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7"/>
  </p:notesMasterIdLst>
  <p:sldIdLst>
    <p:sldId id="462" r:id="rId2"/>
    <p:sldId id="461" r:id="rId3"/>
    <p:sldId id="489" r:id="rId4"/>
    <p:sldId id="490" r:id="rId5"/>
    <p:sldId id="519" r:id="rId6"/>
    <p:sldId id="518" r:id="rId7"/>
    <p:sldId id="488" r:id="rId8"/>
    <p:sldId id="512" r:id="rId9"/>
    <p:sldId id="479" r:id="rId10"/>
    <p:sldId id="485" r:id="rId11"/>
    <p:sldId id="493" r:id="rId12"/>
    <p:sldId id="521" r:id="rId13"/>
    <p:sldId id="524" r:id="rId14"/>
    <p:sldId id="525" r:id="rId15"/>
    <p:sldId id="528" r:id="rId16"/>
  </p:sldIdLst>
  <p:sldSz cx="12192000" cy="6858000"/>
  <p:notesSz cx="6858000" cy="9144000"/>
  <p:embeddedFontLs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Open Sans" panose="020B0604020202020204" charset="0"/>
      <p:regular r:id="rId22"/>
      <p:bold r:id="rId23"/>
      <p:italic r:id="rId24"/>
      <p:boldItalic r:id="rId25"/>
    </p:embeddedFont>
    <p:embeddedFont>
      <p:font typeface="Open Sans Semibold" panose="020B0604020202020204" charset="0"/>
      <p:regular r:id="rId26"/>
      <p:bold r:id="rId27"/>
      <p:italic r:id="rId28"/>
      <p:boldItalic r:id="rId29"/>
    </p:embeddedFont>
    <p:embeddedFont>
      <p:font typeface="Montserrat ExtraBold" panose="020B0604020202020204" charset="0"/>
      <p:bold r:id="rId30"/>
    </p:embeddedFont>
    <p:embeddedFont>
      <p:font typeface="Montserrat" panose="02000505000000020004" pitchFamily="2" charset="0"/>
      <p:regular r:id="rId31"/>
      <p:bold r:id="rId32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5pPr>
    <a:lvl6pPr marL="2286000" algn="l" defTabSz="914400" rtl="0" eaLnBrk="1" latinLnBrk="0" hangingPunct="1"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6pPr>
    <a:lvl7pPr marL="2743200" algn="l" defTabSz="914400" rtl="0" eaLnBrk="1" latinLnBrk="0" hangingPunct="1"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7pPr>
    <a:lvl8pPr marL="3200400" algn="l" defTabSz="914400" rtl="0" eaLnBrk="1" latinLnBrk="0" hangingPunct="1"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8pPr>
    <a:lvl9pPr marL="3657600" algn="l" defTabSz="914400" rtl="0" eaLnBrk="1" latinLnBrk="0" hangingPunct="1"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0000"/>
    <a:srgbClr val="F10000"/>
    <a:srgbClr val="D10000"/>
    <a:srgbClr val="065280"/>
    <a:srgbClr val="34B2E3"/>
    <a:srgbClr val="64D1DA"/>
    <a:srgbClr val="6BDABC"/>
    <a:srgbClr val="8C103D"/>
    <a:srgbClr val="E24956"/>
    <a:srgbClr val="FF91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057"/>
    <p:restoredTop sz="94671"/>
  </p:normalViewPr>
  <p:slideViewPr>
    <p:cSldViewPr snapToGrid="0">
      <p:cViewPr varScale="1">
        <p:scale>
          <a:sx n="68" d="100"/>
          <a:sy n="68" d="100"/>
        </p:scale>
        <p:origin x="48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32" Type="http://schemas.openxmlformats.org/officeDocument/2006/relationships/font" Target="fonts/font1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font" Target="fonts/font11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31" Type="http://schemas.openxmlformats.org/officeDocument/2006/relationships/font" Target="fonts/font1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font" Target="fonts/font13.fntdata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Google Shape;3;n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custGeom>
            <a:avLst/>
            <a:gdLst>
              <a:gd name="T0" fmla="*/ 0 w 120000"/>
              <a:gd name="T1" fmla="*/ 0 h 120000"/>
              <a:gd name="T2" fmla="*/ 2147483646 w 120000"/>
              <a:gd name="T3" fmla="*/ 0 h 120000"/>
              <a:gd name="T4" fmla="*/ 2147483646 w 120000"/>
              <a:gd name="T5" fmla="*/ 2147483646 h 120000"/>
              <a:gd name="T6" fmla="*/ 0 w 120000"/>
              <a:gd name="T7" fmla="*/ 2147483646 h 120000"/>
              <a:gd name="T8" fmla="*/ 0 w 120000"/>
              <a:gd name="T9" fmla="*/ 0 h 12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Google Shape;4;n"/>
          <p:cNvSpPr txBox="1"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>
              <a:sym typeface="Arial" panose="020B0604020202020204" pitchFamily="34" charset="0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L="457200" indent="-29845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400">
        <a:solidFill>
          <a:srgbClr val="000000"/>
        </a:solidFill>
        <a:latin typeface="Arial"/>
        <a:ea typeface="Arial"/>
        <a:cs typeface="Arial"/>
        <a:sym typeface="Arial" panose="020B0604020202020204" pitchFamily="34" charset="0"/>
      </a:defRPr>
    </a:lvl1pPr>
    <a:lvl2pPr marL="914400" lvl="1" indent="-29845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400">
        <a:solidFill>
          <a:srgbClr val="000000"/>
        </a:solidFill>
        <a:latin typeface="Arial"/>
        <a:ea typeface="Arial"/>
        <a:cs typeface="Arial"/>
        <a:sym typeface="Arial" panose="020B0604020202020204" pitchFamily="34" charset="0"/>
      </a:defRPr>
    </a:lvl2pPr>
    <a:lvl3pPr marL="1371600" lvl="2" indent="-29845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400">
        <a:solidFill>
          <a:srgbClr val="000000"/>
        </a:solidFill>
        <a:latin typeface="Arial"/>
        <a:ea typeface="Arial"/>
        <a:cs typeface="Arial"/>
        <a:sym typeface="Arial" panose="020B0604020202020204" pitchFamily="34" charset="0"/>
      </a:defRPr>
    </a:lvl3pPr>
    <a:lvl4pPr marL="1828800" lvl="3" indent="-29845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400">
        <a:solidFill>
          <a:srgbClr val="000000"/>
        </a:solidFill>
        <a:latin typeface="Arial"/>
        <a:ea typeface="Arial"/>
        <a:cs typeface="Arial"/>
        <a:sym typeface="Arial" panose="020B0604020202020204" pitchFamily="34" charset="0"/>
      </a:defRPr>
    </a:lvl4pPr>
    <a:lvl5pPr marL="2286000" lvl="4" indent="-29845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400">
        <a:solidFill>
          <a:srgbClr val="000000"/>
        </a:solidFill>
        <a:latin typeface="Arial"/>
        <a:ea typeface="Arial"/>
        <a:cs typeface="Arial"/>
        <a:sym typeface="Arial" panose="020B0604020202020204" pitchFamily="34" charset="0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preserve="1" userDrawn="1">
  <p:cSld name="1_Титульный слайд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3531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preserve="1" userDrawn="1">
  <p:cSld name="1_Титульный слайд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1154462-0C64-9F49-B1CA-F8C183FD29D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1214193" y="1172534"/>
            <a:ext cx="5377672" cy="4512295"/>
          </a:xfrm>
          <a:custGeom>
            <a:avLst/>
            <a:gdLst>
              <a:gd name="connsiteX0" fmla="*/ 895427 w 5377672"/>
              <a:gd name="connsiteY0" fmla="*/ 2281397 h 4512295"/>
              <a:gd name="connsiteX1" fmla="*/ 1191346 w 5377672"/>
              <a:gd name="connsiteY1" fmla="*/ 2281397 h 4512295"/>
              <a:gd name="connsiteX2" fmla="*/ 1371581 w 5377672"/>
              <a:gd name="connsiteY2" fmla="*/ 2454627 h 4512295"/>
              <a:gd name="connsiteX3" fmla="*/ 1371581 w 5377672"/>
              <a:gd name="connsiteY3" fmla="*/ 3674909 h 4512295"/>
              <a:gd name="connsiteX4" fmla="*/ 1191346 w 5377672"/>
              <a:gd name="connsiteY4" fmla="*/ 3848139 h 4512295"/>
              <a:gd name="connsiteX5" fmla="*/ 895427 w 5377672"/>
              <a:gd name="connsiteY5" fmla="*/ 3848139 h 4512295"/>
              <a:gd name="connsiteX6" fmla="*/ 722221 w 5377672"/>
              <a:gd name="connsiteY6" fmla="*/ 3674909 h 4512295"/>
              <a:gd name="connsiteX7" fmla="*/ 722221 w 5377672"/>
              <a:gd name="connsiteY7" fmla="*/ 2454627 h 4512295"/>
              <a:gd name="connsiteX8" fmla="*/ 895427 w 5377672"/>
              <a:gd name="connsiteY8" fmla="*/ 2281397 h 4512295"/>
              <a:gd name="connsiteX9" fmla="*/ 1971089 w 5377672"/>
              <a:gd name="connsiteY9" fmla="*/ 1848002 h 4512295"/>
              <a:gd name="connsiteX10" fmla="*/ 2266369 w 5377672"/>
              <a:gd name="connsiteY10" fmla="*/ 1848002 h 4512295"/>
              <a:gd name="connsiteX11" fmla="*/ 2447243 w 5377672"/>
              <a:gd name="connsiteY11" fmla="*/ 2028264 h 4512295"/>
              <a:gd name="connsiteX12" fmla="*/ 2447243 w 5377672"/>
              <a:gd name="connsiteY12" fmla="*/ 3674909 h 4512295"/>
              <a:gd name="connsiteX13" fmla="*/ 2266369 w 5377672"/>
              <a:gd name="connsiteY13" fmla="*/ 3848139 h 4512295"/>
              <a:gd name="connsiteX14" fmla="*/ 1971089 w 5377672"/>
              <a:gd name="connsiteY14" fmla="*/ 3848139 h 4512295"/>
              <a:gd name="connsiteX15" fmla="*/ 1797244 w 5377672"/>
              <a:gd name="connsiteY15" fmla="*/ 3674909 h 4512295"/>
              <a:gd name="connsiteX16" fmla="*/ 1797244 w 5377672"/>
              <a:gd name="connsiteY16" fmla="*/ 2028264 h 4512295"/>
              <a:gd name="connsiteX17" fmla="*/ 1971089 w 5377672"/>
              <a:gd name="connsiteY17" fmla="*/ 1848002 h 4512295"/>
              <a:gd name="connsiteX18" fmla="*/ 3053142 w 5377672"/>
              <a:gd name="connsiteY18" fmla="*/ 1479808 h 4512295"/>
              <a:gd name="connsiteX19" fmla="*/ 3342031 w 5377672"/>
              <a:gd name="connsiteY19" fmla="*/ 1479808 h 4512295"/>
              <a:gd name="connsiteX20" fmla="*/ 3522906 w 5377672"/>
              <a:gd name="connsiteY20" fmla="*/ 1660070 h 4512295"/>
              <a:gd name="connsiteX21" fmla="*/ 3522906 w 5377672"/>
              <a:gd name="connsiteY21" fmla="*/ 3674909 h 4512295"/>
              <a:gd name="connsiteX22" fmla="*/ 3342031 w 5377672"/>
              <a:gd name="connsiteY22" fmla="*/ 3848139 h 4512295"/>
              <a:gd name="connsiteX23" fmla="*/ 3053142 w 5377672"/>
              <a:gd name="connsiteY23" fmla="*/ 3848139 h 4512295"/>
              <a:gd name="connsiteX24" fmla="*/ 2872907 w 5377672"/>
              <a:gd name="connsiteY24" fmla="*/ 3674909 h 4512295"/>
              <a:gd name="connsiteX25" fmla="*/ 2872907 w 5377672"/>
              <a:gd name="connsiteY25" fmla="*/ 1660070 h 4512295"/>
              <a:gd name="connsiteX26" fmla="*/ 3053142 w 5377672"/>
              <a:gd name="connsiteY26" fmla="*/ 1479808 h 4512295"/>
              <a:gd name="connsiteX27" fmla="*/ 4129444 w 5377672"/>
              <a:gd name="connsiteY27" fmla="*/ 1097551 h 4512295"/>
              <a:gd name="connsiteX28" fmla="*/ 4425363 w 5377672"/>
              <a:gd name="connsiteY28" fmla="*/ 1097551 h 4512295"/>
              <a:gd name="connsiteX29" fmla="*/ 4598568 w 5377672"/>
              <a:gd name="connsiteY29" fmla="*/ 1277813 h 4512295"/>
              <a:gd name="connsiteX30" fmla="*/ 4598568 w 5377672"/>
              <a:gd name="connsiteY30" fmla="*/ 3674909 h 4512295"/>
              <a:gd name="connsiteX31" fmla="*/ 4425363 w 5377672"/>
              <a:gd name="connsiteY31" fmla="*/ 3848139 h 4512295"/>
              <a:gd name="connsiteX32" fmla="*/ 4129444 w 5377672"/>
              <a:gd name="connsiteY32" fmla="*/ 3848139 h 4512295"/>
              <a:gd name="connsiteX33" fmla="*/ 3948569 w 5377672"/>
              <a:gd name="connsiteY33" fmla="*/ 3674909 h 4512295"/>
              <a:gd name="connsiteX34" fmla="*/ 3948569 w 5377672"/>
              <a:gd name="connsiteY34" fmla="*/ 1277813 h 4512295"/>
              <a:gd name="connsiteX35" fmla="*/ 4129444 w 5377672"/>
              <a:gd name="connsiteY35" fmla="*/ 1097551 h 4512295"/>
              <a:gd name="connsiteX36" fmla="*/ 3790064 w 5377672"/>
              <a:gd name="connsiteY36" fmla="*/ 216058 h 4512295"/>
              <a:gd name="connsiteX37" fmla="*/ 4425363 w 5377672"/>
              <a:gd name="connsiteY37" fmla="*/ 237792 h 4512295"/>
              <a:gd name="connsiteX38" fmla="*/ 4085983 w 5377672"/>
              <a:gd name="connsiteY38" fmla="*/ 779856 h 4512295"/>
              <a:gd name="connsiteX39" fmla="*/ 3999060 w 5377672"/>
              <a:gd name="connsiteY39" fmla="*/ 606625 h 4512295"/>
              <a:gd name="connsiteX40" fmla="*/ 801474 w 5377672"/>
              <a:gd name="connsiteY40" fmla="*/ 1812205 h 4512295"/>
              <a:gd name="connsiteX41" fmla="*/ 765043 w 5377672"/>
              <a:gd name="connsiteY41" fmla="*/ 1573774 h 4512295"/>
              <a:gd name="connsiteX42" fmla="*/ 3883377 w 5377672"/>
              <a:gd name="connsiteY42" fmla="*/ 396959 h 4512295"/>
              <a:gd name="connsiteX43" fmla="*/ 3790064 w 5377672"/>
              <a:gd name="connsiteY43" fmla="*/ 216058 h 4512295"/>
              <a:gd name="connsiteX44" fmla="*/ 317650 w 5377672"/>
              <a:gd name="connsiteY44" fmla="*/ 0 h 4512295"/>
              <a:gd name="connsiteX45" fmla="*/ 635299 w 5377672"/>
              <a:gd name="connsiteY45" fmla="*/ 555487 h 4512295"/>
              <a:gd name="connsiteX46" fmla="*/ 433333 w 5377672"/>
              <a:gd name="connsiteY46" fmla="*/ 555487 h 4512295"/>
              <a:gd name="connsiteX47" fmla="*/ 433333 w 5377672"/>
              <a:gd name="connsiteY47" fmla="*/ 4071868 h 4512295"/>
              <a:gd name="connsiteX48" fmla="*/ 4829295 w 5377672"/>
              <a:gd name="connsiteY48" fmla="*/ 4071868 h 4512295"/>
              <a:gd name="connsiteX49" fmla="*/ 4829295 w 5377672"/>
              <a:gd name="connsiteY49" fmla="*/ 3876904 h 4512295"/>
              <a:gd name="connsiteX50" fmla="*/ 5377672 w 5377672"/>
              <a:gd name="connsiteY50" fmla="*/ 4194600 h 4512295"/>
              <a:gd name="connsiteX51" fmla="*/ 4829295 w 5377672"/>
              <a:gd name="connsiteY51" fmla="*/ 4512295 h 4512295"/>
              <a:gd name="connsiteX52" fmla="*/ 4829295 w 5377672"/>
              <a:gd name="connsiteY52" fmla="*/ 4309660 h 4512295"/>
              <a:gd name="connsiteX53" fmla="*/ 194936 w 5377672"/>
              <a:gd name="connsiteY53" fmla="*/ 4309660 h 4512295"/>
              <a:gd name="connsiteX54" fmla="*/ 194936 w 5377672"/>
              <a:gd name="connsiteY54" fmla="*/ 4194600 h 4512295"/>
              <a:gd name="connsiteX55" fmla="*/ 194936 w 5377672"/>
              <a:gd name="connsiteY55" fmla="*/ 4071868 h 4512295"/>
              <a:gd name="connsiteX56" fmla="*/ 194936 w 5377672"/>
              <a:gd name="connsiteY56" fmla="*/ 555487 h 4512295"/>
              <a:gd name="connsiteX57" fmla="*/ 0 w 5377672"/>
              <a:gd name="connsiteY57" fmla="*/ 555487 h 4512295"/>
              <a:gd name="connsiteX58" fmla="*/ 317650 w 5377672"/>
              <a:gd name="connsiteY58" fmla="*/ 0 h 4512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5377672" h="4512295">
                <a:moveTo>
                  <a:pt x="895427" y="2281397"/>
                </a:moveTo>
                <a:cubicBezTo>
                  <a:pt x="1191346" y="2281397"/>
                  <a:pt x="1191346" y="2281397"/>
                  <a:pt x="1191346" y="2281397"/>
                </a:cubicBezTo>
                <a:cubicBezTo>
                  <a:pt x="1292329" y="2281397"/>
                  <a:pt x="1371581" y="2360661"/>
                  <a:pt x="1371581" y="2454627"/>
                </a:cubicBezTo>
                <a:cubicBezTo>
                  <a:pt x="1371581" y="3674909"/>
                  <a:pt x="1371581" y="3674909"/>
                  <a:pt x="1371581" y="3674909"/>
                </a:cubicBezTo>
                <a:cubicBezTo>
                  <a:pt x="1371581" y="3768236"/>
                  <a:pt x="1292329" y="3848139"/>
                  <a:pt x="1191346" y="3848139"/>
                </a:cubicBezTo>
                <a:cubicBezTo>
                  <a:pt x="895427" y="3848139"/>
                  <a:pt x="895427" y="3848139"/>
                  <a:pt x="895427" y="3848139"/>
                </a:cubicBezTo>
                <a:cubicBezTo>
                  <a:pt x="801474" y="3848139"/>
                  <a:pt x="722221" y="3768236"/>
                  <a:pt x="722221" y="3674909"/>
                </a:cubicBezTo>
                <a:cubicBezTo>
                  <a:pt x="722221" y="2454627"/>
                  <a:pt x="722221" y="2454627"/>
                  <a:pt x="722221" y="2454627"/>
                </a:cubicBezTo>
                <a:cubicBezTo>
                  <a:pt x="722221" y="2360661"/>
                  <a:pt x="801474" y="2281397"/>
                  <a:pt x="895427" y="2281397"/>
                </a:cubicBezTo>
                <a:close/>
                <a:moveTo>
                  <a:pt x="1971089" y="1848002"/>
                </a:moveTo>
                <a:lnTo>
                  <a:pt x="2266369" y="1848002"/>
                </a:lnTo>
                <a:cubicBezTo>
                  <a:pt x="2367991" y="1848002"/>
                  <a:pt x="2447243" y="1927266"/>
                  <a:pt x="2447243" y="2028264"/>
                </a:cubicBezTo>
                <a:cubicBezTo>
                  <a:pt x="2447243" y="2028264"/>
                  <a:pt x="2447243" y="2028264"/>
                  <a:pt x="2447243" y="3674909"/>
                </a:cubicBezTo>
                <a:cubicBezTo>
                  <a:pt x="2447243" y="3768236"/>
                  <a:pt x="2367991" y="3848139"/>
                  <a:pt x="2266369" y="3848139"/>
                </a:cubicBezTo>
                <a:cubicBezTo>
                  <a:pt x="2266369" y="3848139"/>
                  <a:pt x="2266369" y="3848139"/>
                  <a:pt x="1971089" y="3848139"/>
                </a:cubicBezTo>
                <a:cubicBezTo>
                  <a:pt x="1877136" y="3848139"/>
                  <a:pt x="1797244" y="3768236"/>
                  <a:pt x="1797244" y="3674909"/>
                </a:cubicBezTo>
                <a:cubicBezTo>
                  <a:pt x="1797244" y="3674909"/>
                  <a:pt x="1797244" y="3674909"/>
                  <a:pt x="1797244" y="2028264"/>
                </a:cubicBezTo>
                <a:cubicBezTo>
                  <a:pt x="1797244" y="1927266"/>
                  <a:pt x="1877136" y="1848002"/>
                  <a:pt x="1971089" y="1848002"/>
                </a:cubicBezTo>
                <a:close/>
                <a:moveTo>
                  <a:pt x="3053142" y="1479808"/>
                </a:moveTo>
                <a:lnTo>
                  <a:pt x="3342031" y="1479808"/>
                </a:lnTo>
                <a:cubicBezTo>
                  <a:pt x="3443653" y="1479808"/>
                  <a:pt x="3522906" y="1559072"/>
                  <a:pt x="3522906" y="1660070"/>
                </a:cubicBezTo>
                <a:cubicBezTo>
                  <a:pt x="3522906" y="1660070"/>
                  <a:pt x="3522906" y="1660070"/>
                  <a:pt x="3522906" y="3674909"/>
                </a:cubicBezTo>
                <a:cubicBezTo>
                  <a:pt x="3522906" y="3768236"/>
                  <a:pt x="3443653" y="3848139"/>
                  <a:pt x="3342031" y="3848139"/>
                </a:cubicBezTo>
                <a:cubicBezTo>
                  <a:pt x="3342031" y="3848139"/>
                  <a:pt x="3342031" y="3848139"/>
                  <a:pt x="3053142" y="3848139"/>
                </a:cubicBezTo>
                <a:cubicBezTo>
                  <a:pt x="2952798" y="3848139"/>
                  <a:pt x="2872907" y="3768236"/>
                  <a:pt x="2872907" y="3674909"/>
                </a:cubicBezTo>
                <a:cubicBezTo>
                  <a:pt x="2872907" y="3674909"/>
                  <a:pt x="2872907" y="3674909"/>
                  <a:pt x="2872907" y="1660070"/>
                </a:cubicBezTo>
                <a:cubicBezTo>
                  <a:pt x="2872907" y="1559072"/>
                  <a:pt x="2952798" y="1479808"/>
                  <a:pt x="3053142" y="1479808"/>
                </a:cubicBezTo>
                <a:close/>
                <a:moveTo>
                  <a:pt x="4129444" y="1097551"/>
                </a:moveTo>
                <a:lnTo>
                  <a:pt x="4425363" y="1097551"/>
                </a:lnTo>
                <a:cubicBezTo>
                  <a:pt x="4518676" y="1097551"/>
                  <a:pt x="4598568" y="1176815"/>
                  <a:pt x="4598568" y="1277813"/>
                </a:cubicBezTo>
                <a:cubicBezTo>
                  <a:pt x="4598568" y="1277813"/>
                  <a:pt x="4598568" y="1277813"/>
                  <a:pt x="4598568" y="3674909"/>
                </a:cubicBezTo>
                <a:cubicBezTo>
                  <a:pt x="4598568" y="3768236"/>
                  <a:pt x="4518676" y="3848139"/>
                  <a:pt x="4425363" y="3848139"/>
                </a:cubicBezTo>
                <a:cubicBezTo>
                  <a:pt x="4425363" y="3848139"/>
                  <a:pt x="4425363" y="3848139"/>
                  <a:pt x="4129444" y="3848139"/>
                </a:cubicBezTo>
                <a:cubicBezTo>
                  <a:pt x="4027821" y="3848139"/>
                  <a:pt x="3948569" y="3768236"/>
                  <a:pt x="3948569" y="3674909"/>
                </a:cubicBezTo>
                <a:cubicBezTo>
                  <a:pt x="3948569" y="3674909"/>
                  <a:pt x="3948569" y="3674909"/>
                  <a:pt x="3948569" y="1277813"/>
                </a:cubicBezTo>
                <a:cubicBezTo>
                  <a:pt x="3948569" y="1176815"/>
                  <a:pt x="4027821" y="1097551"/>
                  <a:pt x="4129444" y="1097551"/>
                </a:cubicBezTo>
                <a:close/>
                <a:moveTo>
                  <a:pt x="3790064" y="216058"/>
                </a:moveTo>
                <a:cubicBezTo>
                  <a:pt x="3790064" y="216058"/>
                  <a:pt x="3790064" y="216058"/>
                  <a:pt x="4425363" y="237792"/>
                </a:cubicBezTo>
                <a:cubicBezTo>
                  <a:pt x="4425363" y="237792"/>
                  <a:pt x="4425363" y="237792"/>
                  <a:pt x="4085983" y="779856"/>
                </a:cubicBezTo>
                <a:cubicBezTo>
                  <a:pt x="4085983" y="779856"/>
                  <a:pt x="4085983" y="779856"/>
                  <a:pt x="3999060" y="606625"/>
                </a:cubicBezTo>
                <a:cubicBezTo>
                  <a:pt x="3032051" y="1183846"/>
                  <a:pt x="1949358" y="1602539"/>
                  <a:pt x="801474" y="1812205"/>
                </a:cubicBezTo>
                <a:lnTo>
                  <a:pt x="765043" y="1573774"/>
                </a:lnTo>
                <a:cubicBezTo>
                  <a:pt x="1884167" y="1364108"/>
                  <a:pt x="2938098" y="960117"/>
                  <a:pt x="3883377" y="396959"/>
                </a:cubicBezTo>
                <a:cubicBezTo>
                  <a:pt x="3883377" y="396959"/>
                  <a:pt x="3883377" y="396959"/>
                  <a:pt x="3790064" y="216058"/>
                </a:cubicBezTo>
                <a:close/>
                <a:moveTo>
                  <a:pt x="317650" y="0"/>
                </a:moveTo>
                <a:cubicBezTo>
                  <a:pt x="317650" y="0"/>
                  <a:pt x="317650" y="0"/>
                  <a:pt x="635299" y="555487"/>
                </a:cubicBezTo>
                <a:cubicBezTo>
                  <a:pt x="635299" y="555487"/>
                  <a:pt x="635299" y="555487"/>
                  <a:pt x="433333" y="555487"/>
                </a:cubicBezTo>
                <a:cubicBezTo>
                  <a:pt x="433333" y="555487"/>
                  <a:pt x="433333" y="555487"/>
                  <a:pt x="433333" y="4071868"/>
                </a:cubicBezTo>
                <a:cubicBezTo>
                  <a:pt x="433333" y="4071868"/>
                  <a:pt x="433333" y="4071868"/>
                  <a:pt x="4829295" y="4071868"/>
                </a:cubicBezTo>
                <a:cubicBezTo>
                  <a:pt x="4829295" y="4071868"/>
                  <a:pt x="4829295" y="4071868"/>
                  <a:pt x="4829295" y="3876904"/>
                </a:cubicBezTo>
                <a:cubicBezTo>
                  <a:pt x="4829295" y="3876904"/>
                  <a:pt x="4829295" y="3876904"/>
                  <a:pt x="5377672" y="4194600"/>
                </a:cubicBezTo>
                <a:lnTo>
                  <a:pt x="4829295" y="4512295"/>
                </a:lnTo>
                <a:cubicBezTo>
                  <a:pt x="4829295" y="4512295"/>
                  <a:pt x="4829295" y="4512295"/>
                  <a:pt x="4829295" y="4309660"/>
                </a:cubicBezTo>
                <a:cubicBezTo>
                  <a:pt x="4829295" y="4309660"/>
                  <a:pt x="4829295" y="4309660"/>
                  <a:pt x="194936" y="4309660"/>
                </a:cubicBezTo>
                <a:cubicBezTo>
                  <a:pt x="194936" y="4309660"/>
                  <a:pt x="194936" y="4309660"/>
                  <a:pt x="194936" y="4194600"/>
                </a:cubicBezTo>
                <a:cubicBezTo>
                  <a:pt x="194936" y="4194600"/>
                  <a:pt x="194936" y="4194600"/>
                  <a:pt x="194936" y="4071868"/>
                </a:cubicBezTo>
                <a:cubicBezTo>
                  <a:pt x="194936" y="4071868"/>
                  <a:pt x="194936" y="4071868"/>
                  <a:pt x="194936" y="555487"/>
                </a:cubicBezTo>
                <a:cubicBezTo>
                  <a:pt x="194936" y="555487"/>
                  <a:pt x="194936" y="555487"/>
                  <a:pt x="0" y="555487"/>
                </a:cubicBezTo>
                <a:cubicBezTo>
                  <a:pt x="0" y="555487"/>
                  <a:pt x="0" y="555487"/>
                  <a:pt x="31765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4043906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</p:bldLst>
      </p:timing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preserve="1" userDrawn="1">
  <p:cSld name="1_Титульный слайд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4802C1E-4523-3948-9E40-69941AC9C11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1662841" y="2730686"/>
            <a:ext cx="2614983" cy="3595817"/>
          </a:xfrm>
          <a:custGeom>
            <a:avLst/>
            <a:gdLst>
              <a:gd name="connsiteX0" fmla="*/ 1689415 w 2614983"/>
              <a:gd name="connsiteY0" fmla="*/ 0 h 3595817"/>
              <a:gd name="connsiteX1" fmla="*/ 1935122 w 2614983"/>
              <a:gd name="connsiteY1" fmla="*/ 32637 h 3595817"/>
              <a:gd name="connsiteX2" fmla="*/ 2598313 w 2614983"/>
              <a:gd name="connsiteY2" fmla="*/ 786177 h 3595817"/>
              <a:gd name="connsiteX3" fmla="*/ 2197499 w 2614983"/>
              <a:gd name="connsiteY3" fmla="*/ 1858830 h 3595817"/>
              <a:gd name="connsiteX4" fmla="*/ 2312017 w 2614983"/>
              <a:gd name="connsiteY4" fmla="*/ 2285280 h 3595817"/>
              <a:gd name="connsiteX5" fmla="*/ 2426536 w 2614983"/>
              <a:gd name="connsiteY5" fmla="*/ 2334598 h 3595817"/>
              <a:gd name="connsiteX6" fmla="*/ 2238088 w 2614983"/>
              <a:gd name="connsiteY6" fmla="*/ 2498505 h 3595817"/>
              <a:gd name="connsiteX7" fmla="*/ 2049640 w 2614983"/>
              <a:gd name="connsiteY7" fmla="*/ 3006184 h 3595817"/>
              <a:gd name="connsiteX8" fmla="*/ 2451179 w 2614983"/>
              <a:gd name="connsiteY8" fmla="*/ 3464546 h 3595817"/>
              <a:gd name="connsiteX9" fmla="*/ 2614983 w 2614983"/>
              <a:gd name="connsiteY9" fmla="*/ 3529819 h 3595817"/>
              <a:gd name="connsiteX10" fmla="*/ 1689415 w 2614983"/>
              <a:gd name="connsiteY10" fmla="*/ 3595817 h 3595817"/>
              <a:gd name="connsiteX11" fmla="*/ 551480 w 2614983"/>
              <a:gd name="connsiteY11" fmla="*/ 3489204 h 3595817"/>
              <a:gd name="connsiteX12" fmla="*/ 240542 w 2614983"/>
              <a:gd name="connsiteY12" fmla="*/ 3382592 h 3595817"/>
              <a:gd name="connsiteX13" fmla="*/ 110078 w 2614983"/>
              <a:gd name="connsiteY13" fmla="*/ 2834299 h 3595817"/>
              <a:gd name="connsiteX14" fmla="*/ 747901 w 2614983"/>
              <a:gd name="connsiteY14" fmla="*/ 2415826 h 3595817"/>
              <a:gd name="connsiteX15" fmla="*/ 1067537 w 2614983"/>
              <a:gd name="connsiteY15" fmla="*/ 2285280 h 3595817"/>
              <a:gd name="connsiteX16" fmla="*/ 1182056 w 2614983"/>
              <a:gd name="connsiteY16" fmla="*/ 1858830 h 3595817"/>
              <a:gd name="connsiteX17" fmla="*/ 781242 w 2614983"/>
              <a:gd name="connsiteY17" fmla="*/ 786177 h 3595817"/>
              <a:gd name="connsiteX18" fmla="*/ 1444433 w 2614983"/>
              <a:gd name="connsiteY18" fmla="*/ 32637 h 3595817"/>
              <a:gd name="connsiteX19" fmla="*/ 1689415 w 2614983"/>
              <a:gd name="connsiteY19" fmla="*/ 0 h 3595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614983" h="3595817">
                <a:moveTo>
                  <a:pt x="1689415" y="0"/>
                </a:moveTo>
                <a:cubicBezTo>
                  <a:pt x="1772042" y="0"/>
                  <a:pt x="1853220" y="7978"/>
                  <a:pt x="1935122" y="32637"/>
                </a:cubicBezTo>
                <a:cubicBezTo>
                  <a:pt x="2328688" y="130546"/>
                  <a:pt x="2581643" y="351749"/>
                  <a:pt x="2598313" y="786177"/>
                </a:cubicBezTo>
                <a:cubicBezTo>
                  <a:pt x="2614983" y="1187243"/>
                  <a:pt x="2500465" y="1556398"/>
                  <a:pt x="2197499" y="1858830"/>
                </a:cubicBezTo>
                <a:cubicBezTo>
                  <a:pt x="2049640" y="2006782"/>
                  <a:pt x="2107624" y="2211304"/>
                  <a:pt x="2312017" y="2285280"/>
                </a:cubicBezTo>
                <a:cubicBezTo>
                  <a:pt x="2344633" y="2301236"/>
                  <a:pt x="2385222" y="2317917"/>
                  <a:pt x="2426536" y="2334598"/>
                </a:cubicBezTo>
                <a:cubicBezTo>
                  <a:pt x="2361304" y="2383190"/>
                  <a:pt x="2295347" y="2440485"/>
                  <a:pt x="2238088" y="2498505"/>
                </a:cubicBezTo>
                <a:cubicBezTo>
                  <a:pt x="2090954" y="2645732"/>
                  <a:pt x="2024997" y="2834299"/>
                  <a:pt x="2049640" y="3006184"/>
                </a:cubicBezTo>
                <a:cubicBezTo>
                  <a:pt x="2090954" y="3194025"/>
                  <a:pt x="2230115" y="3357933"/>
                  <a:pt x="2451179" y="3464546"/>
                </a:cubicBezTo>
                <a:cubicBezTo>
                  <a:pt x="2508438" y="3489204"/>
                  <a:pt x="2557724" y="3513863"/>
                  <a:pt x="2614983" y="3529819"/>
                </a:cubicBezTo>
                <a:cubicBezTo>
                  <a:pt x="2336660" y="3579136"/>
                  <a:pt x="2041667" y="3587839"/>
                  <a:pt x="1689415" y="3595817"/>
                </a:cubicBezTo>
                <a:cubicBezTo>
                  <a:pt x="1248012" y="3587839"/>
                  <a:pt x="895760" y="3571158"/>
                  <a:pt x="551480" y="3489204"/>
                </a:cubicBezTo>
                <a:cubicBezTo>
                  <a:pt x="445660" y="3464546"/>
                  <a:pt x="339114" y="3431909"/>
                  <a:pt x="240542" y="3382592"/>
                </a:cubicBezTo>
                <a:cubicBezTo>
                  <a:pt x="-53727" y="3243343"/>
                  <a:pt x="-53727" y="3006184"/>
                  <a:pt x="110078" y="2834299"/>
                </a:cubicBezTo>
                <a:cubicBezTo>
                  <a:pt x="298526" y="2653710"/>
                  <a:pt x="518864" y="2522439"/>
                  <a:pt x="747901" y="2415826"/>
                </a:cubicBezTo>
                <a:cubicBezTo>
                  <a:pt x="855171" y="2367234"/>
                  <a:pt x="960992" y="2325894"/>
                  <a:pt x="1067537" y="2285280"/>
                </a:cubicBezTo>
                <a:cubicBezTo>
                  <a:pt x="1271931" y="2211304"/>
                  <a:pt x="1329190" y="2006782"/>
                  <a:pt x="1182056" y="1858830"/>
                </a:cubicBezTo>
                <a:cubicBezTo>
                  <a:pt x="879090" y="1556398"/>
                  <a:pt x="764571" y="1187243"/>
                  <a:pt x="781242" y="786177"/>
                </a:cubicBezTo>
                <a:cubicBezTo>
                  <a:pt x="797187" y="351749"/>
                  <a:pt x="1042894" y="130546"/>
                  <a:pt x="1444433" y="32637"/>
                </a:cubicBezTo>
                <a:cubicBezTo>
                  <a:pt x="1526335" y="7978"/>
                  <a:pt x="1608237" y="0"/>
                  <a:pt x="168941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A01A122-D89E-634C-8E9A-0E2DA5D2625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 bwMode="auto">
          <a:xfrm>
            <a:off x="8134042" y="3056773"/>
            <a:ext cx="2383212" cy="3250549"/>
          </a:xfrm>
          <a:custGeom>
            <a:avLst/>
            <a:gdLst>
              <a:gd name="connsiteX0" fmla="*/ 876452 w 2383212"/>
              <a:gd name="connsiteY0" fmla="*/ 0 h 3250549"/>
              <a:gd name="connsiteX1" fmla="*/ 1105533 w 2383212"/>
              <a:gd name="connsiteY1" fmla="*/ 32622 h 3250549"/>
              <a:gd name="connsiteX2" fmla="*/ 1694909 w 2383212"/>
              <a:gd name="connsiteY2" fmla="*/ 712598 h 3250549"/>
              <a:gd name="connsiteX3" fmla="*/ 1334614 w 2383212"/>
              <a:gd name="connsiteY3" fmla="*/ 1678919 h 3250549"/>
              <a:gd name="connsiteX4" fmla="*/ 1433206 w 2383212"/>
              <a:gd name="connsiteY4" fmla="*/ 2063127 h 3250549"/>
              <a:gd name="connsiteX5" fmla="*/ 1727531 w 2383212"/>
              <a:gd name="connsiteY5" fmla="*/ 2186364 h 3250549"/>
              <a:gd name="connsiteX6" fmla="*/ 2300958 w 2383212"/>
              <a:gd name="connsiteY6" fmla="*/ 2563323 h 3250549"/>
              <a:gd name="connsiteX7" fmla="*/ 2186418 w 2383212"/>
              <a:gd name="connsiteY7" fmla="*/ 3062794 h 3250549"/>
              <a:gd name="connsiteX8" fmla="*/ 1900067 w 2383212"/>
              <a:gd name="connsiteY8" fmla="*/ 3152685 h 3250549"/>
              <a:gd name="connsiteX9" fmla="*/ 876452 w 2383212"/>
              <a:gd name="connsiteY9" fmla="*/ 3250549 h 3250549"/>
              <a:gd name="connsiteX10" fmla="*/ 0 w 2383212"/>
              <a:gd name="connsiteY10" fmla="*/ 3185306 h 3250549"/>
              <a:gd name="connsiteX11" fmla="*/ 163837 w 2383212"/>
              <a:gd name="connsiteY11" fmla="*/ 3120063 h 3250549"/>
              <a:gd name="connsiteX12" fmla="*/ 532106 w 2383212"/>
              <a:gd name="connsiteY12" fmla="*/ 2669162 h 3250549"/>
              <a:gd name="connsiteX13" fmla="*/ 376969 w 2383212"/>
              <a:gd name="connsiteY13" fmla="*/ 2153743 h 3250549"/>
              <a:gd name="connsiteX14" fmla="*/ 295050 w 2383212"/>
              <a:gd name="connsiteY14" fmla="*/ 2071827 h 3250549"/>
              <a:gd name="connsiteX15" fmla="*/ 319698 w 2383212"/>
              <a:gd name="connsiteY15" fmla="*/ 2063127 h 3250549"/>
              <a:gd name="connsiteX16" fmla="*/ 417565 w 2383212"/>
              <a:gd name="connsiteY16" fmla="*/ 1678919 h 3250549"/>
              <a:gd name="connsiteX17" fmla="*/ 57270 w 2383212"/>
              <a:gd name="connsiteY17" fmla="*/ 712598 h 3250549"/>
              <a:gd name="connsiteX18" fmla="*/ 655345 w 2383212"/>
              <a:gd name="connsiteY18" fmla="*/ 32622 h 3250549"/>
              <a:gd name="connsiteX19" fmla="*/ 876452 w 2383212"/>
              <a:gd name="connsiteY19" fmla="*/ 0 h 3250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383212" h="3250549">
                <a:moveTo>
                  <a:pt x="876452" y="0"/>
                </a:moveTo>
                <a:cubicBezTo>
                  <a:pt x="949671" y="0"/>
                  <a:pt x="1023615" y="8699"/>
                  <a:pt x="1105533" y="32622"/>
                </a:cubicBezTo>
                <a:cubicBezTo>
                  <a:pt x="1457854" y="115263"/>
                  <a:pt x="1686934" y="327665"/>
                  <a:pt x="1694909" y="712598"/>
                </a:cubicBezTo>
                <a:cubicBezTo>
                  <a:pt x="1711582" y="1072884"/>
                  <a:pt x="1612991" y="1408523"/>
                  <a:pt x="1334614" y="1678919"/>
                </a:cubicBezTo>
                <a:cubicBezTo>
                  <a:pt x="1204125" y="1810130"/>
                  <a:pt x="1252696" y="1997885"/>
                  <a:pt x="1433206" y="2063127"/>
                </a:cubicBezTo>
                <a:cubicBezTo>
                  <a:pt x="1531072" y="2104448"/>
                  <a:pt x="1629664" y="2137069"/>
                  <a:pt x="1727531" y="2186364"/>
                </a:cubicBezTo>
                <a:cubicBezTo>
                  <a:pt x="1940663" y="2284229"/>
                  <a:pt x="2137122" y="2399491"/>
                  <a:pt x="2300958" y="2563323"/>
                </a:cubicBezTo>
                <a:cubicBezTo>
                  <a:pt x="2407524" y="2669162"/>
                  <a:pt x="2448121" y="2931584"/>
                  <a:pt x="2186418" y="3062794"/>
                </a:cubicBezTo>
                <a:cubicBezTo>
                  <a:pt x="2096525" y="3103390"/>
                  <a:pt x="1997934" y="3136012"/>
                  <a:pt x="1900067" y="3152685"/>
                </a:cubicBezTo>
                <a:cubicBezTo>
                  <a:pt x="1589068" y="3225902"/>
                  <a:pt x="1277344" y="3242575"/>
                  <a:pt x="876452" y="3250549"/>
                </a:cubicBezTo>
                <a:cubicBezTo>
                  <a:pt x="540805" y="3242575"/>
                  <a:pt x="262428" y="3234601"/>
                  <a:pt x="0" y="3185306"/>
                </a:cubicBezTo>
                <a:cubicBezTo>
                  <a:pt x="57270" y="3168633"/>
                  <a:pt x="115266" y="3143986"/>
                  <a:pt x="163837" y="3120063"/>
                </a:cubicBezTo>
                <a:cubicBezTo>
                  <a:pt x="368269" y="3021474"/>
                  <a:pt x="499483" y="2857642"/>
                  <a:pt x="532106" y="2669162"/>
                </a:cubicBezTo>
                <a:cubicBezTo>
                  <a:pt x="564728" y="2481407"/>
                  <a:pt x="499483" y="2276254"/>
                  <a:pt x="376969" y="2153743"/>
                </a:cubicBezTo>
                <a:cubicBezTo>
                  <a:pt x="352321" y="2129095"/>
                  <a:pt x="327673" y="2096474"/>
                  <a:pt x="295050" y="2071827"/>
                </a:cubicBezTo>
                <a:cubicBezTo>
                  <a:pt x="303025" y="2071827"/>
                  <a:pt x="311724" y="2071827"/>
                  <a:pt x="319698" y="2063127"/>
                </a:cubicBezTo>
                <a:cubicBezTo>
                  <a:pt x="499483" y="1997885"/>
                  <a:pt x="548779" y="1810130"/>
                  <a:pt x="417565" y="1678919"/>
                </a:cubicBezTo>
                <a:cubicBezTo>
                  <a:pt x="147888" y="1408523"/>
                  <a:pt x="41322" y="1072884"/>
                  <a:pt x="57270" y="712598"/>
                </a:cubicBezTo>
                <a:cubicBezTo>
                  <a:pt x="73944" y="327665"/>
                  <a:pt x="295050" y="115263"/>
                  <a:pt x="655345" y="32622"/>
                </a:cubicBezTo>
                <a:cubicBezTo>
                  <a:pt x="728564" y="8699"/>
                  <a:pt x="802508" y="0"/>
                  <a:pt x="87645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4D18964-61F8-CD4E-87F7-8928E70FF27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 bwMode="auto">
          <a:xfrm>
            <a:off x="4008250" y="1650125"/>
            <a:ext cx="4363740" cy="4666788"/>
          </a:xfrm>
          <a:custGeom>
            <a:avLst/>
            <a:gdLst>
              <a:gd name="connsiteX0" fmla="*/ 2193612 w 4363740"/>
              <a:gd name="connsiteY0" fmla="*/ 0 h 4666788"/>
              <a:gd name="connsiteX1" fmla="*/ 2521320 w 4363740"/>
              <a:gd name="connsiteY1" fmla="*/ 40594 h 4666788"/>
              <a:gd name="connsiteX2" fmla="*/ 3371766 w 4363740"/>
              <a:gd name="connsiteY2" fmla="*/ 1014834 h 4666788"/>
              <a:gd name="connsiteX3" fmla="*/ 2856278 w 4363740"/>
              <a:gd name="connsiteY3" fmla="*/ 2406607 h 4666788"/>
              <a:gd name="connsiteX4" fmla="*/ 2995482 w 4363740"/>
              <a:gd name="connsiteY4" fmla="*/ 2963316 h 4666788"/>
              <a:gd name="connsiteX5" fmla="*/ 3413092 w 4363740"/>
              <a:gd name="connsiteY5" fmla="*/ 3135113 h 4666788"/>
              <a:gd name="connsiteX6" fmla="*/ 4248313 w 4363740"/>
              <a:gd name="connsiteY6" fmla="*/ 3675875 h 4666788"/>
              <a:gd name="connsiteX7" fmla="*/ 4076484 w 4363740"/>
              <a:gd name="connsiteY7" fmla="*/ 4387709 h 4666788"/>
              <a:gd name="connsiteX8" fmla="*/ 3666848 w 4363740"/>
              <a:gd name="connsiteY8" fmla="*/ 4527611 h 4666788"/>
              <a:gd name="connsiteX9" fmla="*/ 2193612 w 4363740"/>
              <a:gd name="connsiteY9" fmla="*/ 4666788 h 4666788"/>
              <a:gd name="connsiteX10" fmla="*/ 719650 w 4363740"/>
              <a:gd name="connsiteY10" fmla="*/ 4527611 h 4666788"/>
              <a:gd name="connsiteX11" fmla="*/ 318715 w 4363740"/>
              <a:gd name="connsiteY11" fmla="*/ 4387709 h 4666788"/>
              <a:gd name="connsiteX12" fmla="*/ 146161 w 4363740"/>
              <a:gd name="connsiteY12" fmla="*/ 3675875 h 4666788"/>
              <a:gd name="connsiteX13" fmla="*/ 973406 w 4363740"/>
              <a:gd name="connsiteY13" fmla="*/ 3135113 h 4666788"/>
              <a:gd name="connsiteX14" fmla="*/ 1391017 w 4363740"/>
              <a:gd name="connsiteY14" fmla="*/ 2963316 h 4666788"/>
              <a:gd name="connsiteX15" fmla="*/ 1530220 w 4363740"/>
              <a:gd name="connsiteY15" fmla="*/ 2406607 h 4666788"/>
              <a:gd name="connsiteX16" fmla="*/ 1014007 w 4363740"/>
              <a:gd name="connsiteY16" fmla="*/ 1014834 h 4666788"/>
              <a:gd name="connsiteX17" fmla="*/ 1873879 w 4363740"/>
              <a:gd name="connsiteY17" fmla="*/ 40594 h 4666788"/>
              <a:gd name="connsiteX18" fmla="*/ 2193612 w 4363740"/>
              <a:gd name="connsiteY18" fmla="*/ 0 h 4666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363740" h="4666788">
                <a:moveTo>
                  <a:pt x="2193612" y="0"/>
                </a:moveTo>
                <a:cubicBezTo>
                  <a:pt x="2300189" y="0"/>
                  <a:pt x="2406767" y="7974"/>
                  <a:pt x="2521320" y="40594"/>
                </a:cubicBezTo>
                <a:cubicBezTo>
                  <a:pt x="3028107" y="163823"/>
                  <a:pt x="3355816" y="458125"/>
                  <a:pt x="3371766" y="1014834"/>
                </a:cubicBezTo>
                <a:cubicBezTo>
                  <a:pt x="3396417" y="1538924"/>
                  <a:pt x="3249238" y="2021695"/>
                  <a:pt x="2856278" y="2406607"/>
                </a:cubicBezTo>
                <a:cubicBezTo>
                  <a:pt x="2668498" y="2595076"/>
                  <a:pt x="2742450" y="2865457"/>
                  <a:pt x="2995482" y="2963316"/>
                </a:cubicBezTo>
                <a:cubicBezTo>
                  <a:pt x="3134685" y="3021307"/>
                  <a:pt x="3281864" y="3069874"/>
                  <a:pt x="3413092" y="3135113"/>
                </a:cubicBezTo>
                <a:cubicBezTo>
                  <a:pt x="3716150" y="3274291"/>
                  <a:pt x="4002532" y="3438114"/>
                  <a:pt x="4248313" y="3675875"/>
                </a:cubicBezTo>
                <a:cubicBezTo>
                  <a:pt x="4395492" y="3823026"/>
                  <a:pt x="4460743" y="4207938"/>
                  <a:pt x="4076484" y="4387709"/>
                </a:cubicBezTo>
                <a:cubicBezTo>
                  <a:pt x="3945255" y="4453673"/>
                  <a:pt x="3806052" y="4494991"/>
                  <a:pt x="3666848" y="4527611"/>
                </a:cubicBezTo>
                <a:cubicBezTo>
                  <a:pt x="3224587" y="4633444"/>
                  <a:pt x="2767101" y="4650116"/>
                  <a:pt x="2193612" y="4666788"/>
                </a:cubicBezTo>
                <a:cubicBezTo>
                  <a:pt x="1628823" y="4650116"/>
                  <a:pt x="1169886" y="4633444"/>
                  <a:pt x="719650" y="4527611"/>
                </a:cubicBezTo>
                <a:cubicBezTo>
                  <a:pt x="580447" y="4494991"/>
                  <a:pt x="441243" y="4453673"/>
                  <a:pt x="318715" y="4387709"/>
                </a:cubicBezTo>
                <a:cubicBezTo>
                  <a:pt x="-66270" y="4207938"/>
                  <a:pt x="-74970" y="3896964"/>
                  <a:pt x="146161" y="3675875"/>
                </a:cubicBezTo>
                <a:cubicBezTo>
                  <a:pt x="383967" y="3438114"/>
                  <a:pt x="670349" y="3274291"/>
                  <a:pt x="973406" y="3135113"/>
                </a:cubicBezTo>
                <a:cubicBezTo>
                  <a:pt x="1112610" y="3069874"/>
                  <a:pt x="1251813" y="3021307"/>
                  <a:pt x="1391017" y="2963316"/>
                </a:cubicBezTo>
                <a:cubicBezTo>
                  <a:pt x="1653473" y="2865457"/>
                  <a:pt x="1726700" y="2603050"/>
                  <a:pt x="1530220" y="2406607"/>
                </a:cubicBezTo>
                <a:cubicBezTo>
                  <a:pt x="1137260" y="2013721"/>
                  <a:pt x="998057" y="1538924"/>
                  <a:pt x="1014007" y="1014834"/>
                </a:cubicBezTo>
                <a:cubicBezTo>
                  <a:pt x="1038658" y="458125"/>
                  <a:pt x="1358391" y="163823"/>
                  <a:pt x="1873879" y="40594"/>
                </a:cubicBezTo>
                <a:cubicBezTo>
                  <a:pt x="1980456" y="7974"/>
                  <a:pt x="2087034" y="0"/>
                  <a:pt x="219361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2596524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2" grpId="0" animBg="1"/>
          <p:bldP spid="1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2" grpId="0" animBg="1"/>
          <p:bldP spid="11" grpId="0" animBg="1"/>
        </p:bldLst>
      </p:timing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preserve="1" userDrawn="1">
  <p:cSld name="1_Титульный слайд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53AE516-C3B7-DC48-8F7C-2EBD6F8EEF2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1126271" y="1471447"/>
            <a:ext cx="6019355" cy="5388139"/>
          </a:xfrm>
          <a:custGeom>
            <a:avLst/>
            <a:gdLst>
              <a:gd name="connsiteX0" fmla="*/ 5304272 w 6019355"/>
              <a:gd name="connsiteY0" fmla="*/ 4836378 h 5388139"/>
              <a:gd name="connsiteX1" fmla="*/ 5985304 w 6019355"/>
              <a:gd name="connsiteY1" fmla="*/ 5354127 h 5388139"/>
              <a:gd name="connsiteX2" fmla="*/ 6019355 w 6019355"/>
              <a:gd name="connsiteY2" fmla="*/ 5388139 h 5388139"/>
              <a:gd name="connsiteX3" fmla="*/ 5304272 w 6019355"/>
              <a:gd name="connsiteY3" fmla="*/ 5388139 h 5388139"/>
              <a:gd name="connsiteX4" fmla="*/ 5304272 w 6019355"/>
              <a:gd name="connsiteY4" fmla="*/ 4836378 h 5388139"/>
              <a:gd name="connsiteX5" fmla="*/ 1210933 w 6019355"/>
              <a:gd name="connsiteY5" fmla="*/ 4574475 h 5388139"/>
              <a:gd name="connsiteX6" fmla="*/ 1210933 w 6019355"/>
              <a:gd name="connsiteY6" fmla="*/ 5388139 h 5388139"/>
              <a:gd name="connsiteX7" fmla="*/ 0 w 6019355"/>
              <a:gd name="connsiteY7" fmla="*/ 5388139 h 5388139"/>
              <a:gd name="connsiteX8" fmla="*/ 34058 w 6019355"/>
              <a:gd name="connsiteY8" fmla="*/ 5354079 h 5388139"/>
              <a:gd name="connsiteX9" fmla="*/ 1210933 w 6019355"/>
              <a:gd name="connsiteY9" fmla="*/ 4574475 h 5388139"/>
              <a:gd name="connsiteX10" fmla="*/ 3289973 w 6019355"/>
              <a:gd name="connsiteY10" fmla="*/ 4412624 h 5388139"/>
              <a:gd name="connsiteX11" fmla="*/ 4423807 w 6019355"/>
              <a:gd name="connsiteY11" fmla="*/ 4412624 h 5388139"/>
              <a:gd name="connsiteX12" fmla="*/ 4779074 w 6019355"/>
              <a:gd name="connsiteY12" fmla="*/ 4560086 h 5388139"/>
              <a:gd name="connsiteX13" fmla="*/ 5243946 w 6019355"/>
              <a:gd name="connsiteY13" fmla="*/ 4798294 h 5388139"/>
              <a:gd name="connsiteX14" fmla="*/ 5243946 w 6019355"/>
              <a:gd name="connsiteY14" fmla="*/ 5388139 h 5388139"/>
              <a:gd name="connsiteX15" fmla="*/ 3289973 w 6019355"/>
              <a:gd name="connsiteY15" fmla="*/ 5388139 h 5388139"/>
              <a:gd name="connsiteX16" fmla="*/ 3289973 w 6019355"/>
              <a:gd name="connsiteY16" fmla="*/ 5055406 h 5388139"/>
              <a:gd name="connsiteX17" fmla="*/ 3376901 w 6019355"/>
              <a:gd name="connsiteY17" fmla="*/ 5100779 h 5388139"/>
              <a:gd name="connsiteX18" fmla="*/ 3463828 w 6019355"/>
              <a:gd name="connsiteY18" fmla="*/ 5059186 h 5388139"/>
              <a:gd name="connsiteX19" fmla="*/ 3512961 w 6019355"/>
              <a:gd name="connsiteY19" fmla="*/ 4907944 h 5388139"/>
              <a:gd name="connsiteX20" fmla="*/ 3463828 w 6019355"/>
              <a:gd name="connsiteY20" fmla="*/ 4756702 h 5388139"/>
              <a:gd name="connsiteX21" fmla="*/ 3376901 w 6019355"/>
              <a:gd name="connsiteY21" fmla="*/ 4715110 h 5388139"/>
              <a:gd name="connsiteX22" fmla="*/ 3289973 w 6019355"/>
              <a:gd name="connsiteY22" fmla="*/ 4756702 h 5388139"/>
              <a:gd name="connsiteX23" fmla="*/ 3289973 w 6019355"/>
              <a:gd name="connsiteY23" fmla="*/ 4423968 h 5388139"/>
              <a:gd name="connsiteX24" fmla="*/ 3289973 w 6019355"/>
              <a:gd name="connsiteY24" fmla="*/ 4412624 h 5388139"/>
              <a:gd name="connsiteX25" fmla="*/ 2283774 w 6019355"/>
              <a:gd name="connsiteY25" fmla="*/ 4412624 h 5388139"/>
              <a:gd name="connsiteX26" fmla="*/ 2661784 w 6019355"/>
              <a:gd name="connsiteY26" fmla="*/ 4412624 h 5388139"/>
              <a:gd name="connsiteX27" fmla="*/ 2620203 w 6019355"/>
              <a:gd name="connsiteY27" fmla="*/ 4499589 h 5388139"/>
              <a:gd name="connsiteX28" fmla="*/ 2661784 w 6019355"/>
              <a:gd name="connsiteY28" fmla="*/ 4582773 h 5388139"/>
              <a:gd name="connsiteX29" fmla="*/ 2812988 w 6019355"/>
              <a:gd name="connsiteY29" fmla="*/ 4631926 h 5388139"/>
              <a:gd name="connsiteX30" fmla="*/ 2964191 w 6019355"/>
              <a:gd name="connsiteY30" fmla="*/ 4582773 h 5388139"/>
              <a:gd name="connsiteX31" fmla="*/ 3005772 w 6019355"/>
              <a:gd name="connsiteY31" fmla="*/ 4499589 h 5388139"/>
              <a:gd name="connsiteX32" fmla="*/ 2964191 w 6019355"/>
              <a:gd name="connsiteY32" fmla="*/ 4412624 h 5388139"/>
              <a:gd name="connsiteX33" fmla="*/ 3228798 w 6019355"/>
              <a:gd name="connsiteY33" fmla="*/ 4412624 h 5388139"/>
              <a:gd name="connsiteX34" fmla="*/ 3228798 w 6019355"/>
              <a:gd name="connsiteY34" fmla="*/ 4832323 h 5388139"/>
              <a:gd name="connsiteX35" fmla="*/ 3251478 w 6019355"/>
              <a:gd name="connsiteY35" fmla="*/ 4851229 h 5388139"/>
              <a:gd name="connsiteX36" fmla="*/ 3304399 w 6019355"/>
              <a:gd name="connsiteY36" fmla="*/ 4832323 h 5388139"/>
              <a:gd name="connsiteX37" fmla="*/ 3327080 w 6019355"/>
              <a:gd name="connsiteY37" fmla="*/ 4798294 h 5388139"/>
              <a:gd name="connsiteX38" fmla="*/ 3417802 w 6019355"/>
              <a:gd name="connsiteY38" fmla="*/ 4790732 h 5388139"/>
              <a:gd name="connsiteX39" fmla="*/ 3451823 w 6019355"/>
              <a:gd name="connsiteY39" fmla="*/ 4907944 h 5388139"/>
              <a:gd name="connsiteX40" fmla="*/ 3417802 w 6019355"/>
              <a:gd name="connsiteY40" fmla="*/ 5021376 h 5388139"/>
              <a:gd name="connsiteX41" fmla="*/ 3327080 w 6019355"/>
              <a:gd name="connsiteY41" fmla="*/ 5017595 h 5388139"/>
              <a:gd name="connsiteX42" fmla="*/ 3304399 w 6019355"/>
              <a:gd name="connsiteY42" fmla="*/ 4979785 h 5388139"/>
              <a:gd name="connsiteX43" fmla="*/ 3251478 w 6019355"/>
              <a:gd name="connsiteY43" fmla="*/ 4960879 h 5388139"/>
              <a:gd name="connsiteX44" fmla="*/ 3228798 w 6019355"/>
              <a:gd name="connsiteY44" fmla="*/ 4983565 h 5388139"/>
              <a:gd name="connsiteX45" fmla="*/ 3228798 w 6019355"/>
              <a:gd name="connsiteY45" fmla="*/ 5388139 h 5388139"/>
              <a:gd name="connsiteX46" fmla="*/ 2283774 w 6019355"/>
              <a:gd name="connsiteY46" fmla="*/ 5388139 h 5388139"/>
              <a:gd name="connsiteX47" fmla="*/ 2283774 w 6019355"/>
              <a:gd name="connsiteY47" fmla="*/ 4919288 h 5388139"/>
              <a:gd name="connsiteX48" fmla="*/ 2261094 w 6019355"/>
              <a:gd name="connsiteY48" fmla="*/ 4900382 h 5388139"/>
              <a:gd name="connsiteX49" fmla="*/ 2204393 w 6019355"/>
              <a:gd name="connsiteY49" fmla="*/ 4919288 h 5388139"/>
              <a:gd name="connsiteX50" fmla="*/ 2185492 w 6019355"/>
              <a:gd name="connsiteY50" fmla="*/ 4953317 h 5388139"/>
              <a:gd name="connsiteX51" fmla="*/ 2090990 w 6019355"/>
              <a:gd name="connsiteY51" fmla="*/ 4960879 h 5388139"/>
              <a:gd name="connsiteX52" fmla="*/ 2056969 w 6019355"/>
              <a:gd name="connsiteY52" fmla="*/ 4843666 h 5388139"/>
              <a:gd name="connsiteX53" fmla="*/ 2090990 w 6019355"/>
              <a:gd name="connsiteY53" fmla="*/ 4730235 h 5388139"/>
              <a:gd name="connsiteX54" fmla="*/ 2185492 w 6019355"/>
              <a:gd name="connsiteY54" fmla="*/ 4734015 h 5388139"/>
              <a:gd name="connsiteX55" fmla="*/ 2204393 w 6019355"/>
              <a:gd name="connsiteY55" fmla="*/ 4771826 h 5388139"/>
              <a:gd name="connsiteX56" fmla="*/ 2261094 w 6019355"/>
              <a:gd name="connsiteY56" fmla="*/ 4790732 h 5388139"/>
              <a:gd name="connsiteX57" fmla="*/ 2283774 w 6019355"/>
              <a:gd name="connsiteY57" fmla="*/ 4768045 h 5388139"/>
              <a:gd name="connsiteX58" fmla="*/ 2283774 w 6019355"/>
              <a:gd name="connsiteY58" fmla="*/ 4412624 h 5388139"/>
              <a:gd name="connsiteX59" fmla="*/ 1595872 w 6019355"/>
              <a:gd name="connsiteY59" fmla="*/ 4412624 h 5388139"/>
              <a:gd name="connsiteX60" fmla="*/ 2220290 w 6019355"/>
              <a:gd name="connsiteY60" fmla="*/ 4412624 h 5388139"/>
              <a:gd name="connsiteX61" fmla="*/ 2220290 w 6019355"/>
              <a:gd name="connsiteY61" fmla="*/ 4696205 h 5388139"/>
              <a:gd name="connsiteX62" fmla="*/ 2133250 w 6019355"/>
              <a:gd name="connsiteY62" fmla="*/ 4650832 h 5388139"/>
              <a:gd name="connsiteX63" fmla="*/ 2046210 w 6019355"/>
              <a:gd name="connsiteY63" fmla="*/ 4692424 h 5388139"/>
              <a:gd name="connsiteX64" fmla="*/ 2000797 w 6019355"/>
              <a:gd name="connsiteY64" fmla="*/ 4843666 h 5388139"/>
              <a:gd name="connsiteX65" fmla="*/ 2046210 w 6019355"/>
              <a:gd name="connsiteY65" fmla="*/ 4998689 h 5388139"/>
              <a:gd name="connsiteX66" fmla="*/ 2133250 w 6019355"/>
              <a:gd name="connsiteY66" fmla="*/ 5036500 h 5388139"/>
              <a:gd name="connsiteX67" fmla="*/ 2220290 w 6019355"/>
              <a:gd name="connsiteY67" fmla="*/ 4994909 h 5388139"/>
              <a:gd name="connsiteX68" fmla="*/ 2220290 w 6019355"/>
              <a:gd name="connsiteY68" fmla="*/ 5388139 h 5388139"/>
              <a:gd name="connsiteX69" fmla="*/ 1274203 w 6019355"/>
              <a:gd name="connsiteY69" fmla="*/ 5388139 h 5388139"/>
              <a:gd name="connsiteX70" fmla="*/ 1274203 w 6019355"/>
              <a:gd name="connsiteY70" fmla="*/ 4544962 h 5388139"/>
              <a:gd name="connsiteX71" fmla="*/ 1595872 w 6019355"/>
              <a:gd name="connsiteY71" fmla="*/ 4412624 h 5388139"/>
              <a:gd name="connsiteX72" fmla="*/ 3289513 w 6019355"/>
              <a:gd name="connsiteY72" fmla="*/ 3416510 h 5388139"/>
              <a:gd name="connsiteX73" fmla="*/ 4057432 w 6019355"/>
              <a:gd name="connsiteY73" fmla="*/ 3416510 h 5388139"/>
              <a:gd name="connsiteX74" fmla="*/ 3974208 w 6019355"/>
              <a:gd name="connsiteY74" fmla="*/ 3503589 h 5388139"/>
              <a:gd name="connsiteX75" fmla="*/ 4178482 w 6019355"/>
              <a:gd name="connsiteY75" fmla="*/ 4313809 h 5388139"/>
              <a:gd name="connsiteX76" fmla="*/ 4265488 w 6019355"/>
              <a:gd name="connsiteY76" fmla="*/ 4347883 h 5388139"/>
              <a:gd name="connsiteX77" fmla="*/ 3289513 w 6019355"/>
              <a:gd name="connsiteY77" fmla="*/ 4347883 h 5388139"/>
              <a:gd name="connsiteX78" fmla="*/ 3289513 w 6019355"/>
              <a:gd name="connsiteY78" fmla="*/ 3954132 h 5388139"/>
              <a:gd name="connsiteX79" fmla="*/ 3266817 w 6019355"/>
              <a:gd name="connsiteY79" fmla="*/ 3935201 h 5388139"/>
              <a:gd name="connsiteX80" fmla="*/ 3213857 w 6019355"/>
              <a:gd name="connsiteY80" fmla="*/ 3954132 h 5388139"/>
              <a:gd name="connsiteX81" fmla="*/ 3191159 w 6019355"/>
              <a:gd name="connsiteY81" fmla="*/ 3988207 h 5388139"/>
              <a:gd name="connsiteX82" fmla="*/ 3100371 w 6019355"/>
              <a:gd name="connsiteY82" fmla="*/ 3995779 h 5388139"/>
              <a:gd name="connsiteX83" fmla="*/ 3066325 w 6019355"/>
              <a:gd name="connsiteY83" fmla="*/ 3878411 h 5388139"/>
              <a:gd name="connsiteX84" fmla="*/ 3100371 w 6019355"/>
              <a:gd name="connsiteY84" fmla="*/ 3764829 h 5388139"/>
              <a:gd name="connsiteX85" fmla="*/ 3191159 w 6019355"/>
              <a:gd name="connsiteY85" fmla="*/ 3768615 h 5388139"/>
              <a:gd name="connsiteX86" fmla="*/ 3213857 w 6019355"/>
              <a:gd name="connsiteY86" fmla="*/ 3806476 h 5388139"/>
              <a:gd name="connsiteX87" fmla="*/ 3266817 w 6019355"/>
              <a:gd name="connsiteY87" fmla="*/ 3825405 h 5388139"/>
              <a:gd name="connsiteX88" fmla="*/ 3289513 w 6019355"/>
              <a:gd name="connsiteY88" fmla="*/ 3806476 h 5388139"/>
              <a:gd name="connsiteX89" fmla="*/ 3289513 w 6019355"/>
              <a:gd name="connsiteY89" fmla="*/ 3416510 h 5388139"/>
              <a:gd name="connsiteX90" fmla="*/ 3289973 w 6019355"/>
              <a:gd name="connsiteY90" fmla="*/ 2390968 h 5388139"/>
              <a:gd name="connsiteX91" fmla="*/ 4234590 w 6019355"/>
              <a:gd name="connsiteY91" fmla="*/ 2390968 h 5388139"/>
              <a:gd name="connsiteX92" fmla="*/ 4234590 w 6019355"/>
              <a:gd name="connsiteY92" fmla="*/ 3201702 h 5388139"/>
              <a:gd name="connsiteX93" fmla="*/ 4113679 w 6019355"/>
              <a:gd name="connsiteY93" fmla="*/ 3353241 h 5388139"/>
              <a:gd name="connsiteX94" fmla="*/ 3289973 w 6019355"/>
              <a:gd name="connsiteY94" fmla="*/ 3353241 h 5388139"/>
              <a:gd name="connsiteX95" fmla="*/ 3289973 w 6019355"/>
              <a:gd name="connsiteY95" fmla="*/ 3035009 h 5388139"/>
              <a:gd name="connsiteX96" fmla="*/ 3376878 w 6019355"/>
              <a:gd name="connsiteY96" fmla="*/ 3080471 h 5388139"/>
              <a:gd name="connsiteX97" fmla="*/ 3463782 w 6019355"/>
              <a:gd name="connsiteY97" fmla="*/ 3038798 h 5388139"/>
              <a:gd name="connsiteX98" fmla="*/ 3512903 w 6019355"/>
              <a:gd name="connsiteY98" fmla="*/ 2887259 h 5388139"/>
              <a:gd name="connsiteX99" fmla="*/ 3463782 w 6019355"/>
              <a:gd name="connsiteY99" fmla="*/ 2735720 h 5388139"/>
              <a:gd name="connsiteX100" fmla="*/ 3376878 w 6019355"/>
              <a:gd name="connsiteY100" fmla="*/ 2694046 h 5388139"/>
              <a:gd name="connsiteX101" fmla="*/ 3289973 w 6019355"/>
              <a:gd name="connsiteY101" fmla="*/ 2735720 h 5388139"/>
              <a:gd name="connsiteX102" fmla="*/ 3289973 w 6019355"/>
              <a:gd name="connsiteY102" fmla="*/ 2390968 h 5388139"/>
              <a:gd name="connsiteX103" fmla="*/ 2283559 w 6019355"/>
              <a:gd name="connsiteY103" fmla="*/ 2390968 h 5388139"/>
              <a:gd name="connsiteX104" fmla="*/ 2586023 w 6019355"/>
              <a:gd name="connsiteY104" fmla="*/ 2390968 h 5388139"/>
              <a:gd name="connsiteX105" fmla="*/ 2544434 w 6019355"/>
              <a:gd name="connsiteY105" fmla="*/ 2478006 h 5388139"/>
              <a:gd name="connsiteX106" fmla="*/ 2586023 w 6019355"/>
              <a:gd name="connsiteY106" fmla="*/ 2565044 h 5388139"/>
              <a:gd name="connsiteX107" fmla="*/ 2737254 w 6019355"/>
              <a:gd name="connsiteY107" fmla="*/ 2614239 h 5388139"/>
              <a:gd name="connsiteX108" fmla="*/ 2888486 w 6019355"/>
              <a:gd name="connsiteY108" fmla="*/ 2565044 h 5388139"/>
              <a:gd name="connsiteX109" fmla="*/ 2930075 w 6019355"/>
              <a:gd name="connsiteY109" fmla="*/ 2478006 h 5388139"/>
              <a:gd name="connsiteX110" fmla="*/ 2888486 w 6019355"/>
              <a:gd name="connsiteY110" fmla="*/ 2390968 h 5388139"/>
              <a:gd name="connsiteX111" fmla="*/ 3228757 w 6019355"/>
              <a:gd name="connsiteY111" fmla="*/ 2390968 h 5388139"/>
              <a:gd name="connsiteX112" fmla="*/ 3228757 w 6019355"/>
              <a:gd name="connsiteY112" fmla="*/ 2811019 h 5388139"/>
              <a:gd name="connsiteX113" fmla="*/ 3251441 w 6019355"/>
              <a:gd name="connsiteY113" fmla="*/ 2829940 h 5388139"/>
              <a:gd name="connsiteX114" fmla="*/ 3308153 w 6019355"/>
              <a:gd name="connsiteY114" fmla="*/ 2811019 h 5388139"/>
              <a:gd name="connsiteX115" fmla="*/ 3327057 w 6019355"/>
              <a:gd name="connsiteY115" fmla="*/ 2776961 h 5388139"/>
              <a:gd name="connsiteX116" fmla="*/ 3417796 w 6019355"/>
              <a:gd name="connsiteY116" fmla="*/ 2769392 h 5388139"/>
              <a:gd name="connsiteX117" fmla="*/ 3451823 w 6019355"/>
              <a:gd name="connsiteY117" fmla="*/ 2886704 h 5388139"/>
              <a:gd name="connsiteX118" fmla="*/ 3417796 w 6019355"/>
              <a:gd name="connsiteY118" fmla="*/ 3000231 h 5388139"/>
              <a:gd name="connsiteX119" fmla="*/ 3327057 w 6019355"/>
              <a:gd name="connsiteY119" fmla="*/ 2996447 h 5388139"/>
              <a:gd name="connsiteX120" fmla="*/ 3308153 w 6019355"/>
              <a:gd name="connsiteY120" fmla="*/ 2958605 h 5388139"/>
              <a:gd name="connsiteX121" fmla="*/ 3251441 w 6019355"/>
              <a:gd name="connsiteY121" fmla="*/ 2939683 h 5388139"/>
              <a:gd name="connsiteX122" fmla="*/ 3228757 w 6019355"/>
              <a:gd name="connsiteY122" fmla="*/ 2962388 h 5388139"/>
              <a:gd name="connsiteX123" fmla="*/ 3228757 w 6019355"/>
              <a:gd name="connsiteY123" fmla="*/ 3352165 h 5388139"/>
              <a:gd name="connsiteX124" fmla="*/ 3228757 w 6019355"/>
              <a:gd name="connsiteY124" fmla="*/ 3367302 h 5388139"/>
              <a:gd name="connsiteX125" fmla="*/ 3228757 w 6019355"/>
              <a:gd name="connsiteY125" fmla="*/ 3416498 h 5388139"/>
              <a:gd name="connsiteX126" fmla="*/ 3228757 w 6019355"/>
              <a:gd name="connsiteY126" fmla="*/ 3730589 h 5388139"/>
              <a:gd name="connsiteX127" fmla="*/ 3141798 w 6019355"/>
              <a:gd name="connsiteY127" fmla="*/ 3685179 h 5388139"/>
              <a:gd name="connsiteX128" fmla="*/ 3054840 w 6019355"/>
              <a:gd name="connsiteY128" fmla="*/ 3726805 h 5388139"/>
              <a:gd name="connsiteX129" fmla="*/ 3005690 w 6019355"/>
              <a:gd name="connsiteY129" fmla="*/ 3878174 h 5388139"/>
              <a:gd name="connsiteX130" fmla="*/ 3054840 w 6019355"/>
              <a:gd name="connsiteY130" fmla="*/ 4033328 h 5388139"/>
              <a:gd name="connsiteX131" fmla="*/ 3141798 w 6019355"/>
              <a:gd name="connsiteY131" fmla="*/ 4074956 h 5388139"/>
              <a:gd name="connsiteX132" fmla="*/ 3228757 w 6019355"/>
              <a:gd name="connsiteY132" fmla="*/ 4029544 h 5388139"/>
              <a:gd name="connsiteX133" fmla="*/ 3228757 w 6019355"/>
              <a:gd name="connsiteY133" fmla="*/ 4347420 h 5388139"/>
              <a:gd name="connsiteX134" fmla="*/ 2888486 w 6019355"/>
              <a:gd name="connsiteY134" fmla="*/ 4347420 h 5388139"/>
              <a:gd name="connsiteX135" fmla="*/ 2869582 w 6019355"/>
              <a:gd name="connsiteY135" fmla="*/ 4370126 h 5388139"/>
              <a:gd name="connsiteX136" fmla="*/ 2888486 w 6019355"/>
              <a:gd name="connsiteY136" fmla="*/ 4426890 h 5388139"/>
              <a:gd name="connsiteX137" fmla="*/ 2922513 w 6019355"/>
              <a:gd name="connsiteY137" fmla="*/ 4445811 h 5388139"/>
              <a:gd name="connsiteX138" fmla="*/ 2926294 w 6019355"/>
              <a:gd name="connsiteY138" fmla="*/ 4536633 h 5388139"/>
              <a:gd name="connsiteX139" fmla="*/ 2812870 w 6019355"/>
              <a:gd name="connsiteY139" fmla="*/ 4570690 h 5388139"/>
              <a:gd name="connsiteX140" fmla="*/ 2695666 w 6019355"/>
              <a:gd name="connsiteY140" fmla="*/ 4536633 h 5388139"/>
              <a:gd name="connsiteX141" fmla="*/ 2703228 w 6019355"/>
              <a:gd name="connsiteY141" fmla="*/ 4445811 h 5388139"/>
              <a:gd name="connsiteX142" fmla="*/ 2737254 w 6019355"/>
              <a:gd name="connsiteY142" fmla="*/ 4426890 h 5388139"/>
              <a:gd name="connsiteX143" fmla="*/ 2756158 w 6019355"/>
              <a:gd name="connsiteY143" fmla="*/ 4370126 h 5388139"/>
              <a:gd name="connsiteX144" fmla="*/ 2737254 w 6019355"/>
              <a:gd name="connsiteY144" fmla="*/ 4347420 h 5388139"/>
              <a:gd name="connsiteX145" fmla="*/ 2283559 w 6019355"/>
              <a:gd name="connsiteY145" fmla="*/ 4347420 h 5388139"/>
              <a:gd name="connsiteX146" fmla="*/ 2283559 w 6019355"/>
              <a:gd name="connsiteY146" fmla="*/ 4063603 h 5388139"/>
              <a:gd name="connsiteX147" fmla="*/ 2370517 w 6019355"/>
              <a:gd name="connsiteY147" fmla="*/ 4109013 h 5388139"/>
              <a:gd name="connsiteX148" fmla="*/ 2453695 w 6019355"/>
              <a:gd name="connsiteY148" fmla="*/ 4067387 h 5388139"/>
              <a:gd name="connsiteX149" fmla="*/ 2502845 w 6019355"/>
              <a:gd name="connsiteY149" fmla="*/ 3912233 h 5388139"/>
              <a:gd name="connsiteX150" fmla="*/ 2453695 w 6019355"/>
              <a:gd name="connsiteY150" fmla="*/ 3760863 h 5388139"/>
              <a:gd name="connsiteX151" fmla="*/ 2370517 w 6019355"/>
              <a:gd name="connsiteY151" fmla="*/ 3719236 h 5388139"/>
              <a:gd name="connsiteX152" fmla="*/ 2283559 w 6019355"/>
              <a:gd name="connsiteY152" fmla="*/ 3764647 h 5388139"/>
              <a:gd name="connsiteX153" fmla="*/ 2283559 w 6019355"/>
              <a:gd name="connsiteY153" fmla="*/ 3374871 h 5388139"/>
              <a:gd name="connsiteX154" fmla="*/ 2283559 w 6019355"/>
              <a:gd name="connsiteY154" fmla="*/ 2390968 h 5388139"/>
              <a:gd name="connsiteX155" fmla="*/ 1391912 w 6019355"/>
              <a:gd name="connsiteY155" fmla="*/ 2390968 h 5388139"/>
              <a:gd name="connsiteX156" fmla="*/ 2220005 w 6019355"/>
              <a:gd name="connsiteY156" fmla="*/ 2390968 h 5388139"/>
              <a:gd name="connsiteX157" fmla="*/ 2220005 w 6019355"/>
              <a:gd name="connsiteY157" fmla="*/ 3371319 h 5388139"/>
              <a:gd name="connsiteX158" fmla="*/ 2220005 w 6019355"/>
              <a:gd name="connsiteY158" fmla="*/ 3840676 h 5388139"/>
              <a:gd name="connsiteX159" fmla="*/ 2242693 w 6019355"/>
              <a:gd name="connsiteY159" fmla="*/ 3859601 h 5388139"/>
              <a:gd name="connsiteX160" fmla="*/ 2299412 w 6019355"/>
              <a:gd name="connsiteY160" fmla="*/ 3840676 h 5388139"/>
              <a:gd name="connsiteX161" fmla="*/ 2318318 w 6019355"/>
              <a:gd name="connsiteY161" fmla="*/ 3806610 h 5388139"/>
              <a:gd name="connsiteX162" fmla="*/ 2409068 w 6019355"/>
              <a:gd name="connsiteY162" fmla="*/ 3799040 h 5388139"/>
              <a:gd name="connsiteX163" fmla="*/ 2443099 w 6019355"/>
              <a:gd name="connsiteY163" fmla="*/ 3912594 h 5388139"/>
              <a:gd name="connsiteX164" fmla="*/ 2409068 w 6019355"/>
              <a:gd name="connsiteY164" fmla="*/ 4029933 h 5388139"/>
              <a:gd name="connsiteX165" fmla="*/ 2318318 w 6019355"/>
              <a:gd name="connsiteY165" fmla="*/ 4022363 h 5388139"/>
              <a:gd name="connsiteX166" fmla="*/ 2299412 w 6019355"/>
              <a:gd name="connsiteY166" fmla="*/ 3988296 h 5388139"/>
              <a:gd name="connsiteX167" fmla="*/ 2242693 w 6019355"/>
              <a:gd name="connsiteY167" fmla="*/ 3969370 h 5388139"/>
              <a:gd name="connsiteX168" fmla="*/ 2220005 w 6019355"/>
              <a:gd name="connsiteY168" fmla="*/ 3988296 h 5388139"/>
              <a:gd name="connsiteX169" fmla="*/ 2220005 w 6019355"/>
              <a:gd name="connsiteY169" fmla="*/ 4347884 h 5388139"/>
              <a:gd name="connsiteX170" fmla="*/ 1754912 w 6019355"/>
              <a:gd name="connsiteY170" fmla="*/ 4347884 h 5388139"/>
              <a:gd name="connsiteX171" fmla="*/ 1845662 w 6019355"/>
              <a:gd name="connsiteY171" fmla="*/ 4313818 h 5388139"/>
              <a:gd name="connsiteX172" fmla="*/ 2046068 w 6019355"/>
              <a:gd name="connsiteY172" fmla="*/ 3503799 h 5388139"/>
              <a:gd name="connsiteX173" fmla="*/ 1391912 w 6019355"/>
              <a:gd name="connsiteY173" fmla="*/ 2390968 h 5388139"/>
              <a:gd name="connsiteX174" fmla="*/ 2280024 w 6019355"/>
              <a:gd name="connsiteY174" fmla="*/ 1384555 h 5388139"/>
              <a:gd name="connsiteX175" fmla="*/ 3595669 w 6019355"/>
              <a:gd name="connsiteY175" fmla="*/ 1384555 h 5388139"/>
              <a:gd name="connsiteX176" fmla="*/ 3550302 w 6019355"/>
              <a:gd name="connsiteY176" fmla="*/ 1471622 h 5388139"/>
              <a:gd name="connsiteX177" fmla="*/ 3591889 w 6019355"/>
              <a:gd name="connsiteY177" fmla="*/ 1558690 h 5388139"/>
              <a:gd name="connsiteX178" fmla="*/ 3743113 w 6019355"/>
              <a:gd name="connsiteY178" fmla="*/ 1604117 h 5388139"/>
              <a:gd name="connsiteX179" fmla="*/ 3894337 w 6019355"/>
              <a:gd name="connsiteY179" fmla="*/ 1558690 h 5388139"/>
              <a:gd name="connsiteX180" fmla="*/ 3935923 w 6019355"/>
              <a:gd name="connsiteY180" fmla="*/ 1471622 h 5388139"/>
              <a:gd name="connsiteX181" fmla="*/ 3894337 w 6019355"/>
              <a:gd name="connsiteY181" fmla="*/ 1384555 h 5388139"/>
              <a:gd name="connsiteX182" fmla="*/ 4204345 w 6019355"/>
              <a:gd name="connsiteY182" fmla="*/ 1384555 h 5388139"/>
              <a:gd name="connsiteX183" fmla="*/ 4230809 w 6019355"/>
              <a:gd name="connsiteY183" fmla="*/ 1384555 h 5388139"/>
              <a:gd name="connsiteX184" fmla="*/ 4234590 w 6019355"/>
              <a:gd name="connsiteY184" fmla="*/ 1384555 h 5388139"/>
              <a:gd name="connsiteX185" fmla="*/ 4234590 w 6019355"/>
              <a:gd name="connsiteY185" fmla="*/ 2330942 h 5388139"/>
              <a:gd name="connsiteX186" fmla="*/ 2813087 w 6019355"/>
              <a:gd name="connsiteY186" fmla="*/ 2330942 h 5388139"/>
              <a:gd name="connsiteX187" fmla="*/ 2794184 w 6019355"/>
              <a:gd name="connsiteY187" fmla="*/ 2353655 h 5388139"/>
              <a:gd name="connsiteX188" fmla="*/ 2813087 w 6019355"/>
              <a:gd name="connsiteY188" fmla="*/ 2406654 h 5388139"/>
              <a:gd name="connsiteX189" fmla="*/ 2847113 w 6019355"/>
              <a:gd name="connsiteY189" fmla="*/ 2429367 h 5388139"/>
              <a:gd name="connsiteX190" fmla="*/ 2850893 w 6019355"/>
              <a:gd name="connsiteY190" fmla="*/ 2520220 h 5388139"/>
              <a:gd name="connsiteX191" fmla="*/ 2737476 w 6019355"/>
              <a:gd name="connsiteY191" fmla="*/ 2554290 h 5388139"/>
              <a:gd name="connsiteX192" fmla="*/ 2624058 w 6019355"/>
              <a:gd name="connsiteY192" fmla="*/ 2520220 h 5388139"/>
              <a:gd name="connsiteX193" fmla="*/ 2627838 w 6019355"/>
              <a:gd name="connsiteY193" fmla="*/ 2429367 h 5388139"/>
              <a:gd name="connsiteX194" fmla="*/ 2661864 w 6019355"/>
              <a:gd name="connsiteY194" fmla="*/ 2406654 h 5388139"/>
              <a:gd name="connsiteX195" fmla="*/ 2680767 w 6019355"/>
              <a:gd name="connsiteY195" fmla="*/ 2353655 h 5388139"/>
              <a:gd name="connsiteX196" fmla="*/ 2661864 w 6019355"/>
              <a:gd name="connsiteY196" fmla="*/ 2330942 h 5388139"/>
              <a:gd name="connsiteX197" fmla="*/ 2280024 w 6019355"/>
              <a:gd name="connsiteY197" fmla="*/ 2330942 h 5388139"/>
              <a:gd name="connsiteX198" fmla="*/ 2280024 w 6019355"/>
              <a:gd name="connsiteY198" fmla="*/ 1925888 h 5388139"/>
              <a:gd name="connsiteX199" fmla="*/ 2257341 w 6019355"/>
              <a:gd name="connsiteY199" fmla="*/ 1906960 h 5388139"/>
              <a:gd name="connsiteX200" fmla="*/ 2204412 w 6019355"/>
              <a:gd name="connsiteY200" fmla="*/ 1925888 h 5388139"/>
              <a:gd name="connsiteX201" fmla="*/ 2181729 w 6019355"/>
              <a:gd name="connsiteY201" fmla="*/ 1959958 h 5388139"/>
              <a:gd name="connsiteX202" fmla="*/ 2090994 w 6019355"/>
              <a:gd name="connsiteY202" fmla="*/ 1963744 h 5388139"/>
              <a:gd name="connsiteX203" fmla="*/ 2056969 w 6019355"/>
              <a:gd name="connsiteY203" fmla="*/ 1850177 h 5388139"/>
              <a:gd name="connsiteX204" fmla="*/ 2090994 w 6019355"/>
              <a:gd name="connsiteY204" fmla="*/ 1732826 h 5388139"/>
              <a:gd name="connsiteX205" fmla="*/ 2181729 w 6019355"/>
              <a:gd name="connsiteY205" fmla="*/ 1740396 h 5388139"/>
              <a:gd name="connsiteX206" fmla="*/ 2204412 w 6019355"/>
              <a:gd name="connsiteY206" fmla="*/ 1774466 h 5388139"/>
              <a:gd name="connsiteX207" fmla="*/ 2257341 w 6019355"/>
              <a:gd name="connsiteY207" fmla="*/ 1793394 h 5388139"/>
              <a:gd name="connsiteX208" fmla="*/ 2280024 w 6019355"/>
              <a:gd name="connsiteY208" fmla="*/ 1774466 h 5388139"/>
              <a:gd name="connsiteX209" fmla="*/ 2280024 w 6019355"/>
              <a:gd name="connsiteY209" fmla="*/ 1422411 h 5388139"/>
              <a:gd name="connsiteX210" fmla="*/ 2280024 w 6019355"/>
              <a:gd name="connsiteY210" fmla="*/ 1384555 h 5388139"/>
              <a:gd name="connsiteX211" fmla="*/ 1301104 w 6019355"/>
              <a:gd name="connsiteY211" fmla="*/ 1384555 h 5388139"/>
              <a:gd name="connsiteX212" fmla="*/ 2220290 w 6019355"/>
              <a:gd name="connsiteY212" fmla="*/ 1384555 h 5388139"/>
              <a:gd name="connsiteX213" fmla="*/ 2220290 w 6019355"/>
              <a:gd name="connsiteY213" fmla="*/ 1698656 h 5388139"/>
              <a:gd name="connsiteX214" fmla="*/ 2133289 w 6019355"/>
              <a:gd name="connsiteY214" fmla="*/ 1657028 h 5388139"/>
              <a:gd name="connsiteX215" fmla="*/ 2046288 w 6019355"/>
              <a:gd name="connsiteY215" fmla="*/ 1698656 h 5388139"/>
              <a:gd name="connsiteX216" fmla="*/ 1997113 w 6019355"/>
              <a:gd name="connsiteY216" fmla="*/ 1850031 h 5388139"/>
              <a:gd name="connsiteX217" fmla="*/ 2046288 w 6019355"/>
              <a:gd name="connsiteY217" fmla="*/ 2001404 h 5388139"/>
              <a:gd name="connsiteX218" fmla="*/ 2133289 w 6019355"/>
              <a:gd name="connsiteY218" fmla="*/ 2043032 h 5388139"/>
              <a:gd name="connsiteX219" fmla="*/ 2220290 w 6019355"/>
              <a:gd name="connsiteY219" fmla="*/ 1997619 h 5388139"/>
              <a:gd name="connsiteX220" fmla="*/ 2220290 w 6019355"/>
              <a:gd name="connsiteY220" fmla="*/ 2330643 h 5388139"/>
              <a:gd name="connsiteX221" fmla="*/ 1376758 w 6019355"/>
              <a:gd name="connsiteY221" fmla="*/ 2330643 h 5388139"/>
              <a:gd name="connsiteX222" fmla="*/ 1297322 w 6019355"/>
              <a:gd name="connsiteY222" fmla="*/ 1479164 h 5388139"/>
              <a:gd name="connsiteX223" fmla="*/ 1301104 w 6019355"/>
              <a:gd name="connsiteY223" fmla="*/ 1384555 h 5388139"/>
              <a:gd name="connsiteX224" fmla="*/ 4294915 w 6019355"/>
              <a:gd name="connsiteY224" fmla="*/ 466423 h 5388139"/>
              <a:gd name="connsiteX225" fmla="*/ 4725437 w 6019355"/>
              <a:gd name="connsiteY225" fmla="*/ 1480403 h 5388139"/>
              <a:gd name="connsiteX226" fmla="*/ 4294915 w 6019355"/>
              <a:gd name="connsiteY226" fmla="*/ 3114880 h 5388139"/>
              <a:gd name="connsiteX227" fmla="*/ 4294915 w 6019355"/>
              <a:gd name="connsiteY227" fmla="*/ 466423 h 5388139"/>
              <a:gd name="connsiteX228" fmla="*/ 2280617 w 6019355"/>
              <a:gd name="connsiteY228" fmla="*/ 382556 h 5388139"/>
              <a:gd name="connsiteX229" fmla="*/ 3228916 w 6019355"/>
              <a:gd name="connsiteY229" fmla="*/ 382556 h 5388139"/>
              <a:gd name="connsiteX230" fmla="*/ 3228916 w 6019355"/>
              <a:gd name="connsiteY230" fmla="*/ 753506 h 5388139"/>
              <a:gd name="connsiteX231" fmla="*/ 3251585 w 6019355"/>
              <a:gd name="connsiteY231" fmla="*/ 772431 h 5388139"/>
              <a:gd name="connsiteX232" fmla="*/ 3304478 w 6019355"/>
              <a:gd name="connsiteY232" fmla="*/ 753506 h 5388139"/>
              <a:gd name="connsiteX233" fmla="*/ 3327147 w 6019355"/>
              <a:gd name="connsiteY233" fmla="*/ 719439 h 5388139"/>
              <a:gd name="connsiteX234" fmla="*/ 3417821 w 6019355"/>
              <a:gd name="connsiteY234" fmla="*/ 711868 h 5388139"/>
              <a:gd name="connsiteX235" fmla="*/ 3451823 w 6019355"/>
              <a:gd name="connsiteY235" fmla="*/ 829210 h 5388139"/>
              <a:gd name="connsiteX236" fmla="*/ 3417821 w 6019355"/>
              <a:gd name="connsiteY236" fmla="*/ 942766 h 5388139"/>
              <a:gd name="connsiteX237" fmla="*/ 3327147 w 6019355"/>
              <a:gd name="connsiteY237" fmla="*/ 938981 h 5388139"/>
              <a:gd name="connsiteX238" fmla="*/ 3304478 w 6019355"/>
              <a:gd name="connsiteY238" fmla="*/ 904913 h 5388139"/>
              <a:gd name="connsiteX239" fmla="*/ 3251585 w 6019355"/>
              <a:gd name="connsiteY239" fmla="*/ 885988 h 5388139"/>
              <a:gd name="connsiteX240" fmla="*/ 3228916 w 6019355"/>
              <a:gd name="connsiteY240" fmla="*/ 904913 h 5388139"/>
              <a:gd name="connsiteX241" fmla="*/ 3228916 w 6019355"/>
              <a:gd name="connsiteY241" fmla="*/ 1321285 h 5388139"/>
              <a:gd name="connsiteX242" fmla="*/ 2280617 w 6019355"/>
              <a:gd name="connsiteY242" fmla="*/ 1321285 h 5388139"/>
              <a:gd name="connsiteX243" fmla="*/ 2280617 w 6019355"/>
              <a:gd name="connsiteY243" fmla="*/ 1094173 h 5388139"/>
              <a:gd name="connsiteX244" fmla="*/ 2371290 w 6019355"/>
              <a:gd name="connsiteY244" fmla="*/ 1135811 h 5388139"/>
              <a:gd name="connsiteX245" fmla="*/ 2454408 w 6019355"/>
              <a:gd name="connsiteY245" fmla="*/ 1094173 h 5388139"/>
              <a:gd name="connsiteX246" fmla="*/ 2503523 w 6019355"/>
              <a:gd name="connsiteY246" fmla="*/ 942766 h 5388139"/>
              <a:gd name="connsiteX247" fmla="*/ 2454408 w 6019355"/>
              <a:gd name="connsiteY247" fmla="*/ 791357 h 5388139"/>
              <a:gd name="connsiteX248" fmla="*/ 2371290 w 6019355"/>
              <a:gd name="connsiteY248" fmla="*/ 749720 h 5388139"/>
              <a:gd name="connsiteX249" fmla="*/ 2280617 w 6019355"/>
              <a:gd name="connsiteY249" fmla="*/ 791357 h 5388139"/>
              <a:gd name="connsiteX250" fmla="*/ 2280617 w 6019355"/>
              <a:gd name="connsiteY250" fmla="*/ 382556 h 5388139"/>
              <a:gd name="connsiteX251" fmla="*/ 1822601 w 6019355"/>
              <a:gd name="connsiteY251" fmla="*/ 382555 h 5388139"/>
              <a:gd name="connsiteX252" fmla="*/ 2219870 w 6019355"/>
              <a:gd name="connsiteY252" fmla="*/ 382555 h 5388139"/>
              <a:gd name="connsiteX253" fmla="*/ 2219870 w 6019355"/>
              <a:gd name="connsiteY253" fmla="*/ 867061 h 5388139"/>
              <a:gd name="connsiteX254" fmla="*/ 2242571 w 6019355"/>
              <a:gd name="connsiteY254" fmla="*/ 885987 h 5388139"/>
              <a:gd name="connsiteX255" fmla="*/ 2299324 w 6019355"/>
              <a:gd name="connsiteY255" fmla="*/ 867061 h 5388139"/>
              <a:gd name="connsiteX256" fmla="*/ 2318241 w 6019355"/>
              <a:gd name="connsiteY256" fmla="*/ 832994 h 5388139"/>
              <a:gd name="connsiteX257" fmla="*/ 2409045 w 6019355"/>
              <a:gd name="connsiteY257" fmla="*/ 829210 h 5388139"/>
              <a:gd name="connsiteX258" fmla="*/ 2443097 w 6019355"/>
              <a:gd name="connsiteY258" fmla="*/ 942766 h 5388139"/>
              <a:gd name="connsiteX259" fmla="*/ 2409045 w 6019355"/>
              <a:gd name="connsiteY259" fmla="*/ 1060106 h 5388139"/>
              <a:gd name="connsiteX260" fmla="*/ 2318241 w 6019355"/>
              <a:gd name="connsiteY260" fmla="*/ 1052537 h 5388139"/>
              <a:gd name="connsiteX261" fmla="*/ 2299324 w 6019355"/>
              <a:gd name="connsiteY261" fmla="*/ 1018470 h 5388139"/>
              <a:gd name="connsiteX262" fmla="*/ 2242571 w 6019355"/>
              <a:gd name="connsiteY262" fmla="*/ 999544 h 5388139"/>
              <a:gd name="connsiteX263" fmla="*/ 2219870 w 6019355"/>
              <a:gd name="connsiteY263" fmla="*/ 1018470 h 5388139"/>
              <a:gd name="connsiteX264" fmla="*/ 2219870 w 6019355"/>
              <a:gd name="connsiteY264" fmla="*/ 1321285 h 5388139"/>
              <a:gd name="connsiteX265" fmla="*/ 1308044 w 6019355"/>
              <a:gd name="connsiteY265" fmla="*/ 1321285 h 5388139"/>
              <a:gd name="connsiteX266" fmla="*/ 1822601 w 6019355"/>
              <a:gd name="connsiteY266" fmla="*/ 382555 h 5388139"/>
              <a:gd name="connsiteX267" fmla="*/ 3289973 w 6019355"/>
              <a:gd name="connsiteY267" fmla="*/ 382554 h 5388139"/>
              <a:gd name="connsiteX268" fmla="*/ 4196805 w 6019355"/>
              <a:gd name="connsiteY268" fmla="*/ 382554 h 5388139"/>
              <a:gd name="connsiteX269" fmla="*/ 4234590 w 6019355"/>
              <a:gd name="connsiteY269" fmla="*/ 412822 h 5388139"/>
              <a:gd name="connsiteX270" fmla="*/ 4234590 w 6019355"/>
              <a:gd name="connsiteY270" fmla="*/ 1320865 h 5388139"/>
              <a:gd name="connsiteX271" fmla="*/ 4230812 w 6019355"/>
              <a:gd name="connsiteY271" fmla="*/ 1320865 h 5388139"/>
              <a:gd name="connsiteX272" fmla="*/ 4204362 w 6019355"/>
              <a:gd name="connsiteY272" fmla="*/ 1320865 h 5388139"/>
              <a:gd name="connsiteX273" fmla="*/ 3818958 w 6019355"/>
              <a:gd name="connsiteY273" fmla="*/ 1320865 h 5388139"/>
              <a:gd name="connsiteX274" fmla="*/ 3800066 w 6019355"/>
              <a:gd name="connsiteY274" fmla="*/ 1343566 h 5388139"/>
              <a:gd name="connsiteX275" fmla="*/ 3818958 w 6019355"/>
              <a:gd name="connsiteY275" fmla="*/ 1400319 h 5388139"/>
              <a:gd name="connsiteX276" fmla="*/ 3852965 w 6019355"/>
              <a:gd name="connsiteY276" fmla="*/ 1419236 h 5388139"/>
              <a:gd name="connsiteX277" fmla="*/ 3860522 w 6019355"/>
              <a:gd name="connsiteY277" fmla="*/ 1513824 h 5388139"/>
              <a:gd name="connsiteX278" fmla="*/ 3743389 w 6019355"/>
              <a:gd name="connsiteY278" fmla="*/ 1547876 h 5388139"/>
              <a:gd name="connsiteX279" fmla="*/ 3630035 w 6019355"/>
              <a:gd name="connsiteY279" fmla="*/ 1513824 h 5388139"/>
              <a:gd name="connsiteX280" fmla="*/ 3633814 w 6019355"/>
              <a:gd name="connsiteY280" fmla="*/ 1419236 h 5388139"/>
              <a:gd name="connsiteX281" fmla="*/ 3667820 w 6019355"/>
              <a:gd name="connsiteY281" fmla="*/ 1400319 h 5388139"/>
              <a:gd name="connsiteX282" fmla="*/ 3686712 w 6019355"/>
              <a:gd name="connsiteY282" fmla="*/ 1343566 h 5388139"/>
              <a:gd name="connsiteX283" fmla="*/ 3667820 w 6019355"/>
              <a:gd name="connsiteY283" fmla="*/ 1320865 h 5388139"/>
              <a:gd name="connsiteX284" fmla="*/ 3289973 w 6019355"/>
              <a:gd name="connsiteY284" fmla="*/ 1320865 h 5388139"/>
              <a:gd name="connsiteX285" fmla="*/ 3289973 w 6019355"/>
              <a:gd name="connsiteY285" fmla="*/ 976566 h 5388139"/>
              <a:gd name="connsiteX286" fmla="*/ 3376878 w 6019355"/>
              <a:gd name="connsiteY286" fmla="*/ 1021968 h 5388139"/>
              <a:gd name="connsiteX287" fmla="*/ 3463782 w 6019355"/>
              <a:gd name="connsiteY287" fmla="*/ 980350 h 5388139"/>
              <a:gd name="connsiteX288" fmla="*/ 3512903 w 6019355"/>
              <a:gd name="connsiteY288" fmla="*/ 829009 h 5388139"/>
              <a:gd name="connsiteX289" fmla="*/ 3463782 w 6019355"/>
              <a:gd name="connsiteY289" fmla="*/ 677668 h 5388139"/>
              <a:gd name="connsiteX290" fmla="*/ 3376878 w 6019355"/>
              <a:gd name="connsiteY290" fmla="*/ 636050 h 5388139"/>
              <a:gd name="connsiteX291" fmla="*/ 3289973 w 6019355"/>
              <a:gd name="connsiteY291" fmla="*/ 677668 h 5388139"/>
              <a:gd name="connsiteX292" fmla="*/ 3289973 w 6019355"/>
              <a:gd name="connsiteY292" fmla="*/ 382554 h 5388139"/>
              <a:gd name="connsiteX293" fmla="*/ 3009678 w 6019355"/>
              <a:gd name="connsiteY293" fmla="*/ 0 h 5388139"/>
              <a:gd name="connsiteX294" fmla="*/ 3478698 w 6019355"/>
              <a:gd name="connsiteY294" fmla="*/ 60536 h 5388139"/>
              <a:gd name="connsiteX295" fmla="*/ 4106580 w 6019355"/>
              <a:gd name="connsiteY295" fmla="*/ 317815 h 5388139"/>
              <a:gd name="connsiteX296" fmla="*/ 1912776 w 6019355"/>
              <a:gd name="connsiteY296" fmla="*/ 317815 h 5388139"/>
              <a:gd name="connsiteX297" fmla="*/ 2540658 w 6019355"/>
              <a:gd name="connsiteY297" fmla="*/ 60536 h 5388139"/>
              <a:gd name="connsiteX298" fmla="*/ 3009678 w 6019355"/>
              <a:gd name="connsiteY298" fmla="*/ 0 h 5388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</a:cxnLst>
            <a:rect l="l" t="t" r="r" b="b"/>
            <a:pathLst>
              <a:path w="6019355" h="5388139">
                <a:moveTo>
                  <a:pt x="5304272" y="4836378"/>
                </a:moveTo>
                <a:cubicBezTo>
                  <a:pt x="5550201" y="4979987"/>
                  <a:pt x="5780994" y="5146272"/>
                  <a:pt x="5985304" y="5354127"/>
                </a:cubicBezTo>
                <a:cubicBezTo>
                  <a:pt x="5996654" y="5365464"/>
                  <a:pt x="6008005" y="5376802"/>
                  <a:pt x="6019355" y="5388139"/>
                </a:cubicBezTo>
                <a:cubicBezTo>
                  <a:pt x="6019355" y="5388139"/>
                  <a:pt x="6019355" y="5388139"/>
                  <a:pt x="5304272" y="5388139"/>
                </a:cubicBezTo>
                <a:cubicBezTo>
                  <a:pt x="5304272" y="5388139"/>
                  <a:pt x="5304272" y="5388139"/>
                  <a:pt x="5304272" y="4836378"/>
                </a:cubicBezTo>
                <a:close/>
                <a:moveTo>
                  <a:pt x="1210933" y="4574475"/>
                </a:moveTo>
                <a:lnTo>
                  <a:pt x="1210933" y="5388139"/>
                </a:lnTo>
                <a:cubicBezTo>
                  <a:pt x="1210933" y="5388139"/>
                  <a:pt x="1210933" y="5388139"/>
                  <a:pt x="0" y="5388139"/>
                </a:cubicBezTo>
                <a:cubicBezTo>
                  <a:pt x="11353" y="5376786"/>
                  <a:pt x="22705" y="5365432"/>
                  <a:pt x="34058" y="5354079"/>
                </a:cubicBezTo>
                <a:cubicBezTo>
                  <a:pt x="370849" y="5013475"/>
                  <a:pt x="779538" y="4775053"/>
                  <a:pt x="1210933" y="4574475"/>
                </a:cubicBezTo>
                <a:close/>
                <a:moveTo>
                  <a:pt x="3289973" y="4412624"/>
                </a:moveTo>
                <a:cubicBezTo>
                  <a:pt x="3289973" y="4412624"/>
                  <a:pt x="3289973" y="4412624"/>
                  <a:pt x="4423807" y="4412624"/>
                </a:cubicBezTo>
                <a:cubicBezTo>
                  <a:pt x="4544749" y="4457997"/>
                  <a:pt x="4661912" y="4507151"/>
                  <a:pt x="4779074" y="4560086"/>
                </a:cubicBezTo>
                <a:cubicBezTo>
                  <a:pt x="4937811" y="4631926"/>
                  <a:pt x="5092769" y="4711329"/>
                  <a:pt x="5243946" y="4798294"/>
                </a:cubicBezTo>
                <a:lnTo>
                  <a:pt x="5243946" y="5388139"/>
                </a:lnTo>
                <a:cubicBezTo>
                  <a:pt x="5243946" y="5388139"/>
                  <a:pt x="5243946" y="5388139"/>
                  <a:pt x="3289973" y="5388139"/>
                </a:cubicBezTo>
                <a:cubicBezTo>
                  <a:pt x="3289973" y="5388139"/>
                  <a:pt x="3289973" y="5388139"/>
                  <a:pt x="3289973" y="5055406"/>
                </a:cubicBezTo>
                <a:cubicBezTo>
                  <a:pt x="3312650" y="5085654"/>
                  <a:pt x="3342886" y="5100779"/>
                  <a:pt x="3376901" y="5100779"/>
                </a:cubicBezTo>
                <a:cubicBezTo>
                  <a:pt x="3410915" y="5100779"/>
                  <a:pt x="3441151" y="5085654"/>
                  <a:pt x="3463828" y="5059186"/>
                </a:cubicBezTo>
                <a:cubicBezTo>
                  <a:pt x="3494063" y="5021376"/>
                  <a:pt x="3512961" y="4968441"/>
                  <a:pt x="3512961" y="4907944"/>
                </a:cubicBezTo>
                <a:cubicBezTo>
                  <a:pt x="3512961" y="4847447"/>
                  <a:pt x="3494063" y="4794512"/>
                  <a:pt x="3463828" y="4756702"/>
                </a:cubicBezTo>
                <a:cubicBezTo>
                  <a:pt x="3441151" y="4730235"/>
                  <a:pt x="3410915" y="4715110"/>
                  <a:pt x="3376901" y="4715110"/>
                </a:cubicBezTo>
                <a:cubicBezTo>
                  <a:pt x="3342886" y="4715110"/>
                  <a:pt x="3312650" y="4730235"/>
                  <a:pt x="3289973" y="4756702"/>
                </a:cubicBezTo>
                <a:cubicBezTo>
                  <a:pt x="3289973" y="4756702"/>
                  <a:pt x="3289973" y="4756702"/>
                  <a:pt x="3289973" y="4423968"/>
                </a:cubicBezTo>
                <a:cubicBezTo>
                  <a:pt x="3289973" y="4423968"/>
                  <a:pt x="3289973" y="4423968"/>
                  <a:pt x="3289973" y="4412624"/>
                </a:cubicBezTo>
                <a:close/>
                <a:moveTo>
                  <a:pt x="2283774" y="4412624"/>
                </a:moveTo>
                <a:cubicBezTo>
                  <a:pt x="2283774" y="4412624"/>
                  <a:pt x="2283774" y="4412624"/>
                  <a:pt x="2661784" y="4412624"/>
                </a:cubicBezTo>
                <a:cubicBezTo>
                  <a:pt x="2635324" y="4431530"/>
                  <a:pt x="2620203" y="4465559"/>
                  <a:pt x="2620203" y="4499589"/>
                </a:cubicBezTo>
                <a:cubicBezTo>
                  <a:pt x="2620203" y="4529838"/>
                  <a:pt x="2635324" y="4563867"/>
                  <a:pt x="2661784" y="4582773"/>
                </a:cubicBezTo>
                <a:cubicBezTo>
                  <a:pt x="2699585" y="4616802"/>
                  <a:pt x="2752506" y="4631926"/>
                  <a:pt x="2812988" y="4631926"/>
                </a:cubicBezTo>
                <a:cubicBezTo>
                  <a:pt x="2873470" y="4631926"/>
                  <a:pt x="2926391" y="4616802"/>
                  <a:pt x="2964191" y="4582773"/>
                </a:cubicBezTo>
                <a:cubicBezTo>
                  <a:pt x="2990652" y="4563867"/>
                  <a:pt x="3005772" y="4529838"/>
                  <a:pt x="3005772" y="4499589"/>
                </a:cubicBezTo>
                <a:cubicBezTo>
                  <a:pt x="3005772" y="4465559"/>
                  <a:pt x="2990652" y="4431530"/>
                  <a:pt x="2964191" y="4412624"/>
                </a:cubicBezTo>
                <a:cubicBezTo>
                  <a:pt x="2964191" y="4412624"/>
                  <a:pt x="2964191" y="4412624"/>
                  <a:pt x="3228798" y="4412624"/>
                </a:cubicBezTo>
                <a:cubicBezTo>
                  <a:pt x="3228798" y="4412624"/>
                  <a:pt x="3228798" y="4412624"/>
                  <a:pt x="3228798" y="4832323"/>
                </a:cubicBezTo>
                <a:cubicBezTo>
                  <a:pt x="3232578" y="4839885"/>
                  <a:pt x="3240138" y="4851229"/>
                  <a:pt x="3251478" y="4851229"/>
                </a:cubicBezTo>
                <a:cubicBezTo>
                  <a:pt x="3270379" y="4851229"/>
                  <a:pt x="3293059" y="4851229"/>
                  <a:pt x="3304399" y="4832323"/>
                </a:cubicBezTo>
                <a:cubicBezTo>
                  <a:pt x="3311960" y="4820980"/>
                  <a:pt x="3319520" y="4809636"/>
                  <a:pt x="3327080" y="4798294"/>
                </a:cubicBezTo>
                <a:cubicBezTo>
                  <a:pt x="3345980" y="4760483"/>
                  <a:pt x="3391342" y="4760483"/>
                  <a:pt x="3417802" y="4790732"/>
                </a:cubicBezTo>
                <a:cubicBezTo>
                  <a:pt x="3444263" y="4820980"/>
                  <a:pt x="3451823" y="4866353"/>
                  <a:pt x="3451823" y="4907944"/>
                </a:cubicBezTo>
                <a:cubicBezTo>
                  <a:pt x="3451823" y="4945755"/>
                  <a:pt x="3444263" y="4991127"/>
                  <a:pt x="3417802" y="5021376"/>
                </a:cubicBezTo>
                <a:cubicBezTo>
                  <a:pt x="3391342" y="5055406"/>
                  <a:pt x="3345980" y="5051624"/>
                  <a:pt x="3327080" y="5017595"/>
                </a:cubicBezTo>
                <a:cubicBezTo>
                  <a:pt x="3319520" y="5006252"/>
                  <a:pt x="3311960" y="4991127"/>
                  <a:pt x="3304399" y="4979785"/>
                </a:cubicBezTo>
                <a:cubicBezTo>
                  <a:pt x="3293059" y="4960879"/>
                  <a:pt x="3270379" y="4960879"/>
                  <a:pt x="3251478" y="4960879"/>
                </a:cubicBezTo>
                <a:cubicBezTo>
                  <a:pt x="3240138" y="4964660"/>
                  <a:pt x="3232578" y="4972222"/>
                  <a:pt x="3228798" y="4983565"/>
                </a:cubicBezTo>
                <a:cubicBezTo>
                  <a:pt x="3228798" y="4983565"/>
                  <a:pt x="3228798" y="4983565"/>
                  <a:pt x="3228798" y="5388139"/>
                </a:cubicBezTo>
                <a:cubicBezTo>
                  <a:pt x="3228798" y="5388139"/>
                  <a:pt x="3228798" y="5388139"/>
                  <a:pt x="2283774" y="5388139"/>
                </a:cubicBezTo>
                <a:cubicBezTo>
                  <a:pt x="2283774" y="5388139"/>
                  <a:pt x="2283774" y="5388139"/>
                  <a:pt x="2283774" y="4919288"/>
                </a:cubicBezTo>
                <a:cubicBezTo>
                  <a:pt x="2279994" y="4911726"/>
                  <a:pt x="2272434" y="4900382"/>
                  <a:pt x="2261094" y="4900382"/>
                </a:cubicBezTo>
                <a:cubicBezTo>
                  <a:pt x="2238413" y="4900382"/>
                  <a:pt x="2219513" y="4900382"/>
                  <a:pt x="2204393" y="4919288"/>
                </a:cubicBezTo>
                <a:cubicBezTo>
                  <a:pt x="2196833" y="4930630"/>
                  <a:pt x="2193053" y="4941974"/>
                  <a:pt x="2185492" y="4953317"/>
                </a:cubicBezTo>
                <a:cubicBezTo>
                  <a:pt x="2162812" y="4991127"/>
                  <a:pt x="2117451" y="4991127"/>
                  <a:pt x="2090990" y="4960879"/>
                </a:cubicBezTo>
                <a:cubicBezTo>
                  <a:pt x="2068309" y="4930630"/>
                  <a:pt x="2056969" y="4885258"/>
                  <a:pt x="2056969" y="4843666"/>
                </a:cubicBezTo>
                <a:cubicBezTo>
                  <a:pt x="2056969" y="4805856"/>
                  <a:pt x="2068309" y="4760483"/>
                  <a:pt x="2090990" y="4730235"/>
                </a:cubicBezTo>
                <a:cubicBezTo>
                  <a:pt x="2117451" y="4696205"/>
                  <a:pt x="2162812" y="4699986"/>
                  <a:pt x="2185492" y="4734015"/>
                </a:cubicBezTo>
                <a:cubicBezTo>
                  <a:pt x="2193053" y="4745359"/>
                  <a:pt x="2196833" y="4760483"/>
                  <a:pt x="2204393" y="4771826"/>
                </a:cubicBezTo>
                <a:cubicBezTo>
                  <a:pt x="2219513" y="4790732"/>
                  <a:pt x="2238413" y="4790732"/>
                  <a:pt x="2261094" y="4790732"/>
                </a:cubicBezTo>
                <a:cubicBezTo>
                  <a:pt x="2272434" y="4790732"/>
                  <a:pt x="2279994" y="4779388"/>
                  <a:pt x="2283774" y="4768045"/>
                </a:cubicBezTo>
                <a:cubicBezTo>
                  <a:pt x="2283774" y="4768045"/>
                  <a:pt x="2283774" y="4768045"/>
                  <a:pt x="2283774" y="4412624"/>
                </a:cubicBezTo>
                <a:close/>
                <a:moveTo>
                  <a:pt x="1595872" y="4412624"/>
                </a:moveTo>
                <a:cubicBezTo>
                  <a:pt x="1595872" y="4412624"/>
                  <a:pt x="1595872" y="4412624"/>
                  <a:pt x="2220290" y="4412624"/>
                </a:cubicBezTo>
                <a:cubicBezTo>
                  <a:pt x="2220290" y="4412624"/>
                  <a:pt x="2220290" y="4412624"/>
                  <a:pt x="2220290" y="4696205"/>
                </a:cubicBezTo>
                <a:cubicBezTo>
                  <a:pt x="2197584" y="4665956"/>
                  <a:pt x="2167310" y="4650832"/>
                  <a:pt x="2133250" y="4650832"/>
                </a:cubicBezTo>
                <a:cubicBezTo>
                  <a:pt x="2099191" y="4650832"/>
                  <a:pt x="2068917" y="4665956"/>
                  <a:pt x="2046210" y="4692424"/>
                </a:cubicBezTo>
                <a:cubicBezTo>
                  <a:pt x="2015936" y="4730235"/>
                  <a:pt x="1997013" y="4786950"/>
                  <a:pt x="2000797" y="4843666"/>
                </a:cubicBezTo>
                <a:cubicBezTo>
                  <a:pt x="1997013" y="4904163"/>
                  <a:pt x="2015936" y="4957098"/>
                  <a:pt x="2046210" y="4998689"/>
                </a:cubicBezTo>
                <a:cubicBezTo>
                  <a:pt x="2068917" y="5021376"/>
                  <a:pt x="2099191" y="5036500"/>
                  <a:pt x="2133250" y="5036500"/>
                </a:cubicBezTo>
                <a:cubicBezTo>
                  <a:pt x="2167310" y="5036500"/>
                  <a:pt x="2197584" y="5021376"/>
                  <a:pt x="2220290" y="4994909"/>
                </a:cubicBezTo>
                <a:cubicBezTo>
                  <a:pt x="2220290" y="4994909"/>
                  <a:pt x="2220290" y="4994909"/>
                  <a:pt x="2220290" y="5388139"/>
                </a:cubicBezTo>
                <a:cubicBezTo>
                  <a:pt x="2220290" y="5388139"/>
                  <a:pt x="2220290" y="5388139"/>
                  <a:pt x="1274203" y="5388139"/>
                </a:cubicBezTo>
                <a:cubicBezTo>
                  <a:pt x="1274203" y="5388139"/>
                  <a:pt x="1274203" y="5388139"/>
                  <a:pt x="1274203" y="4544962"/>
                </a:cubicBezTo>
                <a:cubicBezTo>
                  <a:pt x="1380165" y="4495808"/>
                  <a:pt x="1486126" y="4454217"/>
                  <a:pt x="1595872" y="4412624"/>
                </a:cubicBezTo>
                <a:close/>
                <a:moveTo>
                  <a:pt x="3289513" y="3416510"/>
                </a:moveTo>
                <a:cubicBezTo>
                  <a:pt x="3289513" y="3416510"/>
                  <a:pt x="3289513" y="3416510"/>
                  <a:pt x="4057432" y="3416510"/>
                </a:cubicBezTo>
                <a:cubicBezTo>
                  <a:pt x="4030952" y="3443013"/>
                  <a:pt x="4004472" y="3473301"/>
                  <a:pt x="3974208" y="3503589"/>
                </a:cubicBezTo>
                <a:cubicBezTo>
                  <a:pt x="3690495" y="3779972"/>
                  <a:pt x="3800198" y="4166152"/>
                  <a:pt x="4178482" y="4313809"/>
                </a:cubicBezTo>
                <a:cubicBezTo>
                  <a:pt x="4204962" y="4325167"/>
                  <a:pt x="4235225" y="4336525"/>
                  <a:pt x="4265488" y="4347883"/>
                </a:cubicBezTo>
                <a:lnTo>
                  <a:pt x="3289513" y="4347883"/>
                </a:lnTo>
                <a:cubicBezTo>
                  <a:pt x="3289513" y="4347883"/>
                  <a:pt x="3289513" y="4347883"/>
                  <a:pt x="3289513" y="3954132"/>
                </a:cubicBezTo>
                <a:cubicBezTo>
                  <a:pt x="3285731" y="3946560"/>
                  <a:pt x="3278165" y="3935201"/>
                  <a:pt x="3266817" y="3935201"/>
                </a:cubicBezTo>
                <a:cubicBezTo>
                  <a:pt x="3247903" y="3935201"/>
                  <a:pt x="3225205" y="3935201"/>
                  <a:pt x="3213857" y="3954132"/>
                </a:cubicBezTo>
                <a:cubicBezTo>
                  <a:pt x="3206291" y="3965491"/>
                  <a:pt x="3198725" y="3976848"/>
                  <a:pt x="3191159" y="3988207"/>
                </a:cubicBezTo>
                <a:cubicBezTo>
                  <a:pt x="3172245" y="4026067"/>
                  <a:pt x="3126851" y="4026067"/>
                  <a:pt x="3100371" y="3995779"/>
                </a:cubicBezTo>
                <a:cubicBezTo>
                  <a:pt x="3073892" y="3965491"/>
                  <a:pt x="3066325" y="3920058"/>
                  <a:pt x="3066325" y="3878411"/>
                </a:cubicBezTo>
                <a:cubicBezTo>
                  <a:pt x="3066325" y="3840550"/>
                  <a:pt x="3073892" y="3795117"/>
                  <a:pt x="3100371" y="3764829"/>
                </a:cubicBezTo>
                <a:cubicBezTo>
                  <a:pt x="3126851" y="3730753"/>
                  <a:pt x="3172245" y="3734539"/>
                  <a:pt x="3191159" y="3768615"/>
                </a:cubicBezTo>
                <a:cubicBezTo>
                  <a:pt x="3198725" y="3779972"/>
                  <a:pt x="3206291" y="3795117"/>
                  <a:pt x="3213857" y="3806476"/>
                </a:cubicBezTo>
                <a:cubicBezTo>
                  <a:pt x="3225205" y="3825405"/>
                  <a:pt x="3247903" y="3825405"/>
                  <a:pt x="3266817" y="3825405"/>
                </a:cubicBezTo>
                <a:cubicBezTo>
                  <a:pt x="3278165" y="3825405"/>
                  <a:pt x="3285731" y="3814047"/>
                  <a:pt x="3289513" y="3806476"/>
                </a:cubicBezTo>
                <a:cubicBezTo>
                  <a:pt x="3289513" y="3806476"/>
                  <a:pt x="3289513" y="3806476"/>
                  <a:pt x="3289513" y="3416510"/>
                </a:cubicBezTo>
                <a:close/>
                <a:moveTo>
                  <a:pt x="3289973" y="2390968"/>
                </a:moveTo>
                <a:lnTo>
                  <a:pt x="4234590" y="2390968"/>
                </a:lnTo>
                <a:cubicBezTo>
                  <a:pt x="4234590" y="2390968"/>
                  <a:pt x="4234590" y="2390968"/>
                  <a:pt x="4234590" y="3201702"/>
                </a:cubicBezTo>
                <a:cubicBezTo>
                  <a:pt x="4196805" y="3254741"/>
                  <a:pt x="4155242" y="3303992"/>
                  <a:pt x="4113679" y="3353241"/>
                </a:cubicBezTo>
                <a:cubicBezTo>
                  <a:pt x="4113679" y="3353241"/>
                  <a:pt x="4113679" y="3353241"/>
                  <a:pt x="3289973" y="3353241"/>
                </a:cubicBezTo>
                <a:cubicBezTo>
                  <a:pt x="3289973" y="3353241"/>
                  <a:pt x="3289973" y="3353241"/>
                  <a:pt x="3289973" y="3035009"/>
                </a:cubicBezTo>
                <a:cubicBezTo>
                  <a:pt x="3312644" y="3065317"/>
                  <a:pt x="3342872" y="3080471"/>
                  <a:pt x="3376878" y="3080471"/>
                </a:cubicBezTo>
                <a:cubicBezTo>
                  <a:pt x="3410884" y="3080471"/>
                  <a:pt x="3441112" y="3065317"/>
                  <a:pt x="3463782" y="3038798"/>
                </a:cubicBezTo>
                <a:cubicBezTo>
                  <a:pt x="3497789" y="3000913"/>
                  <a:pt x="3512903" y="2947875"/>
                  <a:pt x="3512903" y="2887259"/>
                </a:cubicBezTo>
                <a:cubicBezTo>
                  <a:pt x="3512903" y="2826644"/>
                  <a:pt x="3497789" y="2773605"/>
                  <a:pt x="3463782" y="2735720"/>
                </a:cubicBezTo>
                <a:cubicBezTo>
                  <a:pt x="3441112" y="2709200"/>
                  <a:pt x="3410884" y="2694046"/>
                  <a:pt x="3376878" y="2694046"/>
                </a:cubicBezTo>
                <a:cubicBezTo>
                  <a:pt x="3342872" y="2694046"/>
                  <a:pt x="3312644" y="2709200"/>
                  <a:pt x="3289973" y="2735720"/>
                </a:cubicBezTo>
                <a:cubicBezTo>
                  <a:pt x="3289973" y="2735720"/>
                  <a:pt x="3289973" y="2735720"/>
                  <a:pt x="3289973" y="2390968"/>
                </a:cubicBezTo>
                <a:close/>
                <a:moveTo>
                  <a:pt x="2283559" y="2390968"/>
                </a:moveTo>
                <a:cubicBezTo>
                  <a:pt x="2283559" y="2390968"/>
                  <a:pt x="2283559" y="2390968"/>
                  <a:pt x="2586023" y="2390968"/>
                </a:cubicBezTo>
                <a:cubicBezTo>
                  <a:pt x="2559557" y="2413674"/>
                  <a:pt x="2544434" y="2443948"/>
                  <a:pt x="2544434" y="2478006"/>
                </a:cubicBezTo>
                <a:cubicBezTo>
                  <a:pt x="2544434" y="2512065"/>
                  <a:pt x="2559557" y="2542338"/>
                  <a:pt x="2586023" y="2565044"/>
                </a:cubicBezTo>
                <a:cubicBezTo>
                  <a:pt x="2623831" y="2595318"/>
                  <a:pt x="2676762" y="2614239"/>
                  <a:pt x="2737254" y="2614239"/>
                </a:cubicBezTo>
                <a:cubicBezTo>
                  <a:pt x="2797748" y="2614239"/>
                  <a:pt x="2850677" y="2595318"/>
                  <a:pt x="2888486" y="2565044"/>
                </a:cubicBezTo>
                <a:cubicBezTo>
                  <a:pt x="2914952" y="2542338"/>
                  <a:pt x="2930075" y="2512065"/>
                  <a:pt x="2930075" y="2478006"/>
                </a:cubicBezTo>
                <a:cubicBezTo>
                  <a:pt x="2930075" y="2443948"/>
                  <a:pt x="2914952" y="2413674"/>
                  <a:pt x="2888486" y="2390968"/>
                </a:cubicBezTo>
                <a:cubicBezTo>
                  <a:pt x="2888486" y="2390968"/>
                  <a:pt x="2888486" y="2390968"/>
                  <a:pt x="3228757" y="2390968"/>
                </a:cubicBezTo>
                <a:cubicBezTo>
                  <a:pt x="3228757" y="2390968"/>
                  <a:pt x="3228757" y="2390968"/>
                  <a:pt x="3228757" y="2811019"/>
                </a:cubicBezTo>
                <a:cubicBezTo>
                  <a:pt x="3232537" y="2818587"/>
                  <a:pt x="3240099" y="2829940"/>
                  <a:pt x="3251441" y="2829940"/>
                </a:cubicBezTo>
                <a:cubicBezTo>
                  <a:pt x="3274126" y="2829940"/>
                  <a:pt x="3293030" y="2829940"/>
                  <a:pt x="3308153" y="2811019"/>
                </a:cubicBezTo>
                <a:cubicBezTo>
                  <a:pt x="3315715" y="2799666"/>
                  <a:pt x="3319496" y="2788314"/>
                  <a:pt x="3327057" y="2776961"/>
                </a:cubicBezTo>
                <a:cubicBezTo>
                  <a:pt x="3349742" y="2739119"/>
                  <a:pt x="3391331" y="2739119"/>
                  <a:pt x="3417796" y="2769392"/>
                </a:cubicBezTo>
                <a:cubicBezTo>
                  <a:pt x="3444262" y="2799666"/>
                  <a:pt x="3451823" y="2845078"/>
                  <a:pt x="3451823" y="2886704"/>
                </a:cubicBezTo>
                <a:cubicBezTo>
                  <a:pt x="3451823" y="2924546"/>
                  <a:pt x="3444262" y="2969957"/>
                  <a:pt x="3417796" y="3000231"/>
                </a:cubicBezTo>
                <a:cubicBezTo>
                  <a:pt x="3391331" y="3034289"/>
                  <a:pt x="3349742" y="3030505"/>
                  <a:pt x="3327057" y="2996447"/>
                </a:cubicBezTo>
                <a:cubicBezTo>
                  <a:pt x="3319496" y="2985094"/>
                  <a:pt x="3315715" y="2969957"/>
                  <a:pt x="3308153" y="2958605"/>
                </a:cubicBezTo>
                <a:cubicBezTo>
                  <a:pt x="3293030" y="2939683"/>
                  <a:pt x="3274126" y="2939683"/>
                  <a:pt x="3251441" y="2939683"/>
                </a:cubicBezTo>
                <a:cubicBezTo>
                  <a:pt x="3240099" y="2943468"/>
                  <a:pt x="3232537" y="2951036"/>
                  <a:pt x="3228757" y="2962388"/>
                </a:cubicBezTo>
                <a:cubicBezTo>
                  <a:pt x="3228757" y="2962388"/>
                  <a:pt x="3228757" y="2962388"/>
                  <a:pt x="3228757" y="3352165"/>
                </a:cubicBezTo>
                <a:cubicBezTo>
                  <a:pt x="3228757" y="3352165"/>
                  <a:pt x="3228757" y="3352165"/>
                  <a:pt x="3228757" y="3367302"/>
                </a:cubicBezTo>
                <a:cubicBezTo>
                  <a:pt x="3228757" y="3367302"/>
                  <a:pt x="3228757" y="3367302"/>
                  <a:pt x="3228757" y="3416498"/>
                </a:cubicBezTo>
                <a:cubicBezTo>
                  <a:pt x="3228757" y="3416498"/>
                  <a:pt x="3228757" y="3416498"/>
                  <a:pt x="3228757" y="3730589"/>
                </a:cubicBezTo>
                <a:cubicBezTo>
                  <a:pt x="3206072" y="3700316"/>
                  <a:pt x="3175826" y="3685179"/>
                  <a:pt x="3141798" y="3685179"/>
                </a:cubicBezTo>
                <a:cubicBezTo>
                  <a:pt x="3107771" y="3685179"/>
                  <a:pt x="3077526" y="3700316"/>
                  <a:pt x="3054840" y="3726805"/>
                </a:cubicBezTo>
                <a:cubicBezTo>
                  <a:pt x="3024594" y="3764647"/>
                  <a:pt x="3005690" y="3821411"/>
                  <a:pt x="3005690" y="3878174"/>
                </a:cubicBezTo>
                <a:cubicBezTo>
                  <a:pt x="3005690" y="3938722"/>
                  <a:pt x="3024594" y="3991702"/>
                  <a:pt x="3054840" y="4033328"/>
                </a:cubicBezTo>
                <a:cubicBezTo>
                  <a:pt x="3077526" y="4059818"/>
                  <a:pt x="3107771" y="4074956"/>
                  <a:pt x="3141798" y="4074956"/>
                </a:cubicBezTo>
                <a:cubicBezTo>
                  <a:pt x="3175826" y="4074956"/>
                  <a:pt x="3206072" y="4056034"/>
                  <a:pt x="3228757" y="4029544"/>
                </a:cubicBezTo>
                <a:cubicBezTo>
                  <a:pt x="3228757" y="4029544"/>
                  <a:pt x="3228757" y="4029544"/>
                  <a:pt x="3228757" y="4347420"/>
                </a:cubicBezTo>
                <a:cubicBezTo>
                  <a:pt x="3228757" y="4347420"/>
                  <a:pt x="3228757" y="4347420"/>
                  <a:pt x="2888486" y="4347420"/>
                </a:cubicBezTo>
                <a:cubicBezTo>
                  <a:pt x="2877144" y="4351204"/>
                  <a:pt x="2869582" y="4358773"/>
                  <a:pt x="2869582" y="4370126"/>
                </a:cubicBezTo>
                <a:cubicBezTo>
                  <a:pt x="2865802" y="4392832"/>
                  <a:pt x="2869582" y="4411752"/>
                  <a:pt x="2888486" y="4426890"/>
                </a:cubicBezTo>
                <a:cubicBezTo>
                  <a:pt x="2899828" y="4434458"/>
                  <a:pt x="2911171" y="4438242"/>
                  <a:pt x="2922513" y="4445811"/>
                </a:cubicBezTo>
                <a:cubicBezTo>
                  <a:pt x="2956541" y="4468516"/>
                  <a:pt x="2960320" y="4513927"/>
                  <a:pt x="2926294" y="4536633"/>
                </a:cubicBezTo>
                <a:cubicBezTo>
                  <a:pt x="2896047" y="4563122"/>
                  <a:pt x="2854458" y="4574475"/>
                  <a:pt x="2812870" y="4570690"/>
                </a:cubicBezTo>
                <a:cubicBezTo>
                  <a:pt x="2771281" y="4574475"/>
                  <a:pt x="2729693" y="4563122"/>
                  <a:pt x="2695666" y="4536633"/>
                </a:cubicBezTo>
                <a:cubicBezTo>
                  <a:pt x="2665419" y="4513927"/>
                  <a:pt x="2669200" y="4468516"/>
                  <a:pt x="2703228" y="4445811"/>
                </a:cubicBezTo>
                <a:cubicBezTo>
                  <a:pt x="2714569" y="4438242"/>
                  <a:pt x="2725912" y="4434458"/>
                  <a:pt x="2737254" y="4426890"/>
                </a:cubicBezTo>
                <a:cubicBezTo>
                  <a:pt x="2756158" y="4411752"/>
                  <a:pt x="2756158" y="4392832"/>
                  <a:pt x="2756158" y="4370126"/>
                </a:cubicBezTo>
                <a:cubicBezTo>
                  <a:pt x="2756158" y="4358773"/>
                  <a:pt x="2748597" y="4351204"/>
                  <a:pt x="2737254" y="4347420"/>
                </a:cubicBezTo>
                <a:cubicBezTo>
                  <a:pt x="2737254" y="4347420"/>
                  <a:pt x="2737254" y="4347420"/>
                  <a:pt x="2283559" y="4347420"/>
                </a:cubicBezTo>
                <a:cubicBezTo>
                  <a:pt x="2283559" y="4347420"/>
                  <a:pt x="2283559" y="4347420"/>
                  <a:pt x="2283559" y="4063603"/>
                </a:cubicBezTo>
                <a:cubicBezTo>
                  <a:pt x="2302463" y="4090092"/>
                  <a:pt x="2336490" y="4109013"/>
                  <a:pt x="2370517" y="4109013"/>
                </a:cubicBezTo>
                <a:cubicBezTo>
                  <a:pt x="2400764" y="4109013"/>
                  <a:pt x="2434791" y="4093876"/>
                  <a:pt x="2453695" y="4067387"/>
                </a:cubicBezTo>
                <a:cubicBezTo>
                  <a:pt x="2487722" y="4029544"/>
                  <a:pt x="2502845" y="3972780"/>
                  <a:pt x="2502845" y="3912233"/>
                </a:cubicBezTo>
                <a:cubicBezTo>
                  <a:pt x="2502845" y="3855470"/>
                  <a:pt x="2487722" y="3798706"/>
                  <a:pt x="2453695" y="3760863"/>
                </a:cubicBezTo>
                <a:cubicBezTo>
                  <a:pt x="2434791" y="3734374"/>
                  <a:pt x="2400764" y="3719236"/>
                  <a:pt x="2370517" y="3719236"/>
                </a:cubicBezTo>
                <a:cubicBezTo>
                  <a:pt x="2336490" y="3719236"/>
                  <a:pt x="2302463" y="3738158"/>
                  <a:pt x="2283559" y="3764647"/>
                </a:cubicBezTo>
                <a:cubicBezTo>
                  <a:pt x="2283559" y="3764647"/>
                  <a:pt x="2283559" y="3764647"/>
                  <a:pt x="2283559" y="3374871"/>
                </a:cubicBezTo>
                <a:cubicBezTo>
                  <a:pt x="2283559" y="3374871"/>
                  <a:pt x="2283559" y="3374871"/>
                  <a:pt x="2283559" y="2390968"/>
                </a:cubicBezTo>
                <a:close/>
                <a:moveTo>
                  <a:pt x="1391912" y="2390968"/>
                </a:moveTo>
                <a:cubicBezTo>
                  <a:pt x="1391912" y="2390968"/>
                  <a:pt x="1391912" y="2390968"/>
                  <a:pt x="2220005" y="2390968"/>
                </a:cubicBezTo>
                <a:cubicBezTo>
                  <a:pt x="2220005" y="2390968"/>
                  <a:pt x="2220005" y="2390968"/>
                  <a:pt x="2220005" y="3371319"/>
                </a:cubicBezTo>
                <a:cubicBezTo>
                  <a:pt x="2220005" y="3371319"/>
                  <a:pt x="2220005" y="3371319"/>
                  <a:pt x="2220005" y="3840676"/>
                </a:cubicBezTo>
                <a:cubicBezTo>
                  <a:pt x="2223787" y="3848247"/>
                  <a:pt x="2231349" y="3859601"/>
                  <a:pt x="2242693" y="3859601"/>
                </a:cubicBezTo>
                <a:cubicBezTo>
                  <a:pt x="2265380" y="3859601"/>
                  <a:pt x="2284287" y="3859601"/>
                  <a:pt x="2299412" y="3840676"/>
                </a:cubicBezTo>
                <a:cubicBezTo>
                  <a:pt x="2306974" y="3829320"/>
                  <a:pt x="2310756" y="3817966"/>
                  <a:pt x="2318318" y="3806610"/>
                </a:cubicBezTo>
                <a:cubicBezTo>
                  <a:pt x="2341006" y="3768759"/>
                  <a:pt x="2382600" y="3764973"/>
                  <a:pt x="2409068" y="3799040"/>
                </a:cubicBezTo>
                <a:cubicBezTo>
                  <a:pt x="2435537" y="3829320"/>
                  <a:pt x="2446880" y="3874742"/>
                  <a:pt x="2443099" y="3912594"/>
                </a:cubicBezTo>
                <a:cubicBezTo>
                  <a:pt x="2446880" y="3954230"/>
                  <a:pt x="2435537" y="3999652"/>
                  <a:pt x="2409068" y="4029933"/>
                </a:cubicBezTo>
                <a:cubicBezTo>
                  <a:pt x="2382600" y="4063999"/>
                  <a:pt x="2341006" y="4060214"/>
                  <a:pt x="2318318" y="4022363"/>
                </a:cubicBezTo>
                <a:cubicBezTo>
                  <a:pt x="2310756" y="4011007"/>
                  <a:pt x="2306974" y="3999652"/>
                  <a:pt x="2299412" y="3988296"/>
                </a:cubicBezTo>
                <a:cubicBezTo>
                  <a:pt x="2284287" y="3969370"/>
                  <a:pt x="2265380" y="3969370"/>
                  <a:pt x="2242693" y="3969370"/>
                </a:cubicBezTo>
                <a:cubicBezTo>
                  <a:pt x="2231349" y="3969370"/>
                  <a:pt x="2223787" y="3980726"/>
                  <a:pt x="2220005" y="3988296"/>
                </a:cubicBezTo>
                <a:cubicBezTo>
                  <a:pt x="2220005" y="3988296"/>
                  <a:pt x="2220005" y="3988296"/>
                  <a:pt x="2220005" y="4347884"/>
                </a:cubicBezTo>
                <a:cubicBezTo>
                  <a:pt x="2220005" y="4347884"/>
                  <a:pt x="2220005" y="4347884"/>
                  <a:pt x="1754912" y="4347884"/>
                </a:cubicBezTo>
                <a:cubicBezTo>
                  <a:pt x="1785162" y="4336529"/>
                  <a:pt x="1815412" y="4325174"/>
                  <a:pt x="1845662" y="4313818"/>
                </a:cubicBezTo>
                <a:cubicBezTo>
                  <a:pt x="2220005" y="4166198"/>
                  <a:pt x="2325881" y="3783899"/>
                  <a:pt x="2046068" y="3503799"/>
                </a:cubicBezTo>
                <a:cubicBezTo>
                  <a:pt x="1717099" y="3170707"/>
                  <a:pt x="1505350" y="2795978"/>
                  <a:pt x="1391912" y="2390968"/>
                </a:cubicBezTo>
                <a:close/>
                <a:moveTo>
                  <a:pt x="2280024" y="1384555"/>
                </a:moveTo>
                <a:cubicBezTo>
                  <a:pt x="2280024" y="1384555"/>
                  <a:pt x="2280024" y="1384555"/>
                  <a:pt x="3595669" y="1384555"/>
                </a:cubicBezTo>
                <a:cubicBezTo>
                  <a:pt x="3565425" y="1407268"/>
                  <a:pt x="3550302" y="1437552"/>
                  <a:pt x="3550302" y="1471622"/>
                </a:cubicBezTo>
                <a:cubicBezTo>
                  <a:pt x="3550302" y="1505692"/>
                  <a:pt x="3565425" y="1535977"/>
                  <a:pt x="3591889" y="1558690"/>
                </a:cubicBezTo>
                <a:cubicBezTo>
                  <a:pt x="3629695" y="1588975"/>
                  <a:pt x="3682623" y="1607902"/>
                  <a:pt x="3743113" y="1604117"/>
                </a:cubicBezTo>
                <a:cubicBezTo>
                  <a:pt x="3803602" y="1607902"/>
                  <a:pt x="3856531" y="1588975"/>
                  <a:pt x="3894337" y="1558690"/>
                </a:cubicBezTo>
                <a:cubicBezTo>
                  <a:pt x="3920801" y="1535977"/>
                  <a:pt x="3935923" y="1505692"/>
                  <a:pt x="3935923" y="1471622"/>
                </a:cubicBezTo>
                <a:cubicBezTo>
                  <a:pt x="3935923" y="1437552"/>
                  <a:pt x="3920801" y="1407268"/>
                  <a:pt x="3894337" y="1384555"/>
                </a:cubicBezTo>
                <a:cubicBezTo>
                  <a:pt x="3894337" y="1384555"/>
                  <a:pt x="3894337" y="1384555"/>
                  <a:pt x="4204345" y="1384555"/>
                </a:cubicBezTo>
                <a:cubicBezTo>
                  <a:pt x="4204345" y="1384555"/>
                  <a:pt x="4204345" y="1384555"/>
                  <a:pt x="4230809" y="1384555"/>
                </a:cubicBezTo>
                <a:cubicBezTo>
                  <a:pt x="4230809" y="1384555"/>
                  <a:pt x="4230809" y="1384555"/>
                  <a:pt x="4234590" y="1384555"/>
                </a:cubicBezTo>
                <a:cubicBezTo>
                  <a:pt x="4234590" y="1384555"/>
                  <a:pt x="4234590" y="1384555"/>
                  <a:pt x="4234590" y="2330942"/>
                </a:cubicBezTo>
                <a:cubicBezTo>
                  <a:pt x="4234590" y="2330942"/>
                  <a:pt x="4234590" y="2330942"/>
                  <a:pt x="2813087" y="2330942"/>
                </a:cubicBezTo>
                <a:cubicBezTo>
                  <a:pt x="2801746" y="2334727"/>
                  <a:pt x="2794184" y="2342299"/>
                  <a:pt x="2794184" y="2353655"/>
                </a:cubicBezTo>
                <a:cubicBezTo>
                  <a:pt x="2794184" y="2376369"/>
                  <a:pt x="2794184" y="2395297"/>
                  <a:pt x="2813087" y="2406654"/>
                </a:cubicBezTo>
                <a:cubicBezTo>
                  <a:pt x="2824429" y="2414224"/>
                  <a:pt x="2835771" y="2421795"/>
                  <a:pt x="2847113" y="2429367"/>
                </a:cubicBezTo>
                <a:cubicBezTo>
                  <a:pt x="2881138" y="2452080"/>
                  <a:pt x="2884919" y="2493721"/>
                  <a:pt x="2850893" y="2520220"/>
                </a:cubicBezTo>
                <a:cubicBezTo>
                  <a:pt x="2820649" y="2546719"/>
                  <a:pt x="2779062" y="2554290"/>
                  <a:pt x="2737476" y="2554290"/>
                </a:cubicBezTo>
                <a:cubicBezTo>
                  <a:pt x="2695889" y="2554290"/>
                  <a:pt x="2654302" y="2546719"/>
                  <a:pt x="2624058" y="2520220"/>
                </a:cubicBezTo>
                <a:cubicBezTo>
                  <a:pt x="2590032" y="2493721"/>
                  <a:pt x="2593813" y="2452080"/>
                  <a:pt x="2627838" y="2429367"/>
                </a:cubicBezTo>
                <a:cubicBezTo>
                  <a:pt x="2639180" y="2421795"/>
                  <a:pt x="2650522" y="2414224"/>
                  <a:pt x="2661864" y="2406654"/>
                </a:cubicBezTo>
                <a:cubicBezTo>
                  <a:pt x="2680767" y="2395297"/>
                  <a:pt x="2684547" y="2376369"/>
                  <a:pt x="2680767" y="2353655"/>
                </a:cubicBezTo>
                <a:cubicBezTo>
                  <a:pt x="2680767" y="2342299"/>
                  <a:pt x="2673205" y="2334727"/>
                  <a:pt x="2661864" y="2330942"/>
                </a:cubicBezTo>
                <a:cubicBezTo>
                  <a:pt x="2661864" y="2330942"/>
                  <a:pt x="2661864" y="2330942"/>
                  <a:pt x="2280024" y="2330942"/>
                </a:cubicBezTo>
                <a:cubicBezTo>
                  <a:pt x="2280024" y="2330942"/>
                  <a:pt x="2280024" y="2330942"/>
                  <a:pt x="2280024" y="1925888"/>
                </a:cubicBezTo>
                <a:cubicBezTo>
                  <a:pt x="2276244" y="1914532"/>
                  <a:pt x="2268683" y="1906960"/>
                  <a:pt x="2257341" y="1906960"/>
                </a:cubicBezTo>
                <a:cubicBezTo>
                  <a:pt x="2234657" y="1903175"/>
                  <a:pt x="2215754" y="1903175"/>
                  <a:pt x="2204412" y="1925888"/>
                </a:cubicBezTo>
                <a:cubicBezTo>
                  <a:pt x="2196851" y="1933460"/>
                  <a:pt x="2189290" y="1948601"/>
                  <a:pt x="2181729" y="1959958"/>
                </a:cubicBezTo>
                <a:cubicBezTo>
                  <a:pt x="2159045" y="1994028"/>
                  <a:pt x="2117458" y="1997814"/>
                  <a:pt x="2090994" y="1963744"/>
                </a:cubicBezTo>
                <a:cubicBezTo>
                  <a:pt x="2064530" y="1933460"/>
                  <a:pt x="2056969" y="1891818"/>
                  <a:pt x="2056969" y="1850177"/>
                </a:cubicBezTo>
                <a:cubicBezTo>
                  <a:pt x="2056969" y="1808537"/>
                  <a:pt x="2064530" y="1766896"/>
                  <a:pt x="2090994" y="1732826"/>
                </a:cubicBezTo>
                <a:cubicBezTo>
                  <a:pt x="2117458" y="1702541"/>
                  <a:pt x="2159045" y="1702541"/>
                  <a:pt x="2181729" y="1740396"/>
                </a:cubicBezTo>
                <a:cubicBezTo>
                  <a:pt x="2189290" y="1751753"/>
                  <a:pt x="2196851" y="1763109"/>
                  <a:pt x="2204412" y="1774466"/>
                </a:cubicBezTo>
                <a:cubicBezTo>
                  <a:pt x="2215754" y="1793394"/>
                  <a:pt x="2234657" y="1793394"/>
                  <a:pt x="2257341" y="1793394"/>
                </a:cubicBezTo>
                <a:cubicBezTo>
                  <a:pt x="2268683" y="1793394"/>
                  <a:pt x="2276244" y="1782037"/>
                  <a:pt x="2280024" y="1774466"/>
                </a:cubicBezTo>
                <a:cubicBezTo>
                  <a:pt x="2280024" y="1774466"/>
                  <a:pt x="2280024" y="1774466"/>
                  <a:pt x="2280024" y="1422411"/>
                </a:cubicBezTo>
                <a:cubicBezTo>
                  <a:pt x="2280024" y="1422411"/>
                  <a:pt x="2280024" y="1422411"/>
                  <a:pt x="2280024" y="1384555"/>
                </a:cubicBezTo>
                <a:close/>
                <a:moveTo>
                  <a:pt x="1301104" y="1384555"/>
                </a:moveTo>
                <a:cubicBezTo>
                  <a:pt x="1301104" y="1384555"/>
                  <a:pt x="1301104" y="1384555"/>
                  <a:pt x="2220290" y="1384555"/>
                </a:cubicBezTo>
                <a:cubicBezTo>
                  <a:pt x="2220290" y="1384555"/>
                  <a:pt x="2220290" y="1384555"/>
                  <a:pt x="2220290" y="1698656"/>
                </a:cubicBezTo>
                <a:cubicBezTo>
                  <a:pt x="2197594" y="1672165"/>
                  <a:pt x="2167333" y="1657028"/>
                  <a:pt x="2133289" y="1657028"/>
                </a:cubicBezTo>
                <a:cubicBezTo>
                  <a:pt x="2099245" y="1657028"/>
                  <a:pt x="2068984" y="1672165"/>
                  <a:pt x="2046288" y="1698656"/>
                </a:cubicBezTo>
                <a:cubicBezTo>
                  <a:pt x="2016027" y="1736500"/>
                  <a:pt x="1997113" y="1789480"/>
                  <a:pt x="1997113" y="1850031"/>
                </a:cubicBezTo>
                <a:cubicBezTo>
                  <a:pt x="1997113" y="1910579"/>
                  <a:pt x="2016027" y="1963561"/>
                  <a:pt x="2046288" y="2001404"/>
                </a:cubicBezTo>
                <a:cubicBezTo>
                  <a:pt x="2068984" y="2027894"/>
                  <a:pt x="2099245" y="2043032"/>
                  <a:pt x="2133289" y="2043032"/>
                </a:cubicBezTo>
                <a:cubicBezTo>
                  <a:pt x="2167333" y="2043032"/>
                  <a:pt x="2197594" y="2027894"/>
                  <a:pt x="2220290" y="1997619"/>
                </a:cubicBezTo>
                <a:cubicBezTo>
                  <a:pt x="2220290" y="1997619"/>
                  <a:pt x="2220290" y="1997619"/>
                  <a:pt x="2220290" y="2330643"/>
                </a:cubicBezTo>
                <a:lnTo>
                  <a:pt x="1376758" y="2330643"/>
                </a:lnTo>
                <a:cubicBezTo>
                  <a:pt x="1308669" y="2058169"/>
                  <a:pt x="1285974" y="1774343"/>
                  <a:pt x="1297322" y="1479164"/>
                </a:cubicBezTo>
                <a:cubicBezTo>
                  <a:pt x="1297322" y="1448889"/>
                  <a:pt x="1297322" y="1414830"/>
                  <a:pt x="1301104" y="1384555"/>
                </a:cubicBezTo>
                <a:close/>
                <a:moveTo>
                  <a:pt x="4294915" y="466423"/>
                </a:moveTo>
                <a:cubicBezTo>
                  <a:pt x="4555494" y="704785"/>
                  <a:pt x="4706554" y="1033950"/>
                  <a:pt x="4725437" y="1480403"/>
                </a:cubicBezTo>
                <a:cubicBezTo>
                  <a:pt x="4748096" y="2078198"/>
                  <a:pt x="4619694" y="2634374"/>
                  <a:pt x="4294915" y="3114880"/>
                </a:cubicBezTo>
                <a:cubicBezTo>
                  <a:pt x="4294915" y="3114880"/>
                  <a:pt x="4294915" y="3114880"/>
                  <a:pt x="4294915" y="466423"/>
                </a:cubicBezTo>
                <a:close/>
                <a:moveTo>
                  <a:pt x="2280617" y="382556"/>
                </a:moveTo>
                <a:lnTo>
                  <a:pt x="3228916" y="382556"/>
                </a:lnTo>
                <a:cubicBezTo>
                  <a:pt x="3228916" y="382556"/>
                  <a:pt x="3228916" y="382556"/>
                  <a:pt x="3228916" y="753506"/>
                </a:cubicBezTo>
                <a:cubicBezTo>
                  <a:pt x="3232694" y="761076"/>
                  <a:pt x="3240251" y="772431"/>
                  <a:pt x="3251585" y="772431"/>
                </a:cubicBezTo>
                <a:cubicBezTo>
                  <a:pt x="3270475" y="772431"/>
                  <a:pt x="3293144" y="772431"/>
                  <a:pt x="3304478" y="753506"/>
                </a:cubicBezTo>
                <a:cubicBezTo>
                  <a:pt x="3312034" y="742149"/>
                  <a:pt x="3319590" y="730795"/>
                  <a:pt x="3327147" y="719439"/>
                </a:cubicBezTo>
                <a:cubicBezTo>
                  <a:pt x="3346037" y="681587"/>
                  <a:pt x="3391374" y="681587"/>
                  <a:pt x="3417821" y="711868"/>
                </a:cubicBezTo>
                <a:cubicBezTo>
                  <a:pt x="3444267" y="745936"/>
                  <a:pt x="3451823" y="787572"/>
                  <a:pt x="3451823" y="829210"/>
                </a:cubicBezTo>
                <a:cubicBezTo>
                  <a:pt x="3451823" y="870846"/>
                  <a:pt x="3444267" y="912484"/>
                  <a:pt x="3417821" y="942766"/>
                </a:cubicBezTo>
                <a:cubicBezTo>
                  <a:pt x="3391374" y="976832"/>
                  <a:pt x="3346037" y="973048"/>
                  <a:pt x="3327147" y="938981"/>
                </a:cubicBezTo>
                <a:cubicBezTo>
                  <a:pt x="3319590" y="927625"/>
                  <a:pt x="3312034" y="912484"/>
                  <a:pt x="3304478" y="904913"/>
                </a:cubicBezTo>
                <a:cubicBezTo>
                  <a:pt x="3293144" y="882203"/>
                  <a:pt x="3270475" y="882203"/>
                  <a:pt x="3251585" y="885988"/>
                </a:cubicBezTo>
                <a:cubicBezTo>
                  <a:pt x="3240251" y="885988"/>
                  <a:pt x="3232694" y="893558"/>
                  <a:pt x="3228916" y="904913"/>
                </a:cubicBezTo>
                <a:cubicBezTo>
                  <a:pt x="3228916" y="904913"/>
                  <a:pt x="3228916" y="904913"/>
                  <a:pt x="3228916" y="1321285"/>
                </a:cubicBezTo>
                <a:cubicBezTo>
                  <a:pt x="3228916" y="1321285"/>
                  <a:pt x="3228916" y="1321285"/>
                  <a:pt x="2280617" y="1321285"/>
                </a:cubicBezTo>
                <a:cubicBezTo>
                  <a:pt x="2280617" y="1321285"/>
                  <a:pt x="2280617" y="1321285"/>
                  <a:pt x="2280617" y="1094173"/>
                </a:cubicBezTo>
                <a:cubicBezTo>
                  <a:pt x="2303285" y="1120670"/>
                  <a:pt x="2337288" y="1135811"/>
                  <a:pt x="2371290" y="1135811"/>
                </a:cubicBezTo>
                <a:cubicBezTo>
                  <a:pt x="2401515" y="1135811"/>
                  <a:pt x="2435519" y="1120670"/>
                  <a:pt x="2454408" y="1094173"/>
                </a:cubicBezTo>
                <a:cubicBezTo>
                  <a:pt x="2488411" y="1056321"/>
                  <a:pt x="2503523" y="1003329"/>
                  <a:pt x="2503523" y="942766"/>
                </a:cubicBezTo>
                <a:cubicBezTo>
                  <a:pt x="2503523" y="882203"/>
                  <a:pt x="2488411" y="829210"/>
                  <a:pt x="2454408" y="791357"/>
                </a:cubicBezTo>
                <a:cubicBezTo>
                  <a:pt x="2435519" y="764861"/>
                  <a:pt x="2401515" y="749720"/>
                  <a:pt x="2371290" y="749720"/>
                </a:cubicBezTo>
                <a:cubicBezTo>
                  <a:pt x="2337288" y="749720"/>
                  <a:pt x="2303285" y="764861"/>
                  <a:pt x="2280617" y="791357"/>
                </a:cubicBezTo>
                <a:cubicBezTo>
                  <a:pt x="2280617" y="791357"/>
                  <a:pt x="2280617" y="791357"/>
                  <a:pt x="2280617" y="382556"/>
                </a:cubicBezTo>
                <a:close/>
                <a:moveTo>
                  <a:pt x="1822601" y="382555"/>
                </a:moveTo>
                <a:cubicBezTo>
                  <a:pt x="1822601" y="382555"/>
                  <a:pt x="1822601" y="382555"/>
                  <a:pt x="2219870" y="382555"/>
                </a:cubicBezTo>
                <a:cubicBezTo>
                  <a:pt x="2219870" y="382555"/>
                  <a:pt x="2219870" y="382555"/>
                  <a:pt x="2219870" y="867061"/>
                </a:cubicBezTo>
                <a:cubicBezTo>
                  <a:pt x="2223654" y="878417"/>
                  <a:pt x="2231220" y="885987"/>
                  <a:pt x="2242571" y="885987"/>
                </a:cubicBezTo>
                <a:cubicBezTo>
                  <a:pt x="2265272" y="889773"/>
                  <a:pt x="2284189" y="889773"/>
                  <a:pt x="2299324" y="867061"/>
                </a:cubicBezTo>
                <a:cubicBezTo>
                  <a:pt x="2306891" y="855706"/>
                  <a:pt x="2310674" y="844350"/>
                  <a:pt x="2318241" y="832994"/>
                </a:cubicBezTo>
                <a:cubicBezTo>
                  <a:pt x="2340942" y="798928"/>
                  <a:pt x="2382561" y="795143"/>
                  <a:pt x="2409045" y="829210"/>
                </a:cubicBezTo>
                <a:cubicBezTo>
                  <a:pt x="2435530" y="859491"/>
                  <a:pt x="2446880" y="901128"/>
                  <a:pt x="2443097" y="942766"/>
                </a:cubicBezTo>
                <a:cubicBezTo>
                  <a:pt x="2446880" y="984402"/>
                  <a:pt x="2435530" y="1026040"/>
                  <a:pt x="2409045" y="1060106"/>
                </a:cubicBezTo>
                <a:cubicBezTo>
                  <a:pt x="2382561" y="1090388"/>
                  <a:pt x="2340942" y="1090388"/>
                  <a:pt x="2318241" y="1052537"/>
                </a:cubicBezTo>
                <a:cubicBezTo>
                  <a:pt x="2310674" y="1041180"/>
                  <a:pt x="2306891" y="1029824"/>
                  <a:pt x="2299324" y="1018470"/>
                </a:cubicBezTo>
                <a:cubicBezTo>
                  <a:pt x="2284189" y="999544"/>
                  <a:pt x="2265272" y="999544"/>
                  <a:pt x="2242571" y="999544"/>
                </a:cubicBezTo>
                <a:cubicBezTo>
                  <a:pt x="2231220" y="999544"/>
                  <a:pt x="2223654" y="1010898"/>
                  <a:pt x="2219870" y="1018470"/>
                </a:cubicBezTo>
                <a:cubicBezTo>
                  <a:pt x="2219870" y="1018470"/>
                  <a:pt x="2219870" y="1018470"/>
                  <a:pt x="2219870" y="1321285"/>
                </a:cubicBezTo>
                <a:lnTo>
                  <a:pt x="1308044" y="1321285"/>
                </a:lnTo>
                <a:cubicBezTo>
                  <a:pt x="1357229" y="904913"/>
                  <a:pt x="1538838" y="598312"/>
                  <a:pt x="1822601" y="382555"/>
                </a:cubicBezTo>
                <a:close/>
                <a:moveTo>
                  <a:pt x="3289973" y="382554"/>
                </a:moveTo>
                <a:cubicBezTo>
                  <a:pt x="3289973" y="382554"/>
                  <a:pt x="3289973" y="382554"/>
                  <a:pt x="4196805" y="382554"/>
                </a:cubicBezTo>
                <a:cubicBezTo>
                  <a:pt x="4208140" y="390121"/>
                  <a:pt x="4223254" y="401472"/>
                  <a:pt x="4234590" y="412822"/>
                </a:cubicBezTo>
                <a:cubicBezTo>
                  <a:pt x="4234590" y="412822"/>
                  <a:pt x="4234590" y="412822"/>
                  <a:pt x="4234590" y="1320865"/>
                </a:cubicBezTo>
                <a:cubicBezTo>
                  <a:pt x="4234590" y="1320865"/>
                  <a:pt x="4234590" y="1320865"/>
                  <a:pt x="4230812" y="1320865"/>
                </a:cubicBezTo>
                <a:cubicBezTo>
                  <a:pt x="4230812" y="1320865"/>
                  <a:pt x="4230812" y="1320865"/>
                  <a:pt x="4204362" y="1320865"/>
                </a:cubicBezTo>
                <a:cubicBezTo>
                  <a:pt x="4204362" y="1320865"/>
                  <a:pt x="4204362" y="1320865"/>
                  <a:pt x="3818958" y="1320865"/>
                </a:cubicBezTo>
                <a:cubicBezTo>
                  <a:pt x="3811402" y="1328432"/>
                  <a:pt x="3800066" y="1332216"/>
                  <a:pt x="3800066" y="1343566"/>
                </a:cubicBezTo>
                <a:cubicBezTo>
                  <a:pt x="3800066" y="1366267"/>
                  <a:pt x="3800066" y="1388968"/>
                  <a:pt x="3818958" y="1400319"/>
                </a:cubicBezTo>
                <a:cubicBezTo>
                  <a:pt x="3830294" y="1407886"/>
                  <a:pt x="3841629" y="1415453"/>
                  <a:pt x="3852965" y="1419236"/>
                </a:cubicBezTo>
                <a:cubicBezTo>
                  <a:pt x="3890750" y="1441937"/>
                  <a:pt x="3890750" y="1487340"/>
                  <a:pt x="3860522" y="1513824"/>
                </a:cubicBezTo>
                <a:cubicBezTo>
                  <a:pt x="3826516" y="1536525"/>
                  <a:pt x="3784952" y="1547876"/>
                  <a:pt x="3743389" y="1547876"/>
                </a:cubicBezTo>
                <a:cubicBezTo>
                  <a:pt x="3701826" y="1547876"/>
                  <a:pt x="3660263" y="1536525"/>
                  <a:pt x="3630035" y="1513824"/>
                </a:cubicBezTo>
                <a:cubicBezTo>
                  <a:pt x="3596029" y="1487340"/>
                  <a:pt x="3599808" y="1441937"/>
                  <a:pt x="3633814" y="1419236"/>
                </a:cubicBezTo>
                <a:cubicBezTo>
                  <a:pt x="3645149" y="1415453"/>
                  <a:pt x="3660263" y="1407886"/>
                  <a:pt x="3667820" y="1400319"/>
                </a:cubicBezTo>
                <a:cubicBezTo>
                  <a:pt x="3690490" y="1388968"/>
                  <a:pt x="3690490" y="1366267"/>
                  <a:pt x="3686712" y="1343566"/>
                </a:cubicBezTo>
                <a:cubicBezTo>
                  <a:pt x="3686712" y="1332216"/>
                  <a:pt x="3679155" y="1328432"/>
                  <a:pt x="3667820" y="1320865"/>
                </a:cubicBezTo>
                <a:cubicBezTo>
                  <a:pt x="3667820" y="1320865"/>
                  <a:pt x="3667820" y="1320865"/>
                  <a:pt x="3289973" y="1320865"/>
                </a:cubicBezTo>
                <a:cubicBezTo>
                  <a:pt x="3289973" y="1320865"/>
                  <a:pt x="3289973" y="1320865"/>
                  <a:pt x="3289973" y="976566"/>
                </a:cubicBezTo>
                <a:cubicBezTo>
                  <a:pt x="3312644" y="1006834"/>
                  <a:pt x="3342872" y="1021968"/>
                  <a:pt x="3376878" y="1021968"/>
                </a:cubicBezTo>
                <a:cubicBezTo>
                  <a:pt x="3410884" y="1021968"/>
                  <a:pt x="3441112" y="1006834"/>
                  <a:pt x="3463782" y="980350"/>
                </a:cubicBezTo>
                <a:cubicBezTo>
                  <a:pt x="3494010" y="942514"/>
                  <a:pt x="3512903" y="889545"/>
                  <a:pt x="3512903" y="829009"/>
                </a:cubicBezTo>
                <a:cubicBezTo>
                  <a:pt x="3512903" y="768473"/>
                  <a:pt x="3494010" y="715504"/>
                  <a:pt x="3463782" y="677668"/>
                </a:cubicBezTo>
                <a:cubicBezTo>
                  <a:pt x="3441112" y="651184"/>
                  <a:pt x="3410884" y="636050"/>
                  <a:pt x="3376878" y="636050"/>
                </a:cubicBezTo>
                <a:cubicBezTo>
                  <a:pt x="3342872" y="636050"/>
                  <a:pt x="3312644" y="651184"/>
                  <a:pt x="3289973" y="677668"/>
                </a:cubicBezTo>
                <a:cubicBezTo>
                  <a:pt x="3289973" y="677668"/>
                  <a:pt x="3289973" y="677668"/>
                  <a:pt x="3289973" y="382554"/>
                </a:cubicBezTo>
                <a:close/>
                <a:moveTo>
                  <a:pt x="3009678" y="0"/>
                </a:moveTo>
                <a:cubicBezTo>
                  <a:pt x="3160975" y="3784"/>
                  <a:pt x="3319837" y="22701"/>
                  <a:pt x="3478698" y="60536"/>
                </a:cubicBezTo>
                <a:cubicBezTo>
                  <a:pt x="3716991" y="121073"/>
                  <a:pt x="3928807" y="204310"/>
                  <a:pt x="4106580" y="317815"/>
                </a:cubicBezTo>
                <a:lnTo>
                  <a:pt x="1912776" y="317815"/>
                </a:lnTo>
                <a:cubicBezTo>
                  <a:pt x="2090550" y="204310"/>
                  <a:pt x="2302365" y="121073"/>
                  <a:pt x="2540658" y="60536"/>
                </a:cubicBezTo>
                <a:cubicBezTo>
                  <a:pt x="2699519" y="22701"/>
                  <a:pt x="2858381" y="3784"/>
                  <a:pt x="3009678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2979850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</p:bldLst>
      </p:timing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preserve="1" userDrawn="1">
  <p:cSld name="1_Титульный слайд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23A1E95-F917-7547-9D1C-C92AF97A89B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2230658" y="1341437"/>
            <a:ext cx="2935890" cy="1855787"/>
          </a:xfrm>
          <a:custGeom>
            <a:avLst/>
            <a:gdLst>
              <a:gd name="connsiteX0" fmla="*/ 915748 w 2935890"/>
              <a:gd name="connsiteY0" fmla="*/ 0 h 1855787"/>
              <a:gd name="connsiteX1" fmla="*/ 1868728 w 2935890"/>
              <a:gd name="connsiteY1" fmla="*/ 0 h 1855787"/>
              <a:gd name="connsiteX2" fmla="*/ 2303498 w 2935890"/>
              <a:gd name="connsiteY2" fmla="*/ 250663 h 1855787"/>
              <a:gd name="connsiteX3" fmla="*/ 2764617 w 2935890"/>
              <a:gd name="connsiteY3" fmla="*/ 1046629 h 1855787"/>
              <a:gd name="connsiteX4" fmla="*/ 2935890 w 2935890"/>
              <a:gd name="connsiteY4" fmla="*/ 949882 h 1855787"/>
              <a:gd name="connsiteX5" fmla="*/ 2509904 w 2935890"/>
              <a:gd name="connsiteY5" fmla="*/ 1855787 h 1855787"/>
              <a:gd name="connsiteX6" fmla="*/ 1513007 w 2935890"/>
              <a:gd name="connsiteY6" fmla="*/ 1767835 h 1855787"/>
              <a:gd name="connsiteX7" fmla="*/ 1679889 w 2935890"/>
              <a:gd name="connsiteY7" fmla="*/ 1675486 h 1855787"/>
              <a:gd name="connsiteX8" fmla="*/ 1570098 w 2935890"/>
              <a:gd name="connsiteY8" fmla="*/ 1481991 h 1855787"/>
              <a:gd name="connsiteX9" fmla="*/ 1412489 w 2935890"/>
              <a:gd name="connsiteY9" fmla="*/ 1207141 h 1855787"/>
              <a:gd name="connsiteX10" fmla="*/ 1398981 w 2935890"/>
              <a:gd name="connsiteY10" fmla="*/ 1183585 h 1855787"/>
              <a:gd name="connsiteX11" fmla="*/ 1388559 w 2935890"/>
              <a:gd name="connsiteY11" fmla="*/ 1201589 h 1855787"/>
              <a:gd name="connsiteX12" fmla="*/ 1084845 w 2935890"/>
              <a:gd name="connsiteY12" fmla="*/ 1726215 h 1855787"/>
              <a:gd name="connsiteX13" fmla="*/ 0 w 2935890"/>
              <a:gd name="connsiteY13" fmla="*/ 1097659 h 1855787"/>
              <a:gd name="connsiteX14" fmla="*/ 465561 w 2935890"/>
              <a:gd name="connsiteY14" fmla="*/ 288887 h 1855787"/>
              <a:gd name="connsiteX15" fmla="*/ 517830 w 2935890"/>
              <a:gd name="connsiteY15" fmla="*/ 237602 h 1855787"/>
              <a:gd name="connsiteX16" fmla="*/ 516428 w 2935890"/>
              <a:gd name="connsiteY16" fmla="*/ 238364 h 1855787"/>
              <a:gd name="connsiteX17" fmla="*/ 454628 w 2935890"/>
              <a:gd name="connsiteY17" fmla="*/ 299037 h 1855787"/>
              <a:gd name="connsiteX18" fmla="*/ 485369 w 2935890"/>
              <a:gd name="connsiteY18" fmla="*/ 250663 h 1855787"/>
              <a:gd name="connsiteX19" fmla="*/ 915748 w 2935890"/>
              <a:gd name="connsiteY19" fmla="*/ 0 h 1855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935890" h="1855787">
                <a:moveTo>
                  <a:pt x="915748" y="0"/>
                </a:moveTo>
                <a:cubicBezTo>
                  <a:pt x="915748" y="0"/>
                  <a:pt x="915748" y="0"/>
                  <a:pt x="1868728" y="0"/>
                </a:cubicBezTo>
                <a:cubicBezTo>
                  <a:pt x="2048784" y="0"/>
                  <a:pt x="2215665" y="92350"/>
                  <a:pt x="2303498" y="250663"/>
                </a:cubicBezTo>
                <a:cubicBezTo>
                  <a:pt x="2303498" y="250663"/>
                  <a:pt x="2303498" y="250663"/>
                  <a:pt x="2764617" y="1046629"/>
                </a:cubicBezTo>
                <a:lnTo>
                  <a:pt x="2935890" y="949882"/>
                </a:lnTo>
                <a:cubicBezTo>
                  <a:pt x="2935890" y="949882"/>
                  <a:pt x="2935890" y="949882"/>
                  <a:pt x="2509904" y="1855787"/>
                </a:cubicBezTo>
                <a:cubicBezTo>
                  <a:pt x="2509904" y="1855787"/>
                  <a:pt x="2509904" y="1855787"/>
                  <a:pt x="1513007" y="1767835"/>
                </a:cubicBezTo>
                <a:cubicBezTo>
                  <a:pt x="1513007" y="1767835"/>
                  <a:pt x="1513007" y="1767835"/>
                  <a:pt x="1679889" y="1675486"/>
                </a:cubicBezTo>
                <a:cubicBezTo>
                  <a:pt x="1679889" y="1675486"/>
                  <a:pt x="1679889" y="1675486"/>
                  <a:pt x="1570098" y="1481991"/>
                </a:cubicBezTo>
                <a:cubicBezTo>
                  <a:pt x="1570098" y="1481991"/>
                  <a:pt x="1570098" y="1481991"/>
                  <a:pt x="1412489" y="1207141"/>
                </a:cubicBezTo>
                <a:lnTo>
                  <a:pt x="1398981" y="1183585"/>
                </a:lnTo>
                <a:lnTo>
                  <a:pt x="1388559" y="1201589"/>
                </a:lnTo>
                <a:cubicBezTo>
                  <a:pt x="1360379" y="1250265"/>
                  <a:pt x="1285233" y="1380070"/>
                  <a:pt x="1084845" y="1726215"/>
                </a:cubicBezTo>
                <a:cubicBezTo>
                  <a:pt x="1084845" y="1726215"/>
                  <a:pt x="1084845" y="1726215"/>
                  <a:pt x="0" y="1097659"/>
                </a:cubicBezTo>
                <a:cubicBezTo>
                  <a:pt x="0" y="1097659"/>
                  <a:pt x="0" y="1097659"/>
                  <a:pt x="465561" y="288887"/>
                </a:cubicBezTo>
                <a:lnTo>
                  <a:pt x="517830" y="237602"/>
                </a:lnTo>
                <a:lnTo>
                  <a:pt x="516428" y="238364"/>
                </a:lnTo>
                <a:cubicBezTo>
                  <a:pt x="495113" y="254236"/>
                  <a:pt x="474390" y="274300"/>
                  <a:pt x="454628" y="299037"/>
                </a:cubicBezTo>
                <a:cubicBezTo>
                  <a:pt x="454628" y="299037"/>
                  <a:pt x="454628" y="299037"/>
                  <a:pt x="485369" y="250663"/>
                </a:cubicBezTo>
                <a:cubicBezTo>
                  <a:pt x="573202" y="92350"/>
                  <a:pt x="740083" y="0"/>
                  <a:pt x="915748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96814A8-7D0C-2B48-B792-2824827CF3F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 bwMode="auto">
          <a:xfrm>
            <a:off x="3602860" y="3295047"/>
            <a:ext cx="2470910" cy="2623152"/>
          </a:xfrm>
          <a:custGeom>
            <a:avLst/>
            <a:gdLst>
              <a:gd name="connsiteX0" fmla="*/ 1921331 w 2470910"/>
              <a:gd name="connsiteY0" fmla="*/ 0 h 2623152"/>
              <a:gd name="connsiteX1" fmla="*/ 2386847 w 2470910"/>
              <a:gd name="connsiteY1" fmla="*/ 809225 h 2623152"/>
              <a:gd name="connsiteX2" fmla="*/ 2392243 w 2470910"/>
              <a:gd name="connsiteY2" fmla="*/ 830005 h 2623152"/>
              <a:gd name="connsiteX3" fmla="*/ 2401756 w 2470910"/>
              <a:gd name="connsiteY3" fmla="*/ 847463 h 2623152"/>
              <a:gd name="connsiteX4" fmla="*/ 2401756 w 2470910"/>
              <a:gd name="connsiteY4" fmla="*/ 1348524 h 2623152"/>
              <a:gd name="connsiteX5" fmla="*/ 1923161 w 2470910"/>
              <a:gd name="connsiteY5" fmla="*/ 2179230 h 2623152"/>
              <a:gd name="connsiteX6" fmla="*/ 1492865 w 2470910"/>
              <a:gd name="connsiteY6" fmla="*/ 2429760 h 2623152"/>
              <a:gd name="connsiteX7" fmla="*/ 575192 w 2470910"/>
              <a:gd name="connsiteY7" fmla="*/ 2429760 h 2623152"/>
              <a:gd name="connsiteX8" fmla="*/ 575192 w 2470910"/>
              <a:gd name="connsiteY8" fmla="*/ 2623152 h 2623152"/>
              <a:gd name="connsiteX9" fmla="*/ 0 w 2470910"/>
              <a:gd name="connsiteY9" fmla="*/ 1801237 h 2623152"/>
              <a:gd name="connsiteX10" fmla="*/ 575192 w 2470910"/>
              <a:gd name="connsiteY10" fmla="*/ 979321 h 2623152"/>
              <a:gd name="connsiteX11" fmla="*/ 575192 w 2470910"/>
              <a:gd name="connsiteY11" fmla="*/ 1177108 h 2623152"/>
              <a:gd name="connsiteX12" fmla="*/ 794731 w 2470910"/>
              <a:gd name="connsiteY12" fmla="*/ 1177108 h 2623152"/>
              <a:gd name="connsiteX13" fmla="*/ 1110962 w 2470910"/>
              <a:gd name="connsiteY13" fmla="*/ 1177108 h 2623152"/>
              <a:gd name="connsiteX14" fmla="*/ 1151210 w 2470910"/>
              <a:gd name="connsiteY14" fmla="*/ 1177108 h 2623152"/>
              <a:gd name="connsiteX15" fmla="*/ 1140043 w 2470910"/>
              <a:gd name="connsiteY15" fmla="*/ 1157764 h 2623152"/>
              <a:gd name="connsiteX16" fmla="*/ 832197 w 2470910"/>
              <a:gd name="connsiteY16" fmla="*/ 624511 h 2623152"/>
              <a:gd name="connsiteX17" fmla="*/ 1921331 w 2470910"/>
              <a:gd name="connsiteY17" fmla="*/ 0 h 2623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470910" h="2623152">
                <a:moveTo>
                  <a:pt x="1921331" y="0"/>
                </a:moveTo>
                <a:cubicBezTo>
                  <a:pt x="1921331" y="0"/>
                  <a:pt x="1921331" y="0"/>
                  <a:pt x="2386847" y="809225"/>
                </a:cubicBezTo>
                <a:lnTo>
                  <a:pt x="2392243" y="830005"/>
                </a:lnTo>
                <a:lnTo>
                  <a:pt x="2401756" y="847463"/>
                </a:lnTo>
                <a:cubicBezTo>
                  <a:pt x="2493962" y="1001298"/>
                  <a:pt x="2493962" y="1194690"/>
                  <a:pt x="2401756" y="1348524"/>
                </a:cubicBezTo>
                <a:cubicBezTo>
                  <a:pt x="2401756" y="1348524"/>
                  <a:pt x="2401756" y="1348524"/>
                  <a:pt x="1923161" y="2179230"/>
                </a:cubicBezTo>
                <a:cubicBezTo>
                  <a:pt x="1835345" y="2333064"/>
                  <a:pt x="1668496" y="2429760"/>
                  <a:pt x="1492865" y="2429760"/>
                </a:cubicBezTo>
                <a:cubicBezTo>
                  <a:pt x="1492865" y="2429760"/>
                  <a:pt x="1492865" y="2429760"/>
                  <a:pt x="575192" y="2429760"/>
                </a:cubicBezTo>
                <a:cubicBezTo>
                  <a:pt x="575192" y="2429760"/>
                  <a:pt x="575192" y="2429760"/>
                  <a:pt x="575192" y="2623152"/>
                </a:cubicBezTo>
                <a:cubicBezTo>
                  <a:pt x="575192" y="2623152"/>
                  <a:pt x="575192" y="2623152"/>
                  <a:pt x="0" y="1801237"/>
                </a:cubicBezTo>
                <a:cubicBezTo>
                  <a:pt x="0" y="1801237"/>
                  <a:pt x="0" y="1801237"/>
                  <a:pt x="575192" y="979321"/>
                </a:cubicBezTo>
                <a:cubicBezTo>
                  <a:pt x="575192" y="979321"/>
                  <a:pt x="575192" y="979321"/>
                  <a:pt x="575192" y="1177108"/>
                </a:cubicBezTo>
                <a:cubicBezTo>
                  <a:pt x="575192" y="1177108"/>
                  <a:pt x="575192" y="1177108"/>
                  <a:pt x="794731" y="1177108"/>
                </a:cubicBezTo>
                <a:cubicBezTo>
                  <a:pt x="794731" y="1177108"/>
                  <a:pt x="794731" y="1177108"/>
                  <a:pt x="1110962" y="1177108"/>
                </a:cubicBezTo>
                <a:lnTo>
                  <a:pt x="1151210" y="1177108"/>
                </a:lnTo>
                <a:lnTo>
                  <a:pt x="1140043" y="1157764"/>
                </a:lnTo>
                <a:cubicBezTo>
                  <a:pt x="1111480" y="1108287"/>
                  <a:pt x="1035312" y="976348"/>
                  <a:pt x="832197" y="624511"/>
                </a:cubicBezTo>
                <a:cubicBezTo>
                  <a:pt x="832197" y="624511"/>
                  <a:pt x="832197" y="624511"/>
                  <a:pt x="192133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90C3232-F19E-FF40-A389-C5B447A2B76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 bwMode="auto">
          <a:xfrm>
            <a:off x="1175301" y="3162300"/>
            <a:ext cx="1961436" cy="2562225"/>
          </a:xfrm>
          <a:custGeom>
            <a:avLst/>
            <a:gdLst>
              <a:gd name="connsiteX0" fmla="*/ 1356755 w 1961436"/>
              <a:gd name="connsiteY0" fmla="*/ 0 h 2562225"/>
              <a:gd name="connsiteX1" fmla="*/ 1778271 w 1961436"/>
              <a:gd name="connsiteY1" fmla="*/ 905349 h 2562225"/>
              <a:gd name="connsiteX2" fmla="*/ 1611421 w 1961436"/>
              <a:gd name="connsiteY2" fmla="*/ 813056 h 2562225"/>
              <a:gd name="connsiteX3" fmla="*/ 1501651 w 1961436"/>
              <a:gd name="connsiteY3" fmla="*/ 1002037 h 2562225"/>
              <a:gd name="connsiteX4" fmla="*/ 1342999 w 1961436"/>
              <a:gd name="connsiteY4" fmla="*/ 1276718 h 2562225"/>
              <a:gd name="connsiteX5" fmla="*/ 1324112 w 1961436"/>
              <a:gd name="connsiteY5" fmla="*/ 1309419 h 2562225"/>
              <a:gd name="connsiteX6" fmla="*/ 1325749 w 1961436"/>
              <a:gd name="connsiteY6" fmla="*/ 1309419 h 2562225"/>
              <a:gd name="connsiteX7" fmla="*/ 1961436 w 1961436"/>
              <a:gd name="connsiteY7" fmla="*/ 1309419 h 2562225"/>
              <a:gd name="connsiteX8" fmla="*/ 1961436 w 1961436"/>
              <a:gd name="connsiteY8" fmla="*/ 2562224 h 2562225"/>
              <a:gd name="connsiteX9" fmla="*/ 1190428 w 1961436"/>
              <a:gd name="connsiteY9" fmla="*/ 2562224 h 2562225"/>
              <a:gd name="connsiteX10" fmla="*/ 1036227 w 1961436"/>
              <a:gd name="connsiteY10" fmla="*/ 2562224 h 2562225"/>
              <a:gd name="connsiteX11" fmla="*/ 1036227 w 1961436"/>
              <a:gd name="connsiteY11" fmla="*/ 2562225 h 2562225"/>
              <a:gd name="connsiteX12" fmla="*/ 979147 w 1961436"/>
              <a:gd name="connsiteY12" fmla="*/ 2562225 h 2562225"/>
              <a:gd name="connsiteX13" fmla="*/ 544458 w 1961436"/>
              <a:gd name="connsiteY13" fmla="*/ 2311716 h 2562225"/>
              <a:gd name="connsiteX14" fmla="*/ 65862 w 1961436"/>
              <a:gd name="connsiteY14" fmla="*/ 1481081 h 2562225"/>
              <a:gd name="connsiteX15" fmla="*/ 65862 w 1961436"/>
              <a:gd name="connsiteY15" fmla="*/ 980062 h 2562225"/>
              <a:gd name="connsiteX16" fmla="*/ 526895 w 1961436"/>
              <a:gd name="connsiteY16" fmla="*/ 184586 h 2562225"/>
              <a:gd name="connsiteX17" fmla="*/ 355654 w 1961436"/>
              <a:gd name="connsiteY17" fmla="*/ 87898 h 2562225"/>
              <a:gd name="connsiteX18" fmla="*/ 1356755 w 1961436"/>
              <a:gd name="connsiteY18" fmla="*/ 0 h 2562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961436" h="2562225">
                <a:moveTo>
                  <a:pt x="1356755" y="0"/>
                </a:moveTo>
                <a:cubicBezTo>
                  <a:pt x="1356755" y="0"/>
                  <a:pt x="1356755" y="0"/>
                  <a:pt x="1778271" y="905349"/>
                </a:cubicBezTo>
                <a:lnTo>
                  <a:pt x="1611421" y="813056"/>
                </a:lnTo>
                <a:cubicBezTo>
                  <a:pt x="1611421" y="813056"/>
                  <a:pt x="1611421" y="813056"/>
                  <a:pt x="1501651" y="1002037"/>
                </a:cubicBezTo>
                <a:cubicBezTo>
                  <a:pt x="1501651" y="1002037"/>
                  <a:pt x="1501651" y="1002037"/>
                  <a:pt x="1342999" y="1276718"/>
                </a:cubicBezTo>
                <a:lnTo>
                  <a:pt x="1324112" y="1309419"/>
                </a:lnTo>
                <a:lnTo>
                  <a:pt x="1325749" y="1309419"/>
                </a:lnTo>
                <a:cubicBezTo>
                  <a:pt x="1356020" y="1309419"/>
                  <a:pt x="1477103" y="1309419"/>
                  <a:pt x="1961436" y="1309419"/>
                </a:cubicBezTo>
                <a:lnTo>
                  <a:pt x="1961436" y="2562224"/>
                </a:lnTo>
                <a:cubicBezTo>
                  <a:pt x="1961436" y="2562224"/>
                  <a:pt x="1961436" y="2562224"/>
                  <a:pt x="1190428" y="2562224"/>
                </a:cubicBezTo>
                <a:lnTo>
                  <a:pt x="1036227" y="2562224"/>
                </a:lnTo>
                <a:lnTo>
                  <a:pt x="1036227" y="2562225"/>
                </a:lnTo>
                <a:cubicBezTo>
                  <a:pt x="1036227" y="2562225"/>
                  <a:pt x="1036227" y="2562225"/>
                  <a:pt x="979147" y="2562225"/>
                </a:cubicBezTo>
                <a:cubicBezTo>
                  <a:pt x="803515" y="2562225"/>
                  <a:pt x="636665" y="2465537"/>
                  <a:pt x="544458" y="2311716"/>
                </a:cubicBezTo>
                <a:cubicBezTo>
                  <a:pt x="544458" y="2311716"/>
                  <a:pt x="544458" y="2311716"/>
                  <a:pt x="65862" y="1481081"/>
                </a:cubicBezTo>
                <a:cubicBezTo>
                  <a:pt x="-21954" y="1327259"/>
                  <a:pt x="-21954" y="1133884"/>
                  <a:pt x="65862" y="980062"/>
                </a:cubicBezTo>
                <a:cubicBezTo>
                  <a:pt x="65862" y="980062"/>
                  <a:pt x="65862" y="980062"/>
                  <a:pt x="526895" y="184586"/>
                </a:cubicBezTo>
                <a:cubicBezTo>
                  <a:pt x="526895" y="184586"/>
                  <a:pt x="526895" y="184586"/>
                  <a:pt x="355654" y="87898"/>
                </a:cubicBezTo>
                <a:cubicBezTo>
                  <a:pt x="355654" y="87898"/>
                  <a:pt x="355654" y="87898"/>
                  <a:pt x="135675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3911489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preserve="1" userDrawn="1">
  <p:cSld name="1_Титульный слайд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1A719BEB-FE6A-C646-B2A4-CF566B93893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2307403" y="1922535"/>
            <a:ext cx="7574016" cy="4137238"/>
          </a:xfrm>
          <a:custGeom>
            <a:avLst/>
            <a:gdLst>
              <a:gd name="connsiteX0" fmla="*/ 941388 w 5654674"/>
              <a:gd name="connsiteY0" fmla="*/ 1180640 h 3088815"/>
              <a:gd name="connsiteX1" fmla="*/ 2819664 w 5654674"/>
              <a:gd name="connsiteY1" fmla="*/ 1744236 h 3088815"/>
              <a:gd name="connsiteX2" fmla="*/ 2827708 w 5654674"/>
              <a:gd name="connsiteY2" fmla="*/ 1744236 h 3088815"/>
              <a:gd name="connsiteX3" fmla="*/ 4718050 w 5654674"/>
              <a:gd name="connsiteY3" fmla="*/ 1180640 h 3088815"/>
              <a:gd name="connsiteX4" fmla="*/ 4718050 w 5654674"/>
              <a:gd name="connsiteY4" fmla="*/ 2267575 h 3088815"/>
              <a:gd name="connsiteX5" fmla="*/ 2827708 w 5654674"/>
              <a:gd name="connsiteY5" fmla="*/ 3088815 h 3088815"/>
              <a:gd name="connsiteX6" fmla="*/ 941388 w 5654674"/>
              <a:gd name="connsiteY6" fmla="*/ 2267575 h 3088815"/>
              <a:gd name="connsiteX7" fmla="*/ 941388 w 5654674"/>
              <a:gd name="connsiteY7" fmla="*/ 1180640 h 3088815"/>
              <a:gd name="connsiteX8" fmla="*/ 2827337 w 5654674"/>
              <a:gd name="connsiteY8" fmla="*/ 0 h 3088815"/>
              <a:gd name="connsiteX9" fmla="*/ 5605582 w 5654674"/>
              <a:gd name="connsiteY9" fmla="*/ 834565 h 3088815"/>
              <a:gd name="connsiteX10" fmla="*/ 5654674 w 5654674"/>
              <a:gd name="connsiteY10" fmla="*/ 834565 h 3088815"/>
              <a:gd name="connsiteX11" fmla="*/ 5630128 w 5654674"/>
              <a:gd name="connsiteY11" fmla="*/ 841939 h 3088815"/>
              <a:gd name="connsiteX12" fmla="*/ 5654674 w 5654674"/>
              <a:gd name="connsiteY12" fmla="*/ 849312 h 3088815"/>
              <a:gd name="connsiteX13" fmla="*/ 5605582 w 5654674"/>
              <a:gd name="connsiteY13" fmla="*/ 849312 h 3088815"/>
              <a:gd name="connsiteX14" fmla="*/ 2827337 w 5654674"/>
              <a:gd name="connsiteY14" fmla="*/ 1683877 h 3088815"/>
              <a:gd name="connsiteX15" fmla="*/ 49093 w 5654674"/>
              <a:gd name="connsiteY15" fmla="*/ 849312 h 3088815"/>
              <a:gd name="connsiteX16" fmla="*/ 0 w 5654674"/>
              <a:gd name="connsiteY16" fmla="*/ 849312 h 3088815"/>
              <a:gd name="connsiteX17" fmla="*/ 24546 w 5654674"/>
              <a:gd name="connsiteY17" fmla="*/ 841939 h 3088815"/>
              <a:gd name="connsiteX18" fmla="*/ 0 w 5654674"/>
              <a:gd name="connsiteY18" fmla="*/ 834565 h 3088815"/>
              <a:gd name="connsiteX19" fmla="*/ 49093 w 5654674"/>
              <a:gd name="connsiteY19" fmla="*/ 834565 h 3088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654674" h="3088815">
                <a:moveTo>
                  <a:pt x="941388" y="1180640"/>
                </a:moveTo>
                <a:cubicBezTo>
                  <a:pt x="941388" y="1180640"/>
                  <a:pt x="941388" y="1180640"/>
                  <a:pt x="2819664" y="1744236"/>
                </a:cubicBezTo>
                <a:cubicBezTo>
                  <a:pt x="2819664" y="1744236"/>
                  <a:pt x="2819664" y="1744236"/>
                  <a:pt x="2827708" y="1744236"/>
                </a:cubicBezTo>
                <a:lnTo>
                  <a:pt x="4718050" y="1180640"/>
                </a:lnTo>
                <a:cubicBezTo>
                  <a:pt x="4718050" y="1180640"/>
                  <a:pt x="4718050" y="1180640"/>
                  <a:pt x="4718050" y="2267575"/>
                </a:cubicBezTo>
                <a:cubicBezTo>
                  <a:pt x="4718050" y="2722478"/>
                  <a:pt x="3873429" y="3088815"/>
                  <a:pt x="2827708" y="3088815"/>
                </a:cubicBezTo>
                <a:cubicBezTo>
                  <a:pt x="1786009" y="3088815"/>
                  <a:pt x="941388" y="2722478"/>
                  <a:pt x="941388" y="2267575"/>
                </a:cubicBezTo>
                <a:cubicBezTo>
                  <a:pt x="941388" y="2267575"/>
                  <a:pt x="941388" y="2267575"/>
                  <a:pt x="941388" y="1180640"/>
                </a:cubicBezTo>
                <a:close/>
                <a:moveTo>
                  <a:pt x="2827337" y="0"/>
                </a:moveTo>
                <a:lnTo>
                  <a:pt x="5605582" y="834565"/>
                </a:lnTo>
                <a:lnTo>
                  <a:pt x="5654674" y="834565"/>
                </a:lnTo>
                <a:lnTo>
                  <a:pt x="5630128" y="841939"/>
                </a:lnTo>
                <a:lnTo>
                  <a:pt x="5654674" y="849312"/>
                </a:lnTo>
                <a:lnTo>
                  <a:pt x="5605582" y="849312"/>
                </a:lnTo>
                <a:lnTo>
                  <a:pt x="2827337" y="1683877"/>
                </a:lnTo>
                <a:lnTo>
                  <a:pt x="49093" y="849312"/>
                </a:lnTo>
                <a:lnTo>
                  <a:pt x="0" y="849312"/>
                </a:lnTo>
                <a:lnTo>
                  <a:pt x="24546" y="841939"/>
                </a:lnTo>
                <a:lnTo>
                  <a:pt x="0" y="834565"/>
                </a:lnTo>
                <a:lnTo>
                  <a:pt x="49093" y="834565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3607003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</p:bldLst>
      </p:timing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preserve="1" userDrawn="1">
  <p:cSld name="1_Титульный слайд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F904702-800C-414E-847D-3B3E54F058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1437323" y="962952"/>
            <a:ext cx="4939410" cy="4943206"/>
          </a:xfrm>
          <a:custGeom>
            <a:avLst/>
            <a:gdLst>
              <a:gd name="connsiteX0" fmla="*/ 4572895 w 4939410"/>
              <a:gd name="connsiteY0" fmla="*/ 3767699 h 4943206"/>
              <a:gd name="connsiteX1" fmla="*/ 2470278 w 4939410"/>
              <a:gd name="connsiteY1" fmla="*/ 4943206 h 4943206"/>
              <a:gd name="connsiteX2" fmla="*/ 2449408 w 4939410"/>
              <a:gd name="connsiteY2" fmla="*/ 4943206 h 4943206"/>
              <a:gd name="connsiteX3" fmla="*/ 2183320 w 4939410"/>
              <a:gd name="connsiteY3" fmla="*/ 4619289 h 4943206"/>
              <a:gd name="connsiteX4" fmla="*/ 2073754 w 4939410"/>
              <a:gd name="connsiteY4" fmla="*/ 3971454 h 4943206"/>
              <a:gd name="connsiteX5" fmla="*/ 3524195 w 4939410"/>
              <a:gd name="connsiteY5" fmla="*/ 3971454 h 4943206"/>
              <a:gd name="connsiteX6" fmla="*/ 4572895 w 4939410"/>
              <a:gd name="connsiteY6" fmla="*/ 3767699 h 4943206"/>
              <a:gd name="connsiteX7" fmla="*/ 1097647 w 4939410"/>
              <a:gd name="connsiteY7" fmla="*/ 2994789 h 4943206"/>
              <a:gd name="connsiteX8" fmla="*/ 1947459 w 4939410"/>
              <a:gd name="connsiteY8" fmla="*/ 2994789 h 4943206"/>
              <a:gd name="connsiteX9" fmla="*/ 1947459 w 4939410"/>
              <a:gd name="connsiteY9" fmla="*/ 3908479 h 4943206"/>
              <a:gd name="connsiteX10" fmla="*/ 1947459 w 4939410"/>
              <a:gd name="connsiteY10" fmla="*/ 3965911 h 4943206"/>
              <a:gd name="connsiteX11" fmla="*/ 2067371 w 4939410"/>
              <a:gd name="connsiteY11" fmla="*/ 4665537 h 4943206"/>
              <a:gd name="connsiteX12" fmla="*/ 2223779 w 4939410"/>
              <a:gd name="connsiteY12" fmla="*/ 4931812 h 4943206"/>
              <a:gd name="connsiteX13" fmla="*/ 1483451 w 4939410"/>
              <a:gd name="connsiteY13" fmla="*/ 4738632 h 4943206"/>
              <a:gd name="connsiteX14" fmla="*/ 1097647 w 4939410"/>
              <a:gd name="connsiteY14" fmla="*/ 3532561 h 4943206"/>
              <a:gd name="connsiteX15" fmla="*/ 1097647 w 4939410"/>
              <a:gd name="connsiteY15" fmla="*/ 2994789 h 4943206"/>
              <a:gd name="connsiteX16" fmla="*/ 4928015 w 4939410"/>
              <a:gd name="connsiteY16" fmla="*/ 2717529 h 4943206"/>
              <a:gd name="connsiteX17" fmla="*/ 4734835 w 4939410"/>
              <a:gd name="connsiteY17" fmla="*/ 3464640 h 4943206"/>
              <a:gd name="connsiteX18" fmla="*/ 3523543 w 4939410"/>
              <a:gd name="connsiteY18" fmla="*/ 3851256 h 4943206"/>
              <a:gd name="connsiteX19" fmla="*/ 2990992 w 4939410"/>
              <a:gd name="connsiteY19" fmla="*/ 3851256 h 4943206"/>
              <a:gd name="connsiteX20" fmla="*/ 2990992 w 4939410"/>
              <a:gd name="connsiteY20" fmla="*/ 2994430 h 4943206"/>
              <a:gd name="connsiteX21" fmla="*/ 3904682 w 4939410"/>
              <a:gd name="connsiteY21" fmla="*/ 2994430 h 4943206"/>
              <a:gd name="connsiteX22" fmla="*/ 4656519 w 4939410"/>
              <a:gd name="connsiteY22" fmla="*/ 2874265 h 4943206"/>
              <a:gd name="connsiteX23" fmla="*/ 4928015 w 4939410"/>
              <a:gd name="connsiteY23" fmla="*/ 2717529 h 4943206"/>
              <a:gd name="connsiteX24" fmla="*/ 972141 w 4939410"/>
              <a:gd name="connsiteY24" fmla="*/ 2073754 h 4943206"/>
              <a:gd name="connsiteX25" fmla="*/ 972141 w 4939410"/>
              <a:gd name="connsiteY25" fmla="*/ 3531898 h 4943206"/>
              <a:gd name="connsiteX26" fmla="*/ 1181204 w 4939410"/>
              <a:gd name="connsiteY26" fmla="*/ 4582388 h 4943206"/>
              <a:gd name="connsiteX27" fmla="*/ 0 w 4939410"/>
              <a:gd name="connsiteY27" fmla="*/ 2470954 h 4943206"/>
              <a:gd name="connsiteX28" fmla="*/ 0 w 4939410"/>
              <a:gd name="connsiteY28" fmla="*/ 2455276 h 4943206"/>
              <a:gd name="connsiteX29" fmla="*/ 329274 w 4939410"/>
              <a:gd name="connsiteY29" fmla="*/ 2183507 h 4943206"/>
              <a:gd name="connsiteX30" fmla="*/ 972141 w 4939410"/>
              <a:gd name="connsiteY30" fmla="*/ 2073754 h 4943206"/>
              <a:gd name="connsiteX31" fmla="*/ 2098424 w 4939410"/>
              <a:gd name="connsiteY31" fmla="*/ 1108684 h 4943206"/>
              <a:gd name="connsiteX32" fmla="*/ 2864337 w 4939410"/>
              <a:gd name="connsiteY32" fmla="*/ 1108684 h 4943206"/>
              <a:gd name="connsiteX33" fmla="*/ 2864337 w 4939410"/>
              <a:gd name="connsiteY33" fmla="*/ 2083198 h 4943206"/>
              <a:gd name="connsiteX34" fmla="*/ 3831069 w 4939410"/>
              <a:gd name="connsiteY34" fmla="*/ 2083198 h 4943206"/>
              <a:gd name="connsiteX35" fmla="*/ 3831069 w 4939410"/>
              <a:gd name="connsiteY35" fmla="*/ 2849111 h 4943206"/>
              <a:gd name="connsiteX36" fmla="*/ 2864337 w 4939410"/>
              <a:gd name="connsiteY36" fmla="*/ 2849111 h 4943206"/>
              <a:gd name="connsiteX37" fmla="*/ 2864337 w 4939410"/>
              <a:gd name="connsiteY37" fmla="*/ 3839193 h 4943206"/>
              <a:gd name="connsiteX38" fmla="*/ 2098424 w 4939410"/>
              <a:gd name="connsiteY38" fmla="*/ 3839193 h 4943206"/>
              <a:gd name="connsiteX39" fmla="*/ 2098424 w 4939410"/>
              <a:gd name="connsiteY39" fmla="*/ 2849111 h 4943206"/>
              <a:gd name="connsiteX40" fmla="*/ 1100559 w 4939410"/>
              <a:gd name="connsiteY40" fmla="*/ 2849111 h 4943206"/>
              <a:gd name="connsiteX41" fmla="*/ 1100559 w 4939410"/>
              <a:gd name="connsiteY41" fmla="*/ 2083198 h 4943206"/>
              <a:gd name="connsiteX42" fmla="*/ 2098424 w 4939410"/>
              <a:gd name="connsiteY42" fmla="*/ 2083198 h 4943206"/>
              <a:gd name="connsiteX43" fmla="*/ 1415867 w 4939410"/>
              <a:gd name="connsiteY43" fmla="*/ 1097647 h 4943206"/>
              <a:gd name="connsiteX44" fmla="*/ 1948418 w 4939410"/>
              <a:gd name="connsiteY44" fmla="*/ 1097647 h 4943206"/>
              <a:gd name="connsiteX45" fmla="*/ 1948418 w 4939410"/>
              <a:gd name="connsiteY45" fmla="*/ 1949249 h 4943206"/>
              <a:gd name="connsiteX46" fmla="*/ 1039948 w 4939410"/>
              <a:gd name="connsiteY46" fmla="*/ 1949249 h 4943206"/>
              <a:gd name="connsiteX47" fmla="*/ 282890 w 4939410"/>
              <a:gd name="connsiteY47" fmla="*/ 2069413 h 4943206"/>
              <a:gd name="connsiteX48" fmla="*/ 11394 w 4939410"/>
              <a:gd name="connsiteY48" fmla="*/ 2231374 h 4943206"/>
              <a:gd name="connsiteX49" fmla="*/ 209795 w 4939410"/>
              <a:gd name="connsiteY49" fmla="*/ 1484264 h 4943206"/>
              <a:gd name="connsiteX50" fmla="*/ 1415867 w 4939410"/>
              <a:gd name="connsiteY50" fmla="*/ 1097647 h 4943206"/>
              <a:gd name="connsiteX51" fmla="*/ 3763903 w 4939410"/>
              <a:gd name="connsiteY51" fmla="*/ 366514 h 4943206"/>
              <a:gd name="connsiteX52" fmla="*/ 4939410 w 4939410"/>
              <a:gd name="connsiteY52" fmla="*/ 2471129 h 4943206"/>
              <a:gd name="connsiteX53" fmla="*/ 4939410 w 4939410"/>
              <a:gd name="connsiteY53" fmla="*/ 2492018 h 4943206"/>
              <a:gd name="connsiteX54" fmla="*/ 4615493 w 4939410"/>
              <a:gd name="connsiteY54" fmla="*/ 2763581 h 4943206"/>
              <a:gd name="connsiteX55" fmla="*/ 3967658 w 4939410"/>
              <a:gd name="connsiteY55" fmla="*/ 2873250 h 4943206"/>
              <a:gd name="connsiteX56" fmla="*/ 3967658 w 4939410"/>
              <a:gd name="connsiteY56" fmla="*/ 1416211 h 4943206"/>
              <a:gd name="connsiteX57" fmla="*/ 3763903 w 4939410"/>
              <a:gd name="connsiteY57" fmla="*/ 366514 h 4943206"/>
              <a:gd name="connsiteX58" fmla="*/ 2715632 w 4939410"/>
              <a:gd name="connsiteY58" fmla="*/ 15193 h 4943206"/>
              <a:gd name="connsiteX59" fmla="*/ 3461491 w 4939410"/>
              <a:gd name="connsiteY59" fmla="*/ 208516 h 4943206"/>
              <a:gd name="connsiteX60" fmla="*/ 3847461 w 4939410"/>
              <a:gd name="connsiteY60" fmla="*/ 1415475 h 4943206"/>
              <a:gd name="connsiteX61" fmla="*/ 3847461 w 4939410"/>
              <a:gd name="connsiteY61" fmla="*/ 1948418 h 4943206"/>
              <a:gd name="connsiteX62" fmla="*/ 2992069 w 4939410"/>
              <a:gd name="connsiteY62" fmla="*/ 1948418 h 4943206"/>
              <a:gd name="connsiteX63" fmla="*/ 2992069 w 4939410"/>
              <a:gd name="connsiteY63" fmla="*/ 1039280 h 4943206"/>
              <a:gd name="connsiteX64" fmla="*/ 2992069 w 4939410"/>
              <a:gd name="connsiteY64" fmla="*/ 981806 h 4943206"/>
              <a:gd name="connsiteX65" fmla="*/ 2872105 w 4939410"/>
              <a:gd name="connsiteY65" fmla="*/ 281664 h 4943206"/>
              <a:gd name="connsiteX66" fmla="*/ 2715632 w 4939410"/>
              <a:gd name="connsiteY66" fmla="*/ 15193 h 4943206"/>
              <a:gd name="connsiteX67" fmla="*/ 2469534 w 4939410"/>
              <a:gd name="connsiteY67" fmla="*/ 0 h 4943206"/>
              <a:gd name="connsiteX68" fmla="*/ 2490407 w 4939410"/>
              <a:gd name="connsiteY68" fmla="*/ 0 h 4943206"/>
              <a:gd name="connsiteX69" fmla="*/ 2761764 w 4939410"/>
              <a:gd name="connsiteY69" fmla="*/ 329274 h 4943206"/>
              <a:gd name="connsiteX70" fmla="*/ 2871351 w 4939410"/>
              <a:gd name="connsiteY70" fmla="*/ 977369 h 4943206"/>
              <a:gd name="connsiteX71" fmla="*/ 1415415 w 4939410"/>
              <a:gd name="connsiteY71" fmla="*/ 977369 h 4943206"/>
              <a:gd name="connsiteX72" fmla="*/ 366515 w 4939410"/>
              <a:gd name="connsiteY72" fmla="*/ 1181204 h 4943206"/>
              <a:gd name="connsiteX73" fmla="*/ 2469534 w 4939410"/>
              <a:gd name="connsiteY73" fmla="*/ 0 h 4943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</a:cxnLst>
            <a:rect l="l" t="t" r="r" b="b"/>
            <a:pathLst>
              <a:path w="4939410" h="4943206">
                <a:moveTo>
                  <a:pt x="4572895" y="3767699"/>
                </a:moveTo>
                <a:cubicBezTo>
                  <a:pt x="4129415" y="4499126"/>
                  <a:pt x="3331151" y="4943206"/>
                  <a:pt x="2470278" y="4943206"/>
                </a:cubicBezTo>
                <a:cubicBezTo>
                  <a:pt x="2470278" y="4943206"/>
                  <a:pt x="2470278" y="4943206"/>
                  <a:pt x="2449408" y="4943206"/>
                </a:cubicBezTo>
                <a:cubicBezTo>
                  <a:pt x="2418103" y="4937982"/>
                  <a:pt x="2287668" y="4880512"/>
                  <a:pt x="2183320" y="4619289"/>
                </a:cubicBezTo>
                <a:cubicBezTo>
                  <a:pt x="2084189" y="4363290"/>
                  <a:pt x="2073754" y="4086392"/>
                  <a:pt x="2073754" y="3971454"/>
                </a:cubicBezTo>
                <a:cubicBezTo>
                  <a:pt x="2073754" y="3971454"/>
                  <a:pt x="2073754" y="3971454"/>
                  <a:pt x="3524195" y="3971454"/>
                </a:cubicBezTo>
                <a:cubicBezTo>
                  <a:pt x="3983328" y="3971455"/>
                  <a:pt x="4332894" y="3903536"/>
                  <a:pt x="4572895" y="3767699"/>
                </a:cubicBezTo>
                <a:close/>
                <a:moveTo>
                  <a:pt x="1097647" y="2994789"/>
                </a:moveTo>
                <a:cubicBezTo>
                  <a:pt x="1097647" y="2994789"/>
                  <a:pt x="1097647" y="2994789"/>
                  <a:pt x="1947459" y="2994789"/>
                </a:cubicBezTo>
                <a:cubicBezTo>
                  <a:pt x="1947459" y="2994789"/>
                  <a:pt x="1947459" y="2994789"/>
                  <a:pt x="1947459" y="3908479"/>
                </a:cubicBezTo>
                <a:cubicBezTo>
                  <a:pt x="1947459" y="3913700"/>
                  <a:pt x="1947459" y="3934584"/>
                  <a:pt x="1947459" y="3965911"/>
                </a:cubicBezTo>
                <a:cubicBezTo>
                  <a:pt x="1947459" y="4080775"/>
                  <a:pt x="1957886" y="4383598"/>
                  <a:pt x="2067371" y="4665537"/>
                </a:cubicBezTo>
                <a:cubicBezTo>
                  <a:pt x="2109079" y="4775180"/>
                  <a:pt x="2166429" y="4863938"/>
                  <a:pt x="2223779" y="4931812"/>
                </a:cubicBezTo>
                <a:cubicBezTo>
                  <a:pt x="1968314" y="4905706"/>
                  <a:pt x="1718062" y="4843054"/>
                  <a:pt x="1483451" y="4738632"/>
                </a:cubicBezTo>
                <a:cubicBezTo>
                  <a:pt x="1363539" y="4665537"/>
                  <a:pt x="1097647" y="4404482"/>
                  <a:pt x="1097647" y="3532561"/>
                </a:cubicBezTo>
                <a:cubicBezTo>
                  <a:pt x="1097647" y="3532561"/>
                  <a:pt x="1097647" y="3532561"/>
                  <a:pt x="1097647" y="2994789"/>
                </a:cubicBezTo>
                <a:close/>
                <a:moveTo>
                  <a:pt x="4928015" y="2717529"/>
                </a:moveTo>
                <a:cubicBezTo>
                  <a:pt x="4901910" y="2978756"/>
                  <a:pt x="4839257" y="3229535"/>
                  <a:pt x="4734835" y="3464640"/>
                </a:cubicBezTo>
                <a:cubicBezTo>
                  <a:pt x="4661740" y="3579579"/>
                  <a:pt x="4400685" y="3851256"/>
                  <a:pt x="3523543" y="3851256"/>
                </a:cubicBezTo>
                <a:cubicBezTo>
                  <a:pt x="3523543" y="3851256"/>
                  <a:pt x="3523543" y="3851256"/>
                  <a:pt x="2990992" y="3851256"/>
                </a:cubicBezTo>
                <a:cubicBezTo>
                  <a:pt x="2990992" y="3851256"/>
                  <a:pt x="2990992" y="3851256"/>
                  <a:pt x="2990992" y="2994430"/>
                </a:cubicBezTo>
                <a:cubicBezTo>
                  <a:pt x="2990992" y="2994430"/>
                  <a:pt x="2990992" y="2994430"/>
                  <a:pt x="3904682" y="2994430"/>
                </a:cubicBezTo>
                <a:cubicBezTo>
                  <a:pt x="3946452" y="2999655"/>
                  <a:pt x="4311927" y="3010103"/>
                  <a:pt x="4656519" y="2874265"/>
                </a:cubicBezTo>
                <a:cubicBezTo>
                  <a:pt x="4771383" y="2832469"/>
                  <a:pt x="4860141" y="2780224"/>
                  <a:pt x="4928015" y="2717529"/>
                </a:cubicBezTo>
                <a:close/>
                <a:moveTo>
                  <a:pt x="972141" y="2073754"/>
                </a:moveTo>
                <a:cubicBezTo>
                  <a:pt x="972141" y="2073754"/>
                  <a:pt x="972141" y="2073754"/>
                  <a:pt x="972141" y="3531898"/>
                </a:cubicBezTo>
                <a:cubicBezTo>
                  <a:pt x="972141" y="3986587"/>
                  <a:pt x="1045313" y="4336751"/>
                  <a:pt x="1181204" y="4582388"/>
                </a:cubicBezTo>
                <a:cubicBezTo>
                  <a:pt x="449485" y="4132924"/>
                  <a:pt x="0" y="3333297"/>
                  <a:pt x="0" y="2470954"/>
                </a:cubicBezTo>
                <a:cubicBezTo>
                  <a:pt x="0" y="2470954"/>
                  <a:pt x="0" y="2470954"/>
                  <a:pt x="0" y="2455276"/>
                </a:cubicBezTo>
                <a:cubicBezTo>
                  <a:pt x="10454" y="2418691"/>
                  <a:pt x="62719" y="2288033"/>
                  <a:pt x="329274" y="2183507"/>
                </a:cubicBezTo>
                <a:cubicBezTo>
                  <a:pt x="580149" y="2084207"/>
                  <a:pt x="862383" y="2073754"/>
                  <a:pt x="972141" y="2073754"/>
                </a:cubicBezTo>
                <a:close/>
                <a:moveTo>
                  <a:pt x="2098424" y="1108684"/>
                </a:moveTo>
                <a:lnTo>
                  <a:pt x="2864337" y="1108684"/>
                </a:lnTo>
                <a:lnTo>
                  <a:pt x="2864337" y="2083198"/>
                </a:lnTo>
                <a:lnTo>
                  <a:pt x="3831069" y="2083198"/>
                </a:lnTo>
                <a:lnTo>
                  <a:pt x="3831069" y="2849111"/>
                </a:lnTo>
                <a:lnTo>
                  <a:pt x="2864337" y="2849111"/>
                </a:lnTo>
                <a:lnTo>
                  <a:pt x="2864337" y="3839193"/>
                </a:lnTo>
                <a:lnTo>
                  <a:pt x="2098424" y="3839193"/>
                </a:lnTo>
                <a:lnTo>
                  <a:pt x="2098424" y="2849111"/>
                </a:lnTo>
                <a:lnTo>
                  <a:pt x="1100559" y="2849111"/>
                </a:lnTo>
                <a:lnTo>
                  <a:pt x="1100559" y="2083198"/>
                </a:lnTo>
                <a:lnTo>
                  <a:pt x="2098424" y="2083198"/>
                </a:lnTo>
                <a:close/>
                <a:moveTo>
                  <a:pt x="1415867" y="1097647"/>
                </a:moveTo>
                <a:cubicBezTo>
                  <a:pt x="1415867" y="1097647"/>
                  <a:pt x="1415867" y="1097647"/>
                  <a:pt x="1948418" y="1097647"/>
                </a:cubicBezTo>
                <a:cubicBezTo>
                  <a:pt x="1948418" y="1097647"/>
                  <a:pt x="1948418" y="1097647"/>
                  <a:pt x="1948418" y="1949249"/>
                </a:cubicBezTo>
                <a:cubicBezTo>
                  <a:pt x="1948418" y="1949249"/>
                  <a:pt x="1948418" y="1949249"/>
                  <a:pt x="1039948" y="1949249"/>
                </a:cubicBezTo>
                <a:cubicBezTo>
                  <a:pt x="998180" y="1949249"/>
                  <a:pt x="627482" y="1933575"/>
                  <a:pt x="282890" y="2069413"/>
                </a:cubicBezTo>
                <a:cubicBezTo>
                  <a:pt x="173247" y="2111209"/>
                  <a:pt x="84489" y="2168679"/>
                  <a:pt x="11394" y="2231374"/>
                </a:cubicBezTo>
                <a:cubicBezTo>
                  <a:pt x="37499" y="1970147"/>
                  <a:pt x="105374" y="1719368"/>
                  <a:pt x="209795" y="1484264"/>
                </a:cubicBezTo>
                <a:cubicBezTo>
                  <a:pt x="277670" y="1364099"/>
                  <a:pt x="538724" y="1097647"/>
                  <a:pt x="1415867" y="1097647"/>
                </a:cubicBezTo>
                <a:close/>
                <a:moveTo>
                  <a:pt x="3763903" y="366514"/>
                </a:moveTo>
                <a:cubicBezTo>
                  <a:pt x="4490106" y="815638"/>
                  <a:pt x="4939410" y="1614661"/>
                  <a:pt x="4939410" y="2471129"/>
                </a:cubicBezTo>
                <a:cubicBezTo>
                  <a:pt x="4939410" y="2471129"/>
                  <a:pt x="4939410" y="2471129"/>
                  <a:pt x="4939410" y="2492018"/>
                </a:cubicBezTo>
                <a:cubicBezTo>
                  <a:pt x="4934186" y="2523351"/>
                  <a:pt x="4876716" y="2659133"/>
                  <a:pt x="4615493" y="2763581"/>
                </a:cubicBezTo>
                <a:cubicBezTo>
                  <a:pt x="4364718" y="2857583"/>
                  <a:pt x="4077372" y="2873250"/>
                  <a:pt x="3967658" y="2873250"/>
                </a:cubicBezTo>
                <a:cubicBezTo>
                  <a:pt x="3967658" y="2873250"/>
                  <a:pt x="3967658" y="2873250"/>
                  <a:pt x="3967658" y="1416211"/>
                </a:cubicBezTo>
                <a:cubicBezTo>
                  <a:pt x="3967658" y="961865"/>
                  <a:pt x="3899740" y="606744"/>
                  <a:pt x="3763903" y="366514"/>
                </a:cubicBezTo>
                <a:close/>
                <a:moveTo>
                  <a:pt x="2715632" y="15193"/>
                </a:moveTo>
                <a:cubicBezTo>
                  <a:pt x="2976422" y="36093"/>
                  <a:pt x="3226780" y="104017"/>
                  <a:pt x="3461491" y="208516"/>
                </a:cubicBezTo>
                <a:cubicBezTo>
                  <a:pt x="3576239" y="276440"/>
                  <a:pt x="3847461" y="537686"/>
                  <a:pt x="3847461" y="1415475"/>
                </a:cubicBezTo>
                <a:cubicBezTo>
                  <a:pt x="3847461" y="1415475"/>
                  <a:pt x="3847461" y="1415475"/>
                  <a:pt x="3847461" y="1948418"/>
                </a:cubicBezTo>
                <a:cubicBezTo>
                  <a:pt x="3847461" y="1948418"/>
                  <a:pt x="3847461" y="1948418"/>
                  <a:pt x="2992069" y="1948418"/>
                </a:cubicBezTo>
                <a:cubicBezTo>
                  <a:pt x="2992069" y="1948418"/>
                  <a:pt x="2992069" y="1948418"/>
                  <a:pt x="2992069" y="1039280"/>
                </a:cubicBezTo>
                <a:cubicBezTo>
                  <a:pt x="2992069" y="1034055"/>
                  <a:pt x="2992069" y="1013155"/>
                  <a:pt x="2992069" y="981806"/>
                </a:cubicBezTo>
                <a:cubicBezTo>
                  <a:pt x="2992069" y="861632"/>
                  <a:pt x="2981638" y="558586"/>
                  <a:pt x="2872105" y="281664"/>
                </a:cubicBezTo>
                <a:cubicBezTo>
                  <a:pt x="2830379" y="171941"/>
                  <a:pt x="2778221" y="83117"/>
                  <a:pt x="2715632" y="15193"/>
                </a:cubicBezTo>
                <a:close/>
                <a:moveTo>
                  <a:pt x="2469534" y="0"/>
                </a:moveTo>
                <a:cubicBezTo>
                  <a:pt x="2469534" y="0"/>
                  <a:pt x="2469534" y="0"/>
                  <a:pt x="2490407" y="0"/>
                </a:cubicBezTo>
                <a:cubicBezTo>
                  <a:pt x="2516499" y="10454"/>
                  <a:pt x="2657397" y="62720"/>
                  <a:pt x="2761764" y="329274"/>
                </a:cubicBezTo>
                <a:cubicBezTo>
                  <a:pt x="2860915" y="580149"/>
                  <a:pt x="2871351" y="862384"/>
                  <a:pt x="2871351" y="977369"/>
                </a:cubicBezTo>
                <a:cubicBezTo>
                  <a:pt x="2871351" y="977369"/>
                  <a:pt x="2871351" y="977369"/>
                  <a:pt x="1415415" y="977369"/>
                </a:cubicBezTo>
                <a:cubicBezTo>
                  <a:pt x="961413" y="977369"/>
                  <a:pt x="606561" y="1045314"/>
                  <a:pt x="366515" y="1181204"/>
                </a:cubicBezTo>
                <a:cubicBezTo>
                  <a:pt x="815298" y="449486"/>
                  <a:pt x="1613715" y="0"/>
                  <a:pt x="2469534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153884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</p:bldLst>
      </p:timing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preserve="1" userDrawn="1">
  <p:cSld name="1_Титульный слайд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F258044-CB0A-AF49-B015-AE1776F27B7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 bwMode="auto">
          <a:xfrm>
            <a:off x="1126820" y="2652653"/>
            <a:ext cx="2347581" cy="1556007"/>
          </a:xfrm>
          <a:custGeom>
            <a:avLst/>
            <a:gdLst>
              <a:gd name="connsiteX0" fmla="*/ 334090 w 2347581"/>
              <a:gd name="connsiteY0" fmla="*/ 0 h 1556007"/>
              <a:gd name="connsiteX1" fmla="*/ 1571020 w 2347581"/>
              <a:gd name="connsiteY1" fmla="*/ 0 h 1556007"/>
              <a:gd name="connsiteX2" fmla="*/ 1586929 w 2347581"/>
              <a:gd name="connsiteY2" fmla="*/ 7959 h 1556007"/>
              <a:gd name="connsiteX3" fmla="*/ 2338632 w 2347581"/>
              <a:gd name="connsiteY3" fmla="*/ 756116 h 1556007"/>
              <a:gd name="connsiteX4" fmla="*/ 2338632 w 2347581"/>
              <a:gd name="connsiteY4" fmla="*/ 795912 h 1556007"/>
              <a:gd name="connsiteX5" fmla="*/ 1586929 w 2347581"/>
              <a:gd name="connsiteY5" fmla="*/ 1548048 h 1556007"/>
              <a:gd name="connsiteX6" fmla="*/ 1571020 w 2347581"/>
              <a:gd name="connsiteY6" fmla="*/ 1556007 h 1556007"/>
              <a:gd name="connsiteX7" fmla="*/ 334090 w 2347581"/>
              <a:gd name="connsiteY7" fmla="*/ 1556007 h 1556007"/>
              <a:gd name="connsiteX8" fmla="*/ 0 w 2347581"/>
              <a:gd name="connsiteY8" fmla="*/ 1221724 h 1556007"/>
              <a:gd name="connsiteX9" fmla="*/ 0 w 2347581"/>
              <a:gd name="connsiteY9" fmla="*/ 330303 h 1556007"/>
              <a:gd name="connsiteX10" fmla="*/ 334090 w 2347581"/>
              <a:gd name="connsiteY10" fmla="*/ 0 h 155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347581" h="1556007">
                <a:moveTo>
                  <a:pt x="334090" y="0"/>
                </a:moveTo>
                <a:lnTo>
                  <a:pt x="1571020" y="0"/>
                </a:lnTo>
                <a:cubicBezTo>
                  <a:pt x="1574997" y="0"/>
                  <a:pt x="1582952" y="0"/>
                  <a:pt x="1586929" y="7959"/>
                </a:cubicBezTo>
                <a:cubicBezTo>
                  <a:pt x="1586929" y="7959"/>
                  <a:pt x="1586929" y="7959"/>
                  <a:pt x="2338632" y="756116"/>
                </a:cubicBezTo>
                <a:cubicBezTo>
                  <a:pt x="2350564" y="768055"/>
                  <a:pt x="2350564" y="783973"/>
                  <a:pt x="2338632" y="795912"/>
                </a:cubicBezTo>
                <a:cubicBezTo>
                  <a:pt x="2338632" y="795912"/>
                  <a:pt x="2338632" y="795912"/>
                  <a:pt x="1586929" y="1548048"/>
                </a:cubicBezTo>
                <a:cubicBezTo>
                  <a:pt x="1582952" y="1552028"/>
                  <a:pt x="1574997" y="1556007"/>
                  <a:pt x="1571020" y="1556007"/>
                </a:cubicBezTo>
                <a:cubicBezTo>
                  <a:pt x="1571020" y="1556007"/>
                  <a:pt x="1571020" y="1556007"/>
                  <a:pt x="334090" y="1556007"/>
                </a:cubicBezTo>
                <a:cubicBezTo>
                  <a:pt x="151136" y="1556007"/>
                  <a:pt x="0" y="1404784"/>
                  <a:pt x="0" y="1221724"/>
                </a:cubicBezTo>
                <a:cubicBezTo>
                  <a:pt x="0" y="1221724"/>
                  <a:pt x="0" y="1221724"/>
                  <a:pt x="0" y="330303"/>
                </a:cubicBezTo>
                <a:cubicBezTo>
                  <a:pt x="0" y="147244"/>
                  <a:pt x="151136" y="0"/>
                  <a:pt x="33409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8882961A-6B9C-194A-A609-A863EBEF4B9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 bwMode="auto">
          <a:xfrm>
            <a:off x="3681323" y="2652653"/>
            <a:ext cx="2345265" cy="1556007"/>
          </a:xfrm>
          <a:custGeom>
            <a:avLst/>
            <a:gdLst>
              <a:gd name="connsiteX0" fmla="*/ 777777 w 2345265"/>
              <a:gd name="connsiteY0" fmla="*/ 0 h 1556007"/>
              <a:gd name="connsiteX1" fmla="*/ 2015058 w 2345265"/>
              <a:gd name="connsiteY1" fmla="*/ 0 h 1556007"/>
              <a:gd name="connsiteX2" fmla="*/ 2345265 w 2345265"/>
              <a:gd name="connsiteY2" fmla="*/ 330303 h 1556007"/>
              <a:gd name="connsiteX3" fmla="*/ 2345265 w 2345265"/>
              <a:gd name="connsiteY3" fmla="*/ 1221724 h 1556007"/>
              <a:gd name="connsiteX4" fmla="*/ 2015058 w 2345265"/>
              <a:gd name="connsiteY4" fmla="*/ 1556007 h 1556007"/>
              <a:gd name="connsiteX5" fmla="*/ 777777 w 2345265"/>
              <a:gd name="connsiteY5" fmla="*/ 1556007 h 1556007"/>
              <a:gd name="connsiteX6" fmla="*/ 757885 w 2345265"/>
              <a:gd name="connsiteY6" fmla="*/ 1548048 h 1556007"/>
              <a:gd name="connsiteX7" fmla="*/ 5968 w 2345265"/>
              <a:gd name="connsiteY7" fmla="*/ 795912 h 1556007"/>
              <a:gd name="connsiteX8" fmla="*/ 5968 w 2345265"/>
              <a:gd name="connsiteY8" fmla="*/ 756116 h 1556007"/>
              <a:gd name="connsiteX9" fmla="*/ 757885 w 2345265"/>
              <a:gd name="connsiteY9" fmla="*/ 7959 h 1556007"/>
              <a:gd name="connsiteX10" fmla="*/ 777777 w 2345265"/>
              <a:gd name="connsiteY10" fmla="*/ 0 h 155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345265" h="1556007">
                <a:moveTo>
                  <a:pt x="777777" y="0"/>
                </a:moveTo>
                <a:cubicBezTo>
                  <a:pt x="777777" y="0"/>
                  <a:pt x="777777" y="0"/>
                  <a:pt x="2015058" y="0"/>
                </a:cubicBezTo>
                <a:cubicBezTo>
                  <a:pt x="2198064" y="0"/>
                  <a:pt x="2345265" y="147244"/>
                  <a:pt x="2345265" y="330303"/>
                </a:cubicBezTo>
                <a:cubicBezTo>
                  <a:pt x="2345265" y="330303"/>
                  <a:pt x="2345265" y="330303"/>
                  <a:pt x="2345265" y="1221724"/>
                </a:cubicBezTo>
                <a:cubicBezTo>
                  <a:pt x="2345265" y="1404784"/>
                  <a:pt x="2198064" y="1556007"/>
                  <a:pt x="2015058" y="1556007"/>
                </a:cubicBezTo>
                <a:cubicBezTo>
                  <a:pt x="2015058" y="1556007"/>
                  <a:pt x="2015058" y="1556007"/>
                  <a:pt x="777777" y="1556007"/>
                </a:cubicBezTo>
                <a:cubicBezTo>
                  <a:pt x="769820" y="1556007"/>
                  <a:pt x="761863" y="1552028"/>
                  <a:pt x="757885" y="1548048"/>
                </a:cubicBezTo>
                <a:cubicBezTo>
                  <a:pt x="757885" y="1548048"/>
                  <a:pt x="757885" y="1548048"/>
                  <a:pt x="5968" y="795912"/>
                </a:cubicBezTo>
                <a:cubicBezTo>
                  <a:pt x="-1989" y="783973"/>
                  <a:pt x="-1989" y="768055"/>
                  <a:pt x="5968" y="756116"/>
                </a:cubicBezTo>
                <a:cubicBezTo>
                  <a:pt x="5968" y="756116"/>
                  <a:pt x="5968" y="756116"/>
                  <a:pt x="757885" y="7959"/>
                </a:cubicBezTo>
                <a:cubicBezTo>
                  <a:pt x="761863" y="0"/>
                  <a:pt x="769820" y="0"/>
                  <a:pt x="777777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249441B-7333-E741-9C3B-F2E53B0A42D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2800355" y="977462"/>
            <a:ext cx="1556007" cy="2349234"/>
          </a:xfrm>
          <a:custGeom>
            <a:avLst/>
            <a:gdLst>
              <a:gd name="connsiteX0" fmla="*/ 334283 w 1556007"/>
              <a:gd name="connsiteY0" fmla="*/ 0 h 2349234"/>
              <a:gd name="connsiteX1" fmla="*/ 1221724 w 1556007"/>
              <a:gd name="connsiteY1" fmla="*/ 0 h 2349234"/>
              <a:gd name="connsiteX2" fmla="*/ 1556007 w 1556007"/>
              <a:gd name="connsiteY2" fmla="*/ 334326 h 2349234"/>
              <a:gd name="connsiteX3" fmla="*/ 1556007 w 1556007"/>
              <a:gd name="connsiteY3" fmla="*/ 1572126 h 2349234"/>
              <a:gd name="connsiteX4" fmla="*/ 1548048 w 1556007"/>
              <a:gd name="connsiteY4" fmla="*/ 1588047 h 2349234"/>
              <a:gd name="connsiteX5" fmla="*/ 795912 w 1556007"/>
              <a:gd name="connsiteY5" fmla="*/ 2340279 h 2349234"/>
              <a:gd name="connsiteX6" fmla="*/ 760096 w 1556007"/>
              <a:gd name="connsiteY6" fmla="*/ 2340279 h 2349234"/>
              <a:gd name="connsiteX7" fmla="*/ 7959 w 1556007"/>
              <a:gd name="connsiteY7" fmla="*/ 1588047 h 2349234"/>
              <a:gd name="connsiteX8" fmla="*/ 0 w 1556007"/>
              <a:gd name="connsiteY8" fmla="*/ 1572126 h 2349234"/>
              <a:gd name="connsiteX9" fmla="*/ 0 w 1556007"/>
              <a:gd name="connsiteY9" fmla="*/ 334326 h 2349234"/>
              <a:gd name="connsiteX10" fmla="*/ 334283 w 1556007"/>
              <a:gd name="connsiteY10" fmla="*/ 0 h 2349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56007" h="2349234">
                <a:moveTo>
                  <a:pt x="334283" y="0"/>
                </a:moveTo>
                <a:cubicBezTo>
                  <a:pt x="334283" y="0"/>
                  <a:pt x="334283" y="0"/>
                  <a:pt x="1221724" y="0"/>
                </a:cubicBezTo>
                <a:cubicBezTo>
                  <a:pt x="1408764" y="0"/>
                  <a:pt x="1556007" y="151243"/>
                  <a:pt x="1556007" y="334326"/>
                </a:cubicBezTo>
                <a:cubicBezTo>
                  <a:pt x="1556007" y="334326"/>
                  <a:pt x="1556007" y="334326"/>
                  <a:pt x="1556007" y="1572126"/>
                </a:cubicBezTo>
                <a:cubicBezTo>
                  <a:pt x="1556007" y="1576106"/>
                  <a:pt x="1552028" y="1584066"/>
                  <a:pt x="1548048" y="1588047"/>
                </a:cubicBezTo>
                <a:cubicBezTo>
                  <a:pt x="1548048" y="1588047"/>
                  <a:pt x="1548048" y="1588047"/>
                  <a:pt x="795912" y="2340279"/>
                </a:cubicBezTo>
                <a:cubicBezTo>
                  <a:pt x="787953" y="2352219"/>
                  <a:pt x="768055" y="2352219"/>
                  <a:pt x="760096" y="2340279"/>
                </a:cubicBezTo>
                <a:cubicBezTo>
                  <a:pt x="760096" y="2340279"/>
                  <a:pt x="760096" y="2340279"/>
                  <a:pt x="7959" y="1588047"/>
                </a:cubicBezTo>
                <a:cubicBezTo>
                  <a:pt x="3980" y="1584066"/>
                  <a:pt x="0" y="1576106"/>
                  <a:pt x="0" y="1572126"/>
                </a:cubicBezTo>
                <a:cubicBezTo>
                  <a:pt x="0" y="1572126"/>
                  <a:pt x="0" y="1572126"/>
                  <a:pt x="0" y="334326"/>
                </a:cubicBezTo>
                <a:cubicBezTo>
                  <a:pt x="0" y="151243"/>
                  <a:pt x="147244" y="0"/>
                  <a:pt x="334283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8EA492E-D552-3045-B8D7-96B96333025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 bwMode="auto">
          <a:xfrm>
            <a:off x="2800355" y="3531306"/>
            <a:ext cx="1556007" cy="2349234"/>
          </a:xfrm>
          <a:custGeom>
            <a:avLst/>
            <a:gdLst>
              <a:gd name="connsiteX0" fmla="*/ 778004 w 1556007"/>
              <a:gd name="connsiteY0" fmla="*/ 0 h 2349234"/>
              <a:gd name="connsiteX1" fmla="*/ 795912 w 1556007"/>
              <a:gd name="connsiteY1" fmla="*/ 8955 h 2349234"/>
              <a:gd name="connsiteX2" fmla="*/ 1548048 w 1556007"/>
              <a:gd name="connsiteY2" fmla="*/ 761188 h 2349234"/>
              <a:gd name="connsiteX3" fmla="*/ 1556007 w 1556007"/>
              <a:gd name="connsiteY3" fmla="*/ 781088 h 2349234"/>
              <a:gd name="connsiteX4" fmla="*/ 1556007 w 1556007"/>
              <a:gd name="connsiteY4" fmla="*/ 2014909 h 2349234"/>
              <a:gd name="connsiteX5" fmla="*/ 1221724 w 1556007"/>
              <a:gd name="connsiteY5" fmla="*/ 2349234 h 2349234"/>
              <a:gd name="connsiteX6" fmla="*/ 334283 w 1556007"/>
              <a:gd name="connsiteY6" fmla="*/ 2349234 h 2349234"/>
              <a:gd name="connsiteX7" fmla="*/ 0 w 1556007"/>
              <a:gd name="connsiteY7" fmla="*/ 2014909 h 2349234"/>
              <a:gd name="connsiteX8" fmla="*/ 0 w 1556007"/>
              <a:gd name="connsiteY8" fmla="*/ 781088 h 2349234"/>
              <a:gd name="connsiteX9" fmla="*/ 7959 w 1556007"/>
              <a:gd name="connsiteY9" fmla="*/ 761188 h 2349234"/>
              <a:gd name="connsiteX10" fmla="*/ 760096 w 1556007"/>
              <a:gd name="connsiteY10" fmla="*/ 8955 h 2349234"/>
              <a:gd name="connsiteX11" fmla="*/ 778004 w 1556007"/>
              <a:gd name="connsiteY11" fmla="*/ 0 h 2349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6007" h="2349234">
                <a:moveTo>
                  <a:pt x="778004" y="0"/>
                </a:moveTo>
                <a:cubicBezTo>
                  <a:pt x="784968" y="0"/>
                  <a:pt x="791932" y="2985"/>
                  <a:pt x="795912" y="8955"/>
                </a:cubicBezTo>
                <a:cubicBezTo>
                  <a:pt x="795912" y="8955"/>
                  <a:pt x="795912" y="8955"/>
                  <a:pt x="1548048" y="761188"/>
                </a:cubicBezTo>
                <a:cubicBezTo>
                  <a:pt x="1552028" y="765168"/>
                  <a:pt x="1556007" y="773128"/>
                  <a:pt x="1556007" y="781088"/>
                </a:cubicBezTo>
                <a:cubicBezTo>
                  <a:pt x="1556007" y="781088"/>
                  <a:pt x="1556007" y="781088"/>
                  <a:pt x="1556007" y="2014909"/>
                </a:cubicBezTo>
                <a:cubicBezTo>
                  <a:pt x="1556007" y="2197992"/>
                  <a:pt x="1408764" y="2349234"/>
                  <a:pt x="1221724" y="2349234"/>
                </a:cubicBezTo>
                <a:cubicBezTo>
                  <a:pt x="1221724" y="2349234"/>
                  <a:pt x="1221724" y="2349234"/>
                  <a:pt x="334283" y="2349234"/>
                </a:cubicBezTo>
                <a:cubicBezTo>
                  <a:pt x="147244" y="2349234"/>
                  <a:pt x="0" y="2197992"/>
                  <a:pt x="0" y="2014909"/>
                </a:cubicBezTo>
                <a:cubicBezTo>
                  <a:pt x="0" y="2014909"/>
                  <a:pt x="0" y="2014909"/>
                  <a:pt x="0" y="781088"/>
                </a:cubicBezTo>
                <a:cubicBezTo>
                  <a:pt x="0" y="773128"/>
                  <a:pt x="3980" y="765168"/>
                  <a:pt x="7959" y="761188"/>
                </a:cubicBezTo>
                <a:cubicBezTo>
                  <a:pt x="7959" y="761188"/>
                  <a:pt x="7959" y="761188"/>
                  <a:pt x="760096" y="8955"/>
                </a:cubicBezTo>
                <a:cubicBezTo>
                  <a:pt x="764075" y="2985"/>
                  <a:pt x="771039" y="0"/>
                  <a:pt x="778004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3288810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5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13" grpId="0" animBg="1"/>
          <p:bldP spid="12" grpId="0" animBg="1"/>
          <p:bldP spid="1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13" grpId="0" animBg="1"/>
          <p:bldP spid="12" grpId="0" animBg="1"/>
          <p:bldP spid="14" grpId="0" animBg="1"/>
        </p:bldLst>
      </p:timing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preserve="1" userDrawn="1">
  <p:cSld name="1_Титульный слайд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8230C1C-672E-7547-BA10-791A79BACA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1363846" y="998484"/>
            <a:ext cx="5006264" cy="4861034"/>
          </a:xfrm>
          <a:custGeom>
            <a:avLst/>
            <a:gdLst>
              <a:gd name="connsiteX0" fmla="*/ 1355376 w 5358623"/>
              <a:gd name="connsiteY0" fmla="*/ 3625977 h 5203173"/>
              <a:gd name="connsiteX1" fmla="*/ 2687171 w 5358623"/>
              <a:gd name="connsiteY1" fmla="*/ 3912284 h 5203173"/>
              <a:gd name="connsiteX2" fmla="*/ 4018967 w 5358623"/>
              <a:gd name="connsiteY2" fmla="*/ 3625977 h 5203173"/>
              <a:gd name="connsiteX3" fmla="*/ 3546557 w 5358623"/>
              <a:gd name="connsiteY3" fmla="*/ 4665722 h 5203173"/>
              <a:gd name="connsiteX4" fmla="*/ 3541530 w 5358623"/>
              <a:gd name="connsiteY4" fmla="*/ 4665722 h 5203173"/>
              <a:gd name="connsiteX5" fmla="*/ 3415890 w 5358623"/>
              <a:gd name="connsiteY5" fmla="*/ 4947005 h 5203173"/>
              <a:gd name="connsiteX6" fmla="*/ 2687171 w 5358623"/>
              <a:gd name="connsiteY6" fmla="*/ 5203173 h 5203173"/>
              <a:gd name="connsiteX7" fmla="*/ 1963479 w 5358623"/>
              <a:gd name="connsiteY7" fmla="*/ 4947005 h 5203173"/>
              <a:gd name="connsiteX8" fmla="*/ 1832812 w 5358623"/>
              <a:gd name="connsiteY8" fmla="*/ 4665722 h 5203173"/>
              <a:gd name="connsiteX9" fmla="*/ 1355376 w 5358623"/>
              <a:gd name="connsiteY9" fmla="*/ 3625977 h 5203173"/>
              <a:gd name="connsiteX10" fmla="*/ 702140 w 5358623"/>
              <a:gd name="connsiteY10" fmla="*/ 2197244 h 5203173"/>
              <a:gd name="connsiteX11" fmla="*/ 2686407 w 5358623"/>
              <a:gd name="connsiteY11" fmla="*/ 2539302 h 5203173"/>
              <a:gd name="connsiteX12" fmla="*/ 4675695 w 5358623"/>
              <a:gd name="connsiteY12" fmla="*/ 2197244 h 5203173"/>
              <a:gd name="connsiteX13" fmla="*/ 4173349 w 5358623"/>
              <a:gd name="connsiteY13" fmla="*/ 3293841 h 5203173"/>
              <a:gd name="connsiteX14" fmla="*/ 4097997 w 5358623"/>
              <a:gd name="connsiteY14" fmla="*/ 3459839 h 5203173"/>
              <a:gd name="connsiteX15" fmla="*/ 2686407 w 5358623"/>
              <a:gd name="connsiteY15" fmla="*/ 3832078 h 5203173"/>
              <a:gd name="connsiteX16" fmla="*/ 1279838 w 5358623"/>
              <a:gd name="connsiteY16" fmla="*/ 3459839 h 5203173"/>
              <a:gd name="connsiteX17" fmla="*/ 1204486 w 5358623"/>
              <a:gd name="connsiteY17" fmla="*/ 3293841 h 5203173"/>
              <a:gd name="connsiteX18" fmla="*/ 702140 w 5358623"/>
              <a:gd name="connsiteY18" fmla="*/ 2197244 h 5203173"/>
              <a:gd name="connsiteX19" fmla="*/ 50651 w 5358623"/>
              <a:gd name="connsiteY19" fmla="*/ 775498 h 5203173"/>
              <a:gd name="connsiteX20" fmla="*/ 723620 w 5358623"/>
              <a:gd name="connsiteY20" fmla="*/ 1001701 h 5203173"/>
              <a:gd name="connsiteX21" fmla="*/ 2687279 w 5358623"/>
              <a:gd name="connsiteY21" fmla="*/ 1172610 h 5203173"/>
              <a:gd name="connsiteX22" fmla="*/ 4655961 w 5358623"/>
              <a:gd name="connsiteY22" fmla="*/ 1001701 h 5203173"/>
              <a:gd name="connsiteX23" fmla="*/ 5328929 w 5358623"/>
              <a:gd name="connsiteY23" fmla="*/ 775498 h 5203173"/>
              <a:gd name="connsiteX24" fmla="*/ 4741338 w 5358623"/>
              <a:gd name="connsiteY24" fmla="*/ 2047260 h 5203173"/>
              <a:gd name="connsiteX25" fmla="*/ 2687279 w 5358623"/>
              <a:gd name="connsiteY25" fmla="*/ 2464478 h 5203173"/>
              <a:gd name="connsiteX26" fmla="*/ 633221 w 5358623"/>
              <a:gd name="connsiteY26" fmla="*/ 2047260 h 5203173"/>
              <a:gd name="connsiteX27" fmla="*/ 50651 w 5358623"/>
              <a:gd name="connsiteY27" fmla="*/ 775498 h 5203173"/>
              <a:gd name="connsiteX28" fmla="*/ 2679312 w 5358623"/>
              <a:gd name="connsiteY28" fmla="*/ 0 h 5203173"/>
              <a:gd name="connsiteX29" fmla="*/ 5358623 w 5358623"/>
              <a:gd name="connsiteY29" fmla="*/ 540579 h 5203173"/>
              <a:gd name="connsiteX30" fmla="*/ 2679312 w 5358623"/>
              <a:gd name="connsiteY30" fmla="*/ 1081157 h 5203173"/>
              <a:gd name="connsiteX31" fmla="*/ 0 w 5358623"/>
              <a:gd name="connsiteY31" fmla="*/ 540579 h 5203173"/>
              <a:gd name="connsiteX32" fmla="*/ 2679312 w 5358623"/>
              <a:gd name="connsiteY32" fmla="*/ 0 h 5203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5358623" h="5203173">
                <a:moveTo>
                  <a:pt x="1355376" y="3625977"/>
                </a:moveTo>
                <a:cubicBezTo>
                  <a:pt x="1631787" y="3801779"/>
                  <a:pt x="2119274" y="3912284"/>
                  <a:pt x="2687171" y="3912284"/>
                </a:cubicBezTo>
                <a:cubicBezTo>
                  <a:pt x="3255070" y="3912284"/>
                  <a:pt x="3747582" y="3801779"/>
                  <a:pt x="4018967" y="3625977"/>
                </a:cubicBezTo>
                <a:cubicBezTo>
                  <a:pt x="4018967" y="3625977"/>
                  <a:pt x="4018967" y="3625977"/>
                  <a:pt x="3546557" y="4665722"/>
                </a:cubicBezTo>
                <a:cubicBezTo>
                  <a:pt x="3546557" y="4665722"/>
                  <a:pt x="3546557" y="4665722"/>
                  <a:pt x="3541530" y="4665722"/>
                </a:cubicBezTo>
                <a:cubicBezTo>
                  <a:pt x="3541530" y="4665722"/>
                  <a:pt x="3541530" y="4665722"/>
                  <a:pt x="3415890" y="4947005"/>
                </a:cubicBezTo>
                <a:cubicBezTo>
                  <a:pt x="3265121" y="5097692"/>
                  <a:pt x="2993736" y="5203173"/>
                  <a:pt x="2687171" y="5203173"/>
                </a:cubicBezTo>
                <a:cubicBezTo>
                  <a:pt x="2380608" y="5203173"/>
                  <a:pt x="2114249" y="5097692"/>
                  <a:pt x="1963479" y="4947005"/>
                </a:cubicBezTo>
                <a:cubicBezTo>
                  <a:pt x="1963479" y="4947005"/>
                  <a:pt x="1963479" y="4947005"/>
                  <a:pt x="1832812" y="4665722"/>
                </a:cubicBezTo>
                <a:cubicBezTo>
                  <a:pt x="1832812" y="4665722"/>
                  <a:pt x="1832812" y="4665722"/>
                  <a:pt x="1355376" y="3625977"/>
                </a:cubicBezTo>
                <a:close/>
                <a:moveTo>
                  <a:pt x="702140" y="2197244"/>
                </a:moveTo>
                <a:cubicBezTo>
                  <a:pt x="1078900" y="2418576"/>
                  <a:pt x="1892700" y="2539302"/>
                  <a:pt x="2686407" y="2539302"/>
                </a:cubicBezTo>
                <a:cubicBezTo>
                  <a:pt x="3480112" y="2539302"/>
                  <a:pt x="4293912" y="2418576"/>
                  <a:pt x="4675695" y="2197244"/>
                </a:cubicBezTo>
                <a:cubicBezTo>
                  <a:pt x="4675695" y="2197244"/>
                  <a:pt x="4675695" y="2197244"/>
                  <a:pt x="4173349" y="3293841"/>
                </a:cubicBezTo>
                <a:cubicBezTo>
                  <a:pt x="4173349" y="3293841"/>
                  <a:pt x="4173349" y="3293841"/>
                  <a:pt x="4097997" y="3459839"/>
                </a:cubicBezTo>
                <a:cubicBezTo>
                  <a:pt x="3897059" y="3676140"/>
                  <a:pt x="3334432" y="3832078"/>
                  <a:pt x="2686407" y="3832078"/>
                </a:cubicBezTo>
                <a:cubicBezTo>
                  <a:pt x="2043403" y="3832078"/>
                  <a:pt x="1480777" y="3676140"/>
                  <a:pt x="1279838" y="3459839"/>
                </a:cubicBezTo>
                <a:cubicBezTo>
                  <a:pt x="1279838" y="3459839"/>
                  <a:pt x="1279838" y="3459839"/>
                  <a:pt x="1204486" y="3293841"/>
                </a:cubicBezTo>
                <a:cubicBezTo>
                  <a:pt x="1204486" y="3293841"/>
                  <a:pt x="1204486" y="3293841"/>
                  <a:pt x="702140" y="2197244"/>
                </a:cubicBezTo>
                <a:close/>
                <a:moveTo>
                  <a:pt x="50651" y="775498"/>
                </a:moveTo>
                <a:cubicBezTo>
                  <a:pt x="221405" y="876033"/>
                  <a:pt x="487579" y="951434"/>
                  <a:pt x="723620" y="1001701"/>
                </a:cubicBezTo>
                <a:cubicBezTo>
                  <a:pt x="1250945" y="1112289"/>
                  <a:pt x="1949024" y="1172610"/>
                  <a:pt x="2687279" y="1172610"/>
                </a:cubicBezTo>
                <a:cubicBezTo>
                  <a:pt x="3430557" y="1172610"/>
                  <a:pt x="4128635" y="1112289"/>
                  <a:pt x="4655961" y="1001701"/>
                </a:cubicBezTo>
                <a:cubicBezTo>
                  <a:pt x="4892003" y="951434"/>
                  <a:pt x="5158176" y="876033"/>
                  <a:pt x="5328929" y="775498"/>
                </a:cubicBezTo>
                <a:cubicBezTo>
                  <a:pt x="5328929" y="775498"/>
                  <a:pt x="5328929" y="775498"/>
                  <a:pt x="4741338" y="2047260"/>
                </a:cubicBezTo>
                <a:cubicBezTo>
                  <a:pt x="4525386" y="2263409"/>
                  <a:pt x="3756997" y="2464478"/>
                  <a:pt x="2687279" y="2464478"/>
                </a:cubicBezTo>
                <a:cubicBezTo>
                  <a:pt x="1622584" y="2464478"/>
                  <a:pt x="854196" y="2263409"/>
                  <a:pt x="633221" y="2047260"/>
                </a:cubicBezTo>
                <a:cubicBezTo>
                  <a:pt x="633221" y="2047260"/>
                  <a:pt x="633221" y="2047260"/>
                  <a:pt x="50651" y="775498"/>
                </a:cubicBezTo>
                <a:close/>
                <a:moveTo>
                  <a:pt x="2679312" y="0"/>
                </a:moveTo>
                <a:cubicBezTo>
                  <a:pt x="4159054" y="0"/>
                  <a:pt x="5358623" y="242026"/>
                  <a:pt x="5358623" y="540579"/>
                </a:cubicBezTo>
                <a:cubicBezTo>
                  <a:pt x="5358623" y="839132"/>
                  <a:pt x="4159054" y="1081157"/>
                  <a:pt x="2679312" y="1081157"/>
                </a:cubicBezTo>
                <a:cubicBezTo>
                  <a:pt x="1199569" y="1081157"/>
                  <a:pt x="0" y="839132"/>
                  <a:pt x="0" y="540579"/>
                </a:cubicBezTo>
                <a:cubicBezTo>
                  <a:pt x="0" y="242026"/>
                  <a:pt x="1199569" y="0"/>
                  <a:pt x="267931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3247586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</p:bldLst>
      </p:timing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preserve="1" userDrawn="1">
  <p:cSld name="1_Титульный слайд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3A7502C-76E5-2546-8387-97ED78A5582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1324303" y="920557"/>
            <a:ext cx="5297214" cy="5016886"/>
          </a:xfrm>
          <a:custGeom>
            <a:avLst/>
            <a:gdLst>
              <a:gd name="connsiteX0" fmla="*/ 2716206 w 5297214"/>
              <a:gd name="connsiteY0" fmla="*/ 2633140 h 5016886"/>
              <a:gd name="connsiteX1" fmla="*/ 4431101 w 5297214"/>
              <a:gd name="connsiteY1" fmla="*/ 4323525 h 5016886"/>
              <a:gd name="connsiteX2" fmla="*/ 2726323 w 5297214"/>
              <a:gd name="connsiteY2" fmla="*/ 5016886 h 5016886"/>
              <a:gd name="connsiteX3" fmla="*/ 657319 w 5297214"/>
              <a:gd name="connsiteY3" fmla="*/ 3878154 h 5016886"/>
              <a:gd name="connsiteX4" fmla="*/ 2838069 w 5297214"/>
              <a:gd name="connsiteY4" fmla="*/ 2621541 h 5016886"/>
              <a:gd name="connsiteX5" fmla="*/ 4800358 w 5297214"/>
              <a:gd name="connsiteY5" fmla="*/ 2621541 h 5016886"/>
              <a:gd name="connsiteX6" fmla="*/ 4233924 w 5297214"/>
              <a:gd name="connsiteY6" fmla="*/ 3998043 h 5016886"/>
              <a:gd name="connsiteX7" fmla="*/ 2838069 w 5297214"/>
              <a:gd name="connsiteY7" fmla="*/ 2621541 h 5016886"/>
              <a:gd name="connsiteX8" fmla="*/ 247871 w 5297214"/>
              <a:gd name="connsiteY8" fmla="*/ 1438367 h 5016886"/>
              <a:gd name="connsiteX9" fmla="*/ 2625408 w 5297214"/>
              <a:gd name="connsiteY9" fmla="*/ 2576914 h 5016886"/>
              <a:gd name="connsiteX10" fmla="*/ 364218 w 5297214"/>
              <a:gd name="connsiteY10" fmla="*/ 3938110 h 5016886"/>
              <a:gd name="connsiteX11" fmla="*/ 0 w 5297214"/>
              <a:gd name="connsiteY11" fmla="*/ 2571854 h 5016886"/>
              <a:gd name="connsiteX12" fmla="*/ 247871 w 5297214"/>
              <a:gd name="connsiteY12" fmla="*/ 1438367 h 5016886"/>
              <a:gd name="connsiteX13" fmla="*/ 2675673 w 5297214"/>
              <a:gd name="connsiteY13" fmla="*/ 409857 h 5016886"/>
              <a:gd name="connsiteX14" fmla="*/ 2675673 w 5297214"/>
              <a:gd name="connsiteY14" fmla="*/ 2501676 h 5016886"/>
              <a:gd name="connsiteX15" fmla="*/ 800382 w 5297214"/>
              <a:gd name="connsiteY15" fmla="*/ 1589987 h 5016886"/>
              <a:gd name="connsiteX16" fmla="*/ 2675673 w 5297214"/>
              <a:gd name="connsiteY16" fmla="*/ 409857 h 5016886"/>
              <a:gd name="connsiteX17" fmla="*/ 2772338 w 5297214"/>
              <a:gd name="connsiteY17" fmla="*/ 0 h 5016886"/>
              <a:gd name="connsiteX18" fmla="*/ 5297214 w 5297214"/>
              <a:gd name="connsiteY18" fmla="*/ 2526809 h 5016886"/>
              <a:gd name="connsiteX19" fmla="*/ 2772338 w 5297214"/>
              <a:gd name="connsiteY19" fmla="*/ 2526809 h 5016886"/>
              <a:gd name="connsiteX20" fmla="*/ 2772338 w 5297214"/>
              <a:gd name="connsiteY20" fmla="*/ 0 h 5016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297214" h="5016886">
                <a:moveTo>
                  <a:pt x="2716206" y="2633140"/>
                </a:moveTo>
                <a:cubicBezTo>
                  <a:pt x="2716206" y="2633140"/>
                  <a:pt x="2716206" y="2633140"/>
                  <a:pt x="4431101" y="4323525"/>
                </a:cubicBezTo>
                <a:cubicBezTo>
                  <a:pt x="3970760" y="4768896"/>
                  <a:pt x="3368776" y="5016886"/>
                  <a:pt x="2726323" y="5016886"/>
                </a:cubicBezTo>
                <a:cubicBezTo>
                  <a:pt x="1876463" y="5016886"/>
                  <a:pt x="1107543" y="4591760"/>
                  <a:pt x="657319" y="3878154"/>
                </a:cubicBezTo>
                <a:close/>
                <a:moveTo>
                  <a:pt x="2838069" y="2621541"/>
                </a:moveTo>
                <a:lnTo>
                  <a:pt x="4800358" y="2621541"/>
                </a:lnTo>
                <a:cubicBezTo>
                  <a:pt x="4790243" y="3122547"/>
                  <a:pt x="4587945" y="3623554"/>
                  <a:pt x="4233924" y="3998043"/>
                </a:cubicBezTo>
                <a:cubicBezTo>
                  <a:pt x="4233924" y="3998043"/>
                  <a:pt x="4233924" y="3998043"/>
                  <a:pt x="2838069" y="2621541"/>
                </a:cubicBezTo>
                <a:close/>
                <a:moveTo>
                  <a:pt x="247871" y="1438367"/>
                </a:moveTo>
                <a:cubicBezTo>
                  <a:pt x="247871" y="1438367"/>
                  <a:pt x="247871" y="1438367"/>
                  <a:pt x="2625408" y="2576914"/>
                </a:cubicBezTo>
                <a:cubicBezTo>
                  <a:pt x="2625408" y="2576914"/>
                  <a:pt x="2625408" y="2576914"/>
                  <a:pt x="364218" y="3938110"/>
                </a:cubicBezTo>
                <a:cubicBezTo>
                  <a:pt x="126465" y="3523173"/>
                  <a:pt x="0" y="3052574"/>
                  <a:pt x="0" y="2571854"/>
                </a:cubicBezTo>
                <a:cubicBezTo>
                  <a:pt x="0" y="2177157"/>
                  <a:pt x="85996" y="1792581"/>
                  <a:pt x="247871" y="1438367"/>
                </a:cubicBezTo>
                <a:close/>
                <a:moveTo>
                  <a:pt x="2675673" y="409857"/>
                </a:moveTo>
                <a:cubicBezTo>
                  <a:pt x="2675673" y="409857"/>
                  <a:pt x="2675673" y="409857"/>
                  <a:pt x="2675673" y="2501676"/>
                </a:cubicBezTo>
                <a:lnTo>
                  <a:pt x="800382" y="1589987"/>
                </a:lnTo>
                <a:cubicBezTo>
                  <a:pt x="1159265" y="885961"/>
                  <a:pt x="1887141" y="430117"/>
                  <a:pt x="2675673" y="409857"/>
                </a:cubicBezTo>
                <a:close/>
                <a:moveTo>
                  <a:pt x="2772338" y="0"/>
                </a:moveTo>
                <a:cubicBezTo>
                  <a:pt x="4153683" y="25319"/>
                  <a:pt x="5271915" y="1144407"/>
                  <a:pt x="5297214" y="2526809"/>
                </a:cubicBezTo>
                <a:cubicBezTo>
                  <a:pt x="5297214" y="2526809"/>
                  <a:pt x="5297214" y="2526809"/>
                  <a:pt x="2772338" y="2526809"/>
                </a:cubicBezTo>
                <a:cubicBezTo>
                  <a:pt x="2772338" y="2526809"/>
                  <a:pt x="2772338" y="2526809"/>
                  <a:pt x="2772338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4274101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</p:bldLst>
      </p:timing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preserve="1" userDrawn="1">
  <p:cSld name="1_Титульный слайд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B3FF678-177A-2145-8D47-986028FBBB0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3675877" y="903890"/>
            <a:ext cx="2655494" cy="5063289"/>
          </a:xfrm>
          <a:custGeom>
            <a:avLst/>
            <a:gdLst>
              <a:gd name="connsiteX0" fmla="*/ 771287 w 2655494"/>
              <a:gd name="connsiteY0" fmla="*/ 959214 h 5063289"/>
              <a:gd name="connsiteX1" fmla="*/ 1327731 w 2655494"/>
              <a:gd name="connsiteY1" fmla="*/ 959214 h 5063289"/>
              <a:gd name="connsiteX2" fmla="*/ 1878666 w 2655494"/>
              <a:gd name="connsiteY2" fmla="*/ 959214 h 5063289"/>
              <a:gd name="connsiteX3" fmla="*/ 2165152 w 2655494"/>
              <a:gd name="connsiteY3" fmla="*/ 1163315 h 5063289"/>
              <a:gd name="connsiteX4" fmla="*/ 2644466 w 2655494"/>
              <a:gd name="connsiteY4" fmla="*/ 2564437 h 5063289"/>
              <a:gd name="connsiteX5" fmla="*/ 2501223 w 2655494"/>
              <a:gd name="connsiteY5" fmla="*/ 2823700 h 5063289"/>
              <a:gd name="connsiteX6" fmla="*/ 2264321 w 2655494"/>
              <a:gd name="connsiteY6" fmla="*/ 2685794 h 5063289"/>
              <a:gd name="connsiteX7" fmla="*/ 1922741 w 2655494"/>
              <a:gd name="connsiteY7" fmla="*/ 1621162 h 5063289"/>
              <a:gd name="connsiteX8" fmla="*/ 1878666 w 2655494"/>
              <a:gd name="connsiteY8" fmla="*/ 1588064 h 5063289"/>
              <a:gd name="connsiteX9" fmla="*/ 1840101 w 2655494"/>
              <a:gd name="connsiteY9" fmla="*/ 1643227 h 5063289"/>
              <a:gd name="connsiteX10" fmla="*/ 2269830 w 2655494"/>
              <a:gd name="connsiteY10" fmla="*/ 3116060 h 5063289"/>
              <a:gd name="connsiteX11" fmla="*/ 2170662 w 2655494"/>
              <a:gd name="connsiteY11" fmla="*/ 3248450 h 5063289"/>
              <a:gd name="connsiteX12" fmla="*/ 1895194 w 2655494"/>
              <a:gd name="connsiteY12" fmla="*/ 3248450 h 5063289"/>
              <a:gd name="connsiteX13" fmla="*/ 1895194 w 2655494"/>
              <a:gd name="connsiteY13" fmla="*/ 4826091 h 5063289"/>
              <a:gd name="connsiteX14" fmla="*/ 1658292 w 2655494"/>
              <a:gd name="connsiteY14" fmla="*/ 5063289 h 5063289"/>
              <a:gd name="connsiteX15" fmla="*/ 1415881 w 2655494"/>
              <a:gd name="connsiteY15" fmla="*/ 4826091 h 5063289"/>
              <a:gd name="connsiteX16" fmla="*/ 1415881 w 2655494"/>
              <a:gd name="connsiteY16" fmla="*/ 3259482 h 5063289"/>
              <a:gd name="connsiteX17" fmla="*/ 1327731 w 2655494"/>
              <a:gd name="connsiteY17" fmla="*/ 3259482 h 5063289"/>
              <a:gd name="connsiteX18" fmla="*/ 1234072 w 2655494"/>
              <a:gd name="connsiteY18" fmla="*/ 3259482 h 5063289"/>
              <a:gd name="connsiteX19" fmla="*/ 1234072 w 2655494"/>
              <a:gd name="connsiteY19" fmla="*/ 4826091 h 5063289"/>
              <a:gd name="connsiteX20" fmla="*/ 991661 w 2655494"/>
              <a:gd name="connsiteY20" fmla="*/ 5063289 h 5063289"/>
              <a:gd name="connsiteX21" fmla="*/ 754759 w 2655494"/>
              <a:gd name="connsiteY21" fmla="*/ 4826091 h 5063289"/>
              <a:gd name="connsiteX22" fmla="*/ 754759 w 2655494"/>
              <a:gd name="connsiteY22" fmla="*/ 3248450 h 5063289"/>
              <a:gd name="connsiteX23" fmla="*/ 479291 w 2655494"/>
              <a:gd name="connsiteY23" fmla="*/ 3248450 h 5063289"/>
              <a:gd name="connsiteX24" fmla="*/ 380123 w 2655494"/>
              <a:gd name="connsiteY24" fmla="*/ 3116060 h 5063289"/>
              <a:gd name="connsiteX25" fmla="*/ 809852 w 2655494"/>
              <a:gd name="connsiteY25" fmla="*/ 1643227 h 5063289"/>
              <a:gd name="connsiteX26" fmla="*/ 771287 w 2655494"/>
              <a:gd name="connsiteY26" fmla="*/ 1588064 h 5063289"/>
              <a:gd name="connsiteX27" fmla="*/ 732721 w 2655494"/>
              <a:gd name="connsiteY27" fmla="*/ 1621162 h 5063289"/>
              <a:gd name="connsiteX28" fmla="*/ 385632 w 2655494"/>
              <a:gd name="connsiteY28" fmla="*/ 2680278 h 5063289"/>
              <a:gd name="connsiteX29" fmla="*/ 198315 w 2655494"/>
              <a:gd name="connsiteY29" fmla="*/ 2818184 h 5063289"/>
              <a:gd name="connsiteX30" fmla="*/ 10997 w 2655494"/>
              <a:gd name="connsiteY30" fmla="*/ 2553405 h 5063289"/>
              <a:gd name="connsiteX31" fmla="*/ 484801 w 2655494"/>
              <a:gd name="connsiteY31" fmla="*/ 1163315 h 5063289"/>
              <a:gd name="connsiteX32" fmla="*/ 771287 w 2655494"/>
              <a:gd name="connsiteY32" fmla="*/ 959214 h 5063289"/>
              <a:gd name="connsiteX33" fmla="*/ 1327968 w 2655494"/>
              <a:gd name="connsiteY33" fmla="*/ 0 h 5063289"/>
              <a:gd name="connsiteX34" fmla="*/ 1757719 w 2655494"/>
              <a:gd name="connsiteY34" fmla="*/ 429752 h 5063289"/>
              <a:gd name="connsiteX35" fmla="*/ 1327968 w 2655494"/>
              <a:gd name="connsiteY35" fmla="*/ 859504 h 5063289"/>
              <a:gd name="connsiteX36" fmla="*/ 898217 w 2655494"/>
              <a:gd name="connsiteY36" fmla="*/ 429752 h 5063289"/>
              <a:gd name="connsiteX37" fmla="*/ 1327968 w 2655494"/>
              <a:gd name="connsiteY37" fmla="*/ 0 h 5063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655494" h="5063289">
                <a:moveTo>
                  <a:pt x="771287" y="959214"/>
                </a:moveTo>
                <a:cubicBezTo>
                  <a:pt x="771287" y="959214"/>
                  <a:pt x="771287" y="959214"/>
                  <a:pt x="1327731" y="959214"/>
                </a:cubicBezTo>
                <a:cubicBezTo>
                  <a:pt x="1327731" y="959214"/>
                  <a:pt x="1327731" y="959214"/>
                  <a:pt x="1878666" y="959214"/>
                </a:cubicBezTo>
                <a:cubicBezTo>
                  <a:pt x="2005381" y="959214"/>
                  <a:pt x="2121078" y="1041958"/>
                  <a:pt x="2165152" y="1163315"/>
                </a:cubicBezTo>
                <a:cubicBezTo>
                  <a:pt x="2165152" y="1163315"/>
                  <a:pt x="2165152" y="1163315"/>
                  <a:pt x="2644466" y="2564437"/>
                </a:cubicBezTo>
                <a:cubicBezTo>
                  <a:pt x="2683031" y="2674762"/>
                  <a:pt x="2616919" y="2796119"/>
                  <a:pt x="2501223" y="2823700"/>
                </a:cubicBezTo>
                <a:cubicBezTo>
                  <a:pt x="2402054" y="2845765"/>
                  <a:pt x="2297377" y="2785086"/>
                  <a:pt x="2264321" y="2685794"/>
                </a:cubicBezTo>
                <a:cubicBezTo>
                  <a:pt x="2264321" y="2685794"/>
                  <a:pt x="2264321" y="2685794"/>
                  <a:pt x="1922741" y="1621162"/>
                </a:cubicBezTo>
                <a:cubicBezTo>
                  <a:pt x="1917232" y="1599097"/>
                  <a:pt x="1900704" y="1588064"/>
                  <a:pt x="1878666" y="1588064"/>
                </a:cubicBezTo>
                <a:cubicBezTo>
                  <a:pt x="1851120" y="1588064"/>
                  <a:pt x="1834591" y="1615646"/>
                  <a:pt x="1840101" y="1643227"/>
                </a:cubicBezTo>
                <a:cubicBezTo>
                  <a:pt x="1840101" y="1643227"/>
                  <a:pt x="1840101" y="1643227"/>
                  <a:pt x="2269830" y="3116060"/>
                </a:cubicBezTo>
                <a:cubicBezTo>
                  <a:pt x="2291867" y="3182255"/>
                  <a:pt x="2242283" y="3248450"/>
                  <a:pt x="2170662" y="3248450"/>
                </a:cubicBezTo>
                <a:cubicBezTo>
                  <a:pt x="2170662" y="3248450"/>
                  <a:pt x="2170662" y="3248450"/>
                  <a:pt x="1895194" y="3248450"/>
                </a:cubicBezTo>
                <a:cubicBezTo>
                  <a:pt x="1895194" y="3248450"/>
                  <a:pt x="1895194" y="3248450"/>
                  <a:pt x="1895194" y="4826091"/>
                </a:cubicBezTo>
                <a:cubicBezTo>
                  <a:pt x="1895194" y="4958481"/>
                  <a:pt x="1790517" y="5063289"/>
                  <a:pt x="1658292" y="5063289"/>
                </a:cubicBezTo>
                <a:cubicBezTo>
                  <a:pt x="1526068" y="5063289"/>
                  <a:pt x="1415881" y="4958481"/>
                  <a:pt x="1415881" y="4826091"/>
                </a:cubicBezTo>
                <a:cubicBezTo>
                  <a:pt x="1415881" y="4826091"/>
                  <a:pt x="1415881" y="4826091"/>
                  <a:pt x="1415881" y="3259482"/>
                </a:cubicBezTo>
                <a:cubicBezTo>
                  <a:pt x="1415881" y="3259482"/>
                  <a:pt x="1415881" y="3259482"/>
                  <a:pt x="1327731" y="3259482"/>
                </a:cubicBezTo>
                <a:cubicBezTo>
                  <a:pt x="1327731" y="3259482"/>
                  <a:pt x="1327731" y="3259482"/>
                  <a:pt x="1234072" y="3259482"/>
                </a:cubicBezTo>
                <a:cubicBezTo>
                  <a:pt x="1234072" y="3259482"/>
                  <a:pt x="1234072" y="3259482"/>
                  <a:pt x="1234072" y="4826091"/>
                </a:cubicBezTo>
                <a:cubicBezTo>
                  <a:pt x="1234072" y="4958481"/>
                  <a:pt x="1123885" y="5063289"/>
                  <a:pt x="991661" y="5063289"/>
                </a:cubicBezTo>
                <a:cubicBezTo>
                  <a:pt x="859436" y="5063289"/>
                  <a:pt x="754759" y="4958481"/>
                  <a:pt x="754759" y="4826091"/>
                </a:cubicBezTo>
                <a:cubicBezTo>
                  <a:pt x="754759" y="4826091"/>
                  <a:pt x="754759" y="4826091"/>
                  <a:pt x="754759" y="3248450"/>
                </a:cubicBezTo>
                <a:cubicBezTo>
                  <a:pt x="754759" y="3248450"/>
                  <a:pt x="754759" y="3248450"/>
                  <a:pt x="479291" y="3248450"/>
                </a:cubicBezTo>
                <a:cubicBezTo>
                  <a:pt x="407670" y="3248450"/>
                  <a:pt x="358086" y="3182255"/>
                  <a:pt x="380123" y="3116060"/>
                </a:cubicBezTo>
                <a:cubicBezTo>
                  <a:pt x="380123" y="3116060"/>
                  <a:pt x="380123" y="3116060"/>
                  <a:pt x="809852" y="1643227"/>
                </a:cubicBezTo>
                <a:cubicBezTo>
                  <a:pt x="820871" y="1615646"/>
                  <a:pt x="798833" y="1588064"/>
                  <a:pt x="771287" y="1588064"/>
                </a:cubicBezTo>
                <a:cubicBezTo>
                  <a:pt x="749249" y="1588064"/>
                  <a:pt x="738231" y="1599097"/>
                  <a:pt x="732721" y="1621162"/>
                </a:cubicBezTo>
                <a:cubicBezTo>
                  <a:pt x="732721" y="1621162"/>
                  <a:pt x="732721" y="1621162"/>
                  <a:pt x="385632" y="2680278"/>
                </a:cubicBezTo>
                <a:cubicBezTo>
                  <a:pt x="358086" y="2763021"/>
                  <a:pt x="280955" y="2818184"/>
                  <a:pt x="198315" y="2818184"/>
                </a:cubicBezTo>
                <a:cubicBezTo>
                  <a:pt x="60581" y="2818184"/>
                  <a:pt x="-33078" y="2685794"/>
                  <a:pt x="10997" y="2553405"/>
                </a:cubicBezTo>
                <a:cubicBezTo>
                  <a:pt x="10997" y="2553405"/>
                  <a:pt x="10997" y="2553405"/>
                  <a:pt x="484801" y="1163315"/>
                </a:cubicBezTo>
                <a:cubicBezTo>
                  <a:pt x="528875" y="1041958"/>
                  <a:pt x="644572" y="959214"/>
                  <a:pt x="771287" y="959214"/>
                </a:cubicBezTo>
                <a:close/>
                <a:moveTo>
                  <a:pt x="1327968" y="0"/>
                </a:moveTo>
                <a:cubicBezTo>
                  <a:pt x="1565313" y="0"/>
                  <a:pt x="1757719" y="192407"/>
                  <a:pt x="1757719" y="429752"/>
                </a:cubicBezTo>
                <a:cubicBezTo>
                  <a:pt x="1757719" y="667097"/>
                  <a:pt x="1565313" y="859504"/>
                  <a:pt x="1327968" y="859504"/>
                </a:cubicBezTo>
                <a:cubicBezTo>
                  <a:pt x="1090623" y="859504"/>
                  <a:pt x="898217" y="667097"/>
                  <a:pt x="898217" y="429752"/>
                </a:cubicBezTo>
                <a:cubicBezTo>
                  <a:pt x="898217" y="192407"/>
                  <a:pt x="1090623" y="0"/>
                  <a:pt x="1327968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A4F086F-3F0B-C24D-8376-4783D3E811E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 bwMode="auto">
          <a:xfrm>
            <a:off x="6492520" y="903890"/>
            <a:ext cx="2028107" cy="5063953"/>
          </a:xfrm>
          <a:custGeom>
            <a:avLst/>
            <a:gdLst>
              <a:gd name="connsiteX0" fmla="*/ 347203 w 2028107"/>
              <a:gd name="connsiteY0" fmla="*/ 959214 h 5063953"/>
              <a:gd name="connsiteX1" fmla="*/ 374759 w 2028107"/>
              <a:gd name="connsiteY1" fmla="*/ 959214 h 5063953"/>
              <a:gd name="connsiteX2" fmla="*/ 462937 w 2028107"/>
              <a:gd name="connsiteY2" fmla="*/ 959214 h 5063953"/>
              <a:gd name="connsiteX3" fmla="*/ 958942 w 2028107"/>
              <a:gd name="connsiteY3" fmla="*/ 959214 h 5063953"/>
              <a:gd name="connsiteX4" fmla="*/ 1025076 w 2028107"/>
              <a:gd name="connsiteY4" fmla="*/ 959214 h 5063953"/>
              <a:gd name="connsiteX5" fmla="*/ 1052632 w 2028107"/>
              <a:gd name="connsiteY5" fmla="*/ 959214 h 5063953"/>
              <a:gd name="connsiteX6" fmla="*/ 1074676 w 2028107"/>
              <a:gd name="connsiteY6" fmla="*/ 959214 h 5063953"/>
              <a:gd name="connsiteX7" fmla="*/ 1565170 w 2028107"/>
              <a:gd name="connsiteY7" fmla="*/ 959214 h 5063953"/>
              <a:gd name="connsiteX8" fmla="*/ 1653348 w 2028107"/>
              <a:gd name="connsiteY8" fmla="*/ 959214 h 5063953"/>
              <a:gd name="connsiteX9" fmla="*/ 1680904 w 2028107"/>
              <a:gd name="connsiteY9" fmla="*/ 959214 h 5063953"/>
              <a:gd name="connsiteX10" fmla="*/ 2028107 w 2028107"/>
              <a:gd name="connsiteY10" fmla="*/ 1301259 h 5063953"/>
              <a:gd name="connsiteX11" fmla="*/ 2028107 w 2028107"/>
              <a:gd name="connsiteY11" fmla="*/ 2818395 h 5063953"/>
              <a:gd name="connsiteX12" fmla="*/ 1829705 w 2028107"/>
              <a:gd name="connsiteY12" fmla="*/ 3011485 h 5063953"/>
              <a:gd name="connsiteX13" fmla="*/ 1642326 w 2028107"/>
              <a:gd name="connsiteY13" fmla="*/ 2812878 h 5063953"/>
              <a:gd name="connsiteX14" fmla="*/ 1642326 w 2028107"/>
              <a:gd name="connsiteY14" fmla="*/ 1681922 h 5063953"/>
              <a:gd name="connsiteX15" fmla="*/ 1603748 w 2028107"/>
              <a:gd name="connsiteY15" fmla="*/ 1643304 h 5063953"/>
              <a:gd name="connsiteX16" fmla="*/ 1565170 w 2028107"/>
              <a:gd name="connsiteY16" fmla="*/ 1681922 h 5063953"/>
              <a:gd name="connsiteX17" fmla="*/ 1565170 w 2028107"/>
              <a:gd name="connsiteY17" fmla="*/ 4821014 h 5063953"/>
              <a:gd name="connsiteX18" fmla="*/ 1306145 w 2028107"/>
              <a:gd name="connsiteY18" fmla="*/ 5063755 h 5063953"/>
              <a:gd name="connsiteX19" fmla="*/ 1074676 w 2028107"/>
              <a:gd name="connsiteY19" fmla="*/ 4809980 h 5063953"/>
              <a:gd name="connsiteX20" fmla="*/ 1074676 w 2028107"/>
              <a:gd name="connsiteY20" fmla="*/ 3265260 h 5063953"/>
              <a:gd name="connsiteX21" fmla="*/ 1052632 w 2028107"/>
              <a:gd name="connsiteY21" fmla="*/ 3265260 h 5063953"/>
              <a:gd name="connsiteX22" fmla="*/ 1025076 w 2028107"/>
              <a:gd name="connsiteY22" fmla="*/ 3265260 h 5063953"/>
              <a:gd name="connsiteX23" fmla="*/ 958942 w 2028107"/>
              <a:gd name="connsiteY23" fmla="*/ 3265260 h 5063953"/>
              <a:gd name="connsiteX24" fmla="*/ 958942 w 2028107"/>
              <a:gd name="connsiteY24" fmla="*/ 4821014 h 5063953"/>
              <a:gd name="connsiteX25" fmla="*/ 699918 w 2028107"/>
              <a:gd name="connsiteY25" fmla="*/ 5063755 h 5063953"/>
              <a:gd name="connsiteX26" fmla="*/ 462937 w 2028107"/>
              <a:gd name="connsiteY26" fmla="*/ 4809980 h 5063953"/>
              <a:gd name="connsiteX27" fmla="*/ 462937 w 2028107"/>
              <a:gd name="connsiteY27" fmla="*/ 1681922 h 5063953"/>
              <a:gd name="connsiteX28" fmla="*/ 424359 w 2028107"/>
              <a:gd name="connsiteY28" fmla="*/ 1643304 h 5063953"/>
              <a:gd name="connsiteX29" fmla="*/ 385781 w 2028107"/>
              <a:gd name="connsiteY29" fmla="*/ 1681922 h 5063953"/>
              <a:gd name="connsiteX30" fmla="*/ 385781 w 2028107"/>
              <a:gd name="connsiteY30" fmla="*/ 2818395 h 5063953"/>
              <a:gd name="connsiteX31" fmla="*/ 192890 w 2028107"/>
              <a:gd name="connsiteY31" fmla="*/ 3011485 h 5063953"/>
              <a:gd name="connsiteX32" fmla="*/ 0 w 2028107"/>
              <a:gd name="connsiteY32" fmla="*/ 2812878 h 5063953"/>
              <a:gd name="connsiteX33" fmla="*/ 0 w 2028107"/>
              <a:gd name="connsiteY33" fmla="*/ 1301259 h 5063953"/>
              <a:gd name="connsiteX34" fmla="*/ 347203 w 2028107"/>
              <a:gd name="connsiteY34" fmla="*/ 959214 h 5063953"/>
              <a:gd name="connsiteX35" fmla="*/ 1038981 w 2028107"/>
              <a:gd name="connsiteY35" fmla="*/ 0 h 5063953"/>
              <a:gd name="connsiteX36" fmla="*/ 1465741 w 2028107"/>
              <a:gd name="connsiteY36" fmla="*/ 429752 h 5063953"/>
              <a:gd name="connsiteX37" fmla="*/ 1038981 w 2028107"/>
              <a:gd name="connsiteY37" fmla="*/ 859504 h 5063953"/>
              <a:gd name="connsiteX38" fmla="*/ 612221 w 2028107"/>
              <a:gd name="connsiteY38" fmla="*/ 429752 h 5063953"/>
              <a:gd name="connsiteX39" fmla="*/ 1038981 w 2028107"/>
              <a:gd name="connsiteY39" fmla="*/ 0 h 5063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2028107" h="5063953">
                <a:moveTo>
                  <a:pt x="347203" y="959214"/>
                </a:moveTo>
                <a:cubicBezTo>
                  <a:pt x="347203" y="959214"/>
                  <a:pt x="347203" y="959214"/>
                  <a:pt x="374759" y="959214"/>
                </a:cubicBezTo>
                <a:cubicBezTo>
                  <a:pt x="374759" y="959214"/>
                  <a:pt x="374759" y="959214"/>
                  <a:pt x="462937" y="959214"/>
                </a:cubicBezTo>
                <a:cubicBezTo>
                  <a:pt x="462937" y="959214"/>
                  <a:pt x="462937" y="959214"/>
                  <a:pt x="958942" y="959214"/>
                </a:cubicBezTo>
                <a:cubicBezTo>
                  <a:pt x="958942" y="959214"/>
                  <a:pt x="958942" y="959214"/>
                  <a:pt x="1025076" y="959214"/>
                </a:cubicBezTo>
                <a:cubicBezTo>
                  <a:pt x="1025076" y="959214"/>
                  <a:pt x="1025076" y="959214"/>
                  <a:pt x="1052632" y="959214"/>
                </a:cubicBezTo>
                <a:cubicBezTo>
                  <a:pt x="1052632" y="959214"/>
                  <a:pt x="1052632" y="959214"/>
                  <a:pt x="1074676" y="959214"/>
                </a:cubicBezTo>
                <a:cubicBezTo>
                  <a:pt x="1074676" y="959214"/>
                  <a:pt x="1074676" y="959214"/>
                  <a:pt x="1565170" y="959214"/>
                </a:cubicBezTo>
                <a:cubicBezTo>
                  <a:pt x="1565170" y="959214"/>
                  <a:pt x="1565170" y="959214"/>
                  <a:pt x="1653348" y="959214"/>
                </a:cubicBezTo>
                <a:cubicBezTo>
                  <a:pt x="1653348" y="959214"/>
                  <a:pt x="1653348" y="959214"/>
                  <a:pt x="1680904" y="959214"/>
                </a:cubicBezTo>
                <a:cubicBezTo>
                  <a:pt x="1873795" y="959214"/>
                  <a:pt x="2028107" y="1113686"/>
                  <a:pt x="2028107" y="1301259"/>
                </a:cubicBezTo>
                <a:cubicBezTo>
                  <a:pt x="2028107" y="1301259"/>
                  <a:pt x="2028107" y="1301259"/>
                  <a:pt x="2028107" y="2818395"/>
                </a:cubicBezTo>
                <a:cubicBezTo>
                  <a:pt x="2028107" y="2923215"/>
                  <a:pt x="1939928" y="3011485"/>
                  <a:pt x="1829705" y="3011485"/>
                </a:cubicBezTo>
                <a:cubicBezTo>
                  <a:pt x="1724993" y="3011485"/>
                  <a:pt x="1642326" y="2917698"/>
                  <a:pt x="1642326" y="2812878"/>
                </a:cubicBezTo>
                <a:cubicBezTo>
                  <a:pt x="1642326" y="2812878"/>
                  <a:pt x="1642326" y="2812878"/>
                  <a:pt x="1642326" y="1681922"/>
                </a:cubicBezTo>
                <a:cubicBezTo>
                  <a:pt x="1642326" y="1659855"/>
                  <a:pt x="1625792" y="1643304"/>
                  <a:pt x="1603748" y="1643304"/>
                </a:cubicBezTo>
                <a:cubicBezTo>
                  <a:pt x="1581703" y="1643304"/>
                  <a:pt x="1565170" y="1659855"/>
                  <a:pt x="1565170" y="1681922"/>
                </a:cubicBezTo>
                <a:cubicBezTo>
                  <a:pt x="1565170" y="1681922"/>
                  <a:pt x="1565170" y="1681922"/>
                  <a:pt x="1565170" y="4821014"/>
                </a:cubicBezTo>
                <a:cubicBezTo>
                  <a:pt x="1565170" y="4958935"/>
                  <a:pt x="1449435" y="5069272"/>
                  <a:pt x="1306145" y="5063755"/>
                </a:cubicBezTo>
                <a:cubicBezTo>
                  <a:pt x="1173877" y="5058238"/>
                  <a:pt x="1074676" y="4942384"/>
                  <a:pt x="1074676" y="4809980"/>
                </a:cubicBezTo>
                <a:cubicBezTo>
                  <a:pt x="1074676" y="4809980"/>
                  <a:pt x="1074676" y="4809980"/>
                  <a:pt x="1074676" y="3265260"/>
                </a:cubicBezTo>
                <a:cubicBezTo>
                  <a:pt x="1074676" y="3265260"/>
                  <a:pt x="1074676" y="3265260"/>
                  <a:pt x="1052632" y="3265260"/>
                </a:cubicBezTo>
                <a:cubicBezTo>
                  <a:pt x="1052632" y="3265260"/>
                  <a:pt x="1052632" y="3265260"/>
                  <a:pt x="1025076" y="3265260"/>
                </a:cubicBezTo>
                <a:cubicBezTo>
                  <a:pt x="1025076" y="3265260"/>
                  <a:pt x="1025076" y="3265260"/>
                  <a:pt x="958942" y="3265260"/>
                </a:cubicBezTo>
                <a:cubicBezTo>
                  <a:pt x="958942" y="3265260"/>
                  <a:pt x="958942" y="3265260"/>
                  <a:pt x="958942" y="4821014"/>
                </a:cubicBezTo>
                <a:cubicBezTo>
                  <a:pt x="958942" y="4958935"/>
                  <a:pt x="837697" y="5069272"/>
                  <a:pt x="699918" y="5063755"/>
                </a:cubicBezTo>
                <a:cubicBezTo>
                  <a:pt x="567649" y="5058238"/>
                  <a:pt x="462937" y="4942384"/>
                  <a:pt x="462937" y="4809980"/>
                </a:cubicBezTo>
                <a:cubicBezTo>
                  <a:pt x="462937" y="4809980"/>
                  <a:pt x="462937" y="4809980"/>
                  <a:pt x="462937" y="1681922"/>
                </a:cubicBezTo>
                <a:cubicBezTo>
                  <a:pt x="462937" y="1659855"/>
                  <a:pt x="446404" y="1643304"/>
                  <a:pt x="424359" y="1643304"/>
                </a:cubicBezTo>
                <a:cubicBezTo>
                  <a:pt x="402314" y="1643304"/>
                  <a:pt x="385781" y="1659855"/>
                  <a:pt x="385781" y="1681922"/>
                </a:cubicBezTo>
                <a:cubicBezTo>
                  <a:pt x="385781" y="1681922"/>
                  <a:pt x="385781" y="1681922"/>
                  <a:pt x="385781" y="2818395"/>
                </a:cubicBezTo>
                <a:cubicBezTo>
                  <a:pt x="385781" y="2923215"/>
                  <a:pt x="297602" y="3011485"/>
                  <a:pt x="192890" y="3011485"/>
                </a:cubicBezTo>
                <a:cubicBezTo>
                  <a:pt x="82667" y="3011485"/>
                  <a:pt x="0" y="2917698"/>
                  <a:pt x="0" y="2812878"/>
                </a:cubicBezTo>
                <a:cubicBezTo>
                  <a:pt x="0" y="2812878"/>
                  <a:pt x="0" y="2812878"/>
                  <a:pt x="0" y="1301259"/>
                </a:cubicBezTo>
                <a:cubicBezTo>
                  <a:pt x="0" y="1113686"/>
                  <a:pt x="154312" y="959214"/>
                  <a:pt x="347203" y="959214"/>
                </a:cubicBezTo>
                <a:close/>
                <a:moveTo>
                  <a:pt x="1038981" y="0"/>
                </a:moveTo>
                <a:cubicBezTo>
                  <a:pt x="1274674" y="0"/>
                  <a:pt x="1465741" y="192407"/>
                  <a:pt x="1465741" y="429752"/>
                </a:cubicBezTo>
                <a:cubicBezTo>
                  <a:pt x="1465741" y="667097"/>
                  <a:pt x="1274674" y="859504"/>
                  <a:pt x="1038981" y="859504"/>
                </a:cubicBezTo>
                <a:cubicBezTo>
                  <a:pt x="803288" y="859504"/>
                  <a:pt x="612221" y="667097"/>
                  <a:pt x="612221" y="429752"/>
                </a:cubicBezTo>
                <a:cubicBezTo>
                  <a:pt x="612221" y="192407"/>
                  <a:pt x="803288" y="0"/>
                  <a:pt x="103898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3300683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 animBg="1"/>
        </p:bldLst>
      </p:timing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preserve="1" userDrawn="1">
  <p:cSld name="1_Титульный слайд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E53BA4D-8934-9A4E-AB65-AC150D6F9E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1700214" y="463762"/>
            <a:ext cx="4829175" cy="5933070"/>
          </a:xfrm>
          <a:custGeom>
            <a:avLst/>
            <a:gdLst>
              <a:gd name="connsiteX0" fmla="*/ 1127281 w 4829175"/>
              <a:gd name="connsiteY0" fmla="*/ 4468100 h 5933070"/>
              <a:gd name="connsiteX1" fmla="*/ 3701896 w 4829175"/>
              <a:gd name="connsiteY1" fmla="*/ 4468100 h 5933070"/>
              <a:gd name="connsiteX2" fmla="*/ 3212472 w 4829175"/>
              <a:gd name="connsiteY2" fmla="*/ 5417836 h 5933070"/>
              <a:gd name="connsiteX3" fmla="*/ 3163119 w 4829175"/>
              <a:gd name="connsiteY3" fmla="*/ 5434281 h 5933070"/>
              <a:gd name="connsiteX4" fmla="*/ 2414588 w 4829175"/>
              <a:gd name="connsiteY4" fmla="*/ 5380833 h 5933070"/>
              <a:gd name="connsiteX5" fmla="*/ 1666058 w 4829175"/>
              <a:gd name="connsiteY5" fmla="*/ 5434281 h 5933070"/>
              <a:gd name="connsiteX6" fmla="*/ 1612592 w 4829175"/>
              <a:gd name="connsiteY6" fmla="*/ 5417836 h 5933070"/>
              <a:gd name="connsiteX7" fmla="*/ 1127281 w 4829175"/>
              <a:gd name="connsiteY7" fmla="*/ 4468100 h 5933070"/>
              <a:gd name="connsiteX8" fmla="*/ 3879523 w 4829175"/>
              <a:gd name="connsiteY8" fmla="*/ 3438200 h 5933070"/>
              <a:gd name="connsiteX9" fmla="*/ 3903814 w 4829175"/>
              <a:gd name="connsiteY9" fmla="*/ 3450362 h 5933070"/>
              <a:gd name="connsiteX10" fmla="*/ 4829175 w 4829175"/>
              <a:gd name="connsiteY10" fmla="*/ 5888266 h 5933070"/>
              <a:gd name="connsiteX11" fmla="*/ 4763371 w 4829175"/>
              <a:gd name="connsiteY11" fmla="*/ 5929447 h 5933070"/>
              <a:gd name="connsiteX12" fmla="*/ 3439077 w 4829175"/>
              <a:gd name="connsiteY12" fmla="*/ 5480576 h 5933070"/>
              <a:gd name="connsiteX13" fmla="*/ 3414401 w 4829175"/>
              <a:gd name="connsiteY13" fmla="*/ 5406451 h 5933070"/>
              <a:gd name="connsiteX14" fmla="*/ 3854461 w 4829175"/>
              <a:gd name="connsiteY14" fmla="*/ 4051602 h 5933070"/>
              <a:gd name="connsiteX15" fmla="*/ 3829785 w 4829175"/>
              <a:gd name="connsiteY15" fmla="*/ 3487424 h 5933070"/>
              <a:gd name="connsiteX16" fmla="*/ 3879523 w 4829175"/>
              <a:gd name="connsiteY16" fmla="*/ 3438200 h 5933070"/>
              <a:gd name="connsiteX17" fmla="*/ 949652 w 4829175"/>
              <a:gd name="connsiteY17" fmla="*/ 3438200 h 5933070"/>
              <a:gd name="connsiteX18" fmla="*/ 999390 w 4829175"/>
              <a:gd name="connsiteY18" fmla="*/ 3487424 h 5933070"/>
              <a:gd name="connsiteX19" fmla="*/ 974714 w 4829175"/>
              <a:gd name="connsiteY19" fmla="*/ 4051602 h 5933070"/>
              <a:gd name="connsiteX20" fmla="*/ 1414775 w 4829175"/>
              <a:gd name="connsiteY20" fmla="*/ 5406451 h 5933070"/>
              <a:gd name="connsiteX21" fmla="*/ 1390098 w 4829175"/>
              <a:gd name="connsiteY21" fmla="*/ 5480576 h 5933070"/>
              <a:gd name="connsiteX22" fmla="*/ 65803 w 4829175"/>
              <a:gd name="connsiteY22" fmla="*/ 5929447 h 5933070"/>
              <a:gd name="connsiteX23" fmla="*/ 0 w 4829175"/>
              <a:gd name="connsiteY23" fmla="*/ 5888266 h 5933070"/>
              <a:gd name="connsiteX24" fmla="*/ 925361 w 4829175"/>
              <a:gd name="connsiteY24" fmla="*/ 3450362 h 5933070"/>
              <a:gd name="connsiteX25" fmla="*/ 949652 w 4829175"/>
              <a:gd name="connsiteY25" fmla="*/ 3438200 h 5933070"/>
              <a:gd name="connsiteX26" fmla="*/ 1274796 w 4829175"/>
              <a:gd name="connsiteY26" fmla="*/ 2614545 h 5933070"/>
              <a:gd name="connsiteX27" fmla="*/ 3558492 w 4829175"/>
              <a:gd name="connsiteY27" fmla="*/ 2614545 h 5933070"/>
              <a:gd name="connsiteX28" fmla="*/ 3706624 w 4829175"/>
              <a:gd name="connsiteY28" fmla="*/ 3541322 h 5933070"/>
              <a:gd name="connsiteX29" fmla="*/ 3705993 w 4829175"/>
              <a:gd name="connsiteY29" fmla="*/ 3541322 h 5933070"/>
              <a:gd name="connsiteX30" fmla="*/ 3705590 w 4829175"/>
              <a:gd name="connsiteY30" fmla="*/ 3541322 h 5933070"/>
              <a:gd name="connsiteX31" fmla="*/ 3730274 w 4829175"/>
              <a:gd name="connsiteY31" fmla="*/ 4052079 h 5933070"/>
              <a:gd name="connsiteX32" fmla="*/ 3701476 w 4829175"/>
              <a:gd name="connsiteY32" fmla="*/ 4468099 h 5933070"/>
              <a:gd name="connsiteX33" fmla="*/ 1126123 w 4829175"/>
              <a:gd name="connsiteY33" fmla="*/ 4468099 h 5933070"/>
              <a:gd name="connsiteX34" fmla="*/ 1097325 w 4829175"/>
              <a:gd name="connsiteY34" fmla="*/ 4052079 h 5933070"/>
              <a:gd name="connsiteX35" fmla="*/ 1122009 w 4829175"/>
              <a:gd name="connsiteY35" fmla="*/ 3541322 h 5933070"/>
              <a:gd name="connsiteX36" fmla="*/ 1122550 w 4829175"/>
              <a:gd name="connsiteY36" fmla="*/ 3541322 h 5933070"/>
              <a:gd name="connsiteX37" fmla="*/ 1274796 w 4829175"/>
              <a:gd name="connsiteY37" fmla="*/ 2614545 h 5933070"/>
              <a:gd name="connsiteX38" fmla="*/ 2413594 w 4829175"/>
              <a:gd name="connsiteY38" fmla="*/ 0 h 5933070"/>
              <a:gd name="connsiteX39" fmla="*/ 2471687 w 4829175"/>
              <a:gd name="connsiteY39" fmla="*/ 33972 h 5933070"/>
              <a:gd name="connsiteX40" fmla="*/ 3063923 w 4829175"/>
              <a:gd name="connsiteY40" fmla="*/ 1158142 h 5933070"/>
              <a:gd name="connsiteX41" fmla="*/ 3277786 w 4829175"/>
              <a:gd name="connsiteY41" fmla="*/ 1689343 h 5933070"/>
              <a:gd name="connsiteX42" fmla="*/ 3278710 w 4829175"/>
              <a:gd name="connsiteY42" fmla="*/ 1689343 h 5933070"/>
              <a:gd name="connsiteX43" fmla="*/ 3558422 w 4829175"/>
              <a:gd name="connsiteY43" fmla="*/ 2614543 h 5933070"/>
              <a:gd name="connsiteX44" fmla="*/ 1275482 w 4829175"/>
              <a:gd name="connsiteY44" fmla="*/ 2614543 h 5933070"/>
              <a:gd name="connsiteX45" fmla="*/ 1555193 w 4829175"/>
              <a:gd name="connsiteY45" fmla="*/ 1689343 h 5933070"/>
              <a:gd name="connsiteX46" fmla="*/ 1554544 w 4829175"/>
              <a:gd name="connsiteY46" fmla="*/ 1689343 h 5933070"/>
              <a:gd name="connsiteX47" fmla="*/ 1764294 w 4829175"/>
              <a:gd name="connsiteY47" fmla="*/ 1158142 h 5933070"/>
              <a:gd name="connsiteX48" fmla="*/ 2352417 w 4829175"/>
              <a:gd name="connsiteY48" fmla="*/ 33972 h 5933070"/>
              <a:gd name="connsiteX49" fmla="*/ 2413594 w 4829175"/>
              <a:gd name="connsiteY49" fmla="*/ 0 h 5933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4829175" h="5933070">
                <a:moveTo>
                  <a:pt x="1127281" y="4468100"/>
                </a:moveTo>
                <a:cubicBezTo>
                  <a:pt x="1127281" y="4468100"/>
                  <a:pt x="1127281" y="4468100"/>
                  <a:pt x="3701896" y="4468100"/>
                </a:cubicBezTo>
                <a:cubicBezTo>
                  <a:pt x="3640204" y="4891575"/>
                  <a:pt x="3475692" y="5208154"/>
                  <a:pt x="3212472" y="5417836"/>
                </a:cubicBezTo>
                <a:cubicBezTo>
                  <a:pt x="3200134" y="5430170"/>
                  <a:pt x="3179570" y="5434281"/>
                  <a:pt x="3163119" y="5434281"/>
                </a:cubicBezTo>
                <a:cubicBezTo>
                  <a:pt x="2916350" y="5397279"/>
                  <a:pt x="2669582" y="5380833"/>
                  <a:pt x="2414588" y="5380833"/>
                </a:cubicBezTo>
                <a:cubicBezTo>
                  <a:pt x="2159594" y="5380833"/>
                  <a:pt x="1912826" y="5397279"/>
                  <a:pt x="1666058" y="5434281"/>
                </a:cubicBezTo>
                <a:cubicBezTo>
                  <a:pt x="1649607" y="5434281"/>
                  <a:pt x="1629043" y="5430170"/>
                  <a:pt x="1612592" y="5417836"/>
                </a:cubicBezTo>
                <a:cubicBezTo>
                  <a:pt x="1394613" y="5241045"/>
                  <a:pt x="1201311" y="4949135"/>
                  <a:pt x="1127281" y="4468100"/>
                </a:cubicBezTo>
                <a:close/>
                <a:moveTo>
                  <a:pt x="3879523" y="3438200"/>
                </a:moveTo>
                <a:cubicBezTo>
                  <a:pt x="3888134" y="3439294"/>
                  <a:pt x="3896616" y="3443155"/>
                  <a:pt x="3903814" y="3450362"/>
                </a:cubicBezTo>
                <a:cubicBezTo>
                  <a:pt x="4467256" y="4018657"/>
                  <a:pt x="4829175" y="4899927"/>
                  <a:pt x="4829175" y="5888266"/>
                </a:cubicBezTo>
                <a:cubicBezTo>
                  <a:pt x="4829175" y="5921211"/>
                  <a:pt x="4792161" y="5941801"/>
                  <a:pt x="4763371" y="5929447"/>
                </a:cubicBezTo>
                <a:cubicBezTo>
                  <a:pt x="4352100" y="5723543"/>
                  <a:pt x="3903814" y="5571174"/>
                  <a:pt x="3439077" y="5480576"/>
                </a:cubicBezTo>
                <a:cubicBezTo>
                  <a:pt x="3402062" y="5472340"/>
                  <a:pt x="3389724" y="5431159"/>
                  <a:pt x="3414401" y="5406451"/>
                </a:cubicBezTo>
                <a:cubicBezTo>
                  <a:pt x="3706403" y="5101713"/>
                  <a:pt x="3854461" y="4648724"/>
                  <a:pt x="3854461" y="4051602"/>
                </a:cubicBezTo>
                <a:cubicBezTo>
                  <a:pt x="3854461" y="3866288"/>
                  <a:pt x="3846236" y="3676856"/>
                  <a:pt x="3829785" y="3487424"/>
                </a:cubicBezTo>
                <a:cubicBezTo>
                  <a:pt x="3826700" y="3456539"/>
                  <a:pt x="3853690" y="3434919"/>
                  <a:pt x="3879523" y="3438200"/>
                </a:cubicBezTo>
                <a:close/>
                <a:moveTo>
                  <a:pt x="949652" y="3438200"/>
                </a:moveTo>
                <a:cubicBezTo>
                  <a:pt x="975485" y="3434919"/>
                  <a:pt x="1002475" y="3456539"/>
                  <a:pt x="999390" y="3487424"/>
                </a:cubicBezTo>
                <a:cubicBezTo>
                  <a:pt x="982939" y="3676856"/>
                  <a:pt x="974714" y="3866288"/>
                  <a:pt x="974714" y="4051602"/>
                </a:cubicBezTo>
                <a:cubicBezTo>
                  <a:pt x="974714" y="4648724"/>
                  <a:pt x="1122772" y="5101713"/>
                  <a:pt x="1414775" y="5406451"/>
                </a:cubicBezTo>
                <a:cubicBezTo>
                  <a:pt x="1439451" y="5431159"/>
                  <a:pt x="1427113" y="5472340"/>
                  <a:pt x="1390098" y="5480576"/>
                </a:cubicBezTo>
                <a:cubicBezTo>
                  <a:pt x="925361" y="5571174"/>
                  <a:pt x="477075" y="5723543"/>
                  <a:pt x="65803" y="5929447"/>
                </a:cubicBezTo>
                <a:cubicBezTo>
                  <a:pt x="37014" y="5941801"/>
                  <a:pt x="0" y="5921211"/>
                  <a:pt x="0" y="5888266"/>
                </a:cubicBezTo>
                <a:cubicBezTo>
                  <a:pt x="0" y="4899927"/>
                  <a:pt x="361919" y="4018657"/>
                  <a:pt x="925361" y="3450362"/>
                </a:cubicBezTo>
                <a:cubicBezTo>
                  <a:pt x="932559" y="3443155"/>
                  <a:pt x="941041" y="3439294"/>
                  <a:pt x="949652" y="3438200"/>
                </a:cubicBezTo>
                <a:close/>
                <a:moveTo>
                  <a:pt x="1274796" y="2614545"/>
                </a:moveTo>
                <a:lnTo>
                  <a:pt x="3558492" y="2614545"/>
                </a:lnTo>
                <a:cubicBezTo>
                  <a:pt x="3624329" y="2911113"/>
                  <a:pt x="3677821" y="3220039"/>
                  <a:pt x="3706624" y="3541322"/>
                </a:cubicBezTo>
                <a:cubicBezTo>
                  <a:pt x="3706624" y="3541322"/>
                  <a:pt x="3706624" y="3541322"/>
                  <a:pt x="3705993" y="3541322"/>
                </a:cubicBezTo>
                <a:lnTo>
                  <a:pt x="3705590" y="3541322"/>
                </a:lnTo>
                <a:cubicBezTo>
                  <a:pt x="3722046" y="3710201"/>
                  <a:pt x="3730274" y="3879081"/>
                  <a:pt x="3730274" y="4052079"/>
                </a:cubicBezTo>
                <a:cubicBezTo>
                  <a:pt x="3730274" y="4200364"/>
                  <a:pt x="3722046" y="4340410"/>
                  <a:pt x="3701476" y="4468099"/>
                </a:cubicBezTo>
                <a:cubicBezTo>
                  <a:pt x="3701476" y="4468099"/>
                  <a:pt x="3701476" y="4468099"/>
                  <a:pt x="1126123" y="4468099"/>
                </a:cubicBezTo>
                <a:cubicBezTo>
                  <a:pt x="1109667" y="4344529"/>
                  <a:pt x="1097325" y="4204483"/>
                  <a:pt x="1097325" y="4052079"/>
                </a:cubicBezTo>
                <a:cubicBezTo>
                  <a:pt x="1097325" y="3879081"/>
                  <a:pt x="1105553" y="3710201"/>
                  <a:pt x="1122009" y="3541322"/>
                </a:cubicBezTo>
                <a:lnTo>
                  <a:pt x="1122550" y="3541322"/>
                </a:lnTo>
                <a:cubicBezTo>
                  <a:pt x="1151353" y="3220039"/>
                  <a:pt x="1204845" y="2911113"/>
                  <a:pt x="1274796" y="2614545"/>
                </a:cubicBezTo>
                <a:close/>
                <a:moveTo>
                  <a:pt x="2413594" y="0"/>
                </a:moveTo>
                <a:cubicBezTo>
                  <a:pt x="2436728" y="0"/>
                  <a:pt x="2459349" y="11324"/>
                  <a:pt x="2471687" y="33972"/>
                </a:cubicBezTo>
                <a:cubicBezTo>
                  <a:pt x="2603295" y="243982"/>
                  <a:pt x="2837722" y="643412"/>
                  <a:pt x="3063923" y="1158142"/>
                </a:cubicBezTo>
                <a:cubicBezTo>
                  <a:pt x="3133840" y="1318738"/>
                  <a:pt x="3207869" y="1495805"/>
                  <a:pt x="3277786" y="1689343"/>
                </a:cubicBezTo>
                <a:lnTo>
                  <a:pt x="3278710" y="1689343"/>
                </a:lnTo>
                <a:cubicBezTo>
                  <a:pt x="3381545" y="1968959"/>
                  <a:pt x="3476154" y="2281471"/>
                  <a:pt x="3558422" y="2614543"/>
                </a:cubicBezTo>
                <a:cubicBezTo>
                  <a:pt x="3558422" y="2614543"/>
                  <a:pt x="3558422" y="2614543"/>
                  <a:pt x="1275482" y="2614543"/>
                </a:cubicBezTo>
                <a:cubicBezTo>
                  <a:pt x="1353636" y="2281471"/>
                  <a:pt x="1452358" y="1968959"/>
                  <a:pt x="1555193" y="1689343"/>
                </a:cubicBezTo>
                <a:lnTo>
                  <a:pt x="1554544" y="1689343"/>
                </a:lnTo>
                <a:cubicBezTo>
                  <a:pt x="1624460" y="1495805"/>
                  <a:pt x="1694377" y="1318738"/>
                  <a:pt x="1764294" y="1158142"/>
                </a:cubicBezTo>
                <a:cubicBezTo>
                  <a:pt x="1986382" y="643412"/>
                  <a:pt x="2192020" y="281043"/>
                  <a:pt x="2352417" y="33972"/>
                </a:cubicBezTo>
                <a:cubicBezTo>
                  <a:pt x="2366812" y="11324"/>
                  <a:pt x="2390460" y="0"/>
                  <a:pt x="2413594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3707527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</p:bldLst>
      </p:timing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preserve="1" userDrawn="1">
  <p:cSld name="1_Титульный слайд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73504C3-010C-C844-A29D-39A59734407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4372303" y="906785"/>
            <a:ext cx="3447394" cy="5044430"/>
          </a:xfrm>
          <a:custGeom>
            <a:avLst/>
            <a:gdLst>
              <a:gd name="connsiteX0" fmla="*/ 820662 w 3447394"/>
              <a:gd name="connsiteY0" fmla="*/ 487945 h 5044430"/>
              <a:gd name="connsiteX1" fmla="*/ 831878 w 3447394"/>
              <a:gd name="connsiteY1" fmla="*/ 487945 h 5044430"/>
              <a:gd name="connsiteX2" fmla="*/ 2617211 w 3447394"/>
              <a:gd name="connsiteY2" fmla="*/ 487945 h 5044430"/>
              <a:gd name="connsiteX3" fmla="*/ 2628428 w 3447394"/>
              <a:gd name="connsiteY3" fmla="*/ 487945 h 5044430"/>
              <a:gd name="connsiteX4" fmla="*/ 2628428 w 3447394"/>
              <a:gd name="connsiteY4" fmla="*/ 489035 h 5044430"/>
              <a:gd name="connsiteX5" fmla="*/ 2775557 w 3447394"/>
              <a:gd name="connsiteY5" fmla="*/ 503346 h 5044430"/>
              <a:gd name="connsiteX6" fmla="*/ 3444006 w 3447394"/>
              <a:gd name="connsiteY6" fmla="*/ 1252052 h 5044430"/>
              <a:gd name="connsiteX7" fmla="*/ 3443116 w 3447394"/>
              <a:gd name="connsiteY7" fmla="*/ 1252052 h 5044430"/>
              <a:gd name="connsiteX8" fmla="*/ 3447394 w 3447394"/>
              <a:gd name="connsiteY8" fmla="*/ 1320664 h 5044430"/>
              <a:gd name="connsiteX9" fmla="*/ 3447394 w 3447394"/>
              <a:gd name="connsiteY9" fmla="*/ 2011076 h 5044430"/>
              <a:gd name="connsiteX10" fmla="*/ 3447394 w 3447394"/>
              <a:gd name="connsiteY10" fmla="*/ 2773489 h 5044430"/>
              <a:gd name="connsiteX11" fmla="*/ 3447394 w 3447394"/>
              <a:gd name="connsiteY11" fmla="*/ 3532514 h 5044430"/>
              <a:gd name="connsiteX12" fmla="*/ 3447394 w 3447394"/>
              <a:gd name="connsiteY12" fmla="*/ 4227938 h 5044430"/>
              <a:gd name="connsiteX13" fmla="*/ 3443814 w 3447394"/>
              <a:gd name="connsiteY13" fmla="*/ 4285406 h 5044430"/>
              <a:gd name="connsiteX14" fmla="*/ 3444006 w 3447394"/>
              <a:gd name="connsiteY14" fmla="*/ 4285406 h 5044430"/>
              <a:gd name="connsiteX15" fmla="*/ 3443711 w 3447394"/>
              <a:gd name="connsiteY15" fmla="*/ 4287053 h 5044430"/>
              <a:gd name="connsiteX16" fmla="*/ 3443116 w 3447394"/>
              <a:gd name="connsiteY16" fmla="*/ 4296621 h 5044430"/>
              <a:gd name="connsiteX17" fmla="*/ 3442001 w 3447394"/>
              <a:gd name="connsiteY17" fmla="*/ 4296621 h 5044430"/>
              <a:gd name="connsiteX18" fmla="*/ 3416386 w 3447394"/>
              <a:gd name="connsiteY18" fmla="*/ 4439910 h 5044430"/>
              <a:gd name="connsiteX19" fmla="*/ 2756239 w 3447394"/>
              <a:gd name="connsiteY19" fmla="*/ 5032746 h 5044430"/>
              <a:gd name="connsiteX20" fmla="*/ 2628428 w 3447394"/>
              <a:gd name="connsiteY20" fmla="*/ 5043488 h 5044430"/>
              <a:gd name="connsiteX21" fmla="*/ 2628428 w 3447394"/>
              <a:gd name="connsiteY21" fmla="*/ 5044430 h 5044430"/>
              <a:gd name="connsiteX22" fmla="*/ 2617211 w 3447394"/>
              <a:gd name="connsiteY22" fmla="*/ 5044430 h 5044430"/>
              <a:gd name="connsiteX23" fmla="*/ 831878 w 3447394"/>
              <a:gd name="connsiteY23" fmla="*/ 5044430 h 5044430"/>
              <a:gd name="connsiteX24" fmla="*/ 820662 w 3447394"/>
              <a:gd name="connsiteY24" fmla="*/ 5044430 h 5044430"/>
              <a:gd name="connsiteX25" fmla="*/ 820662 w 3447394"/>
              <a:gd name="connsiteY25" fmla="*/ 5043488 h 5044430"/>
              <a:gd name="connsiteX26" fmla="*/ 692852 w 3447394"/>
              <a:gd name="connsiteY26" fmla="*/ 5032746 h 5044430"/>
              <a:gd name="connsiteX27" fmla="*/ 32704 w 3447394"/>
              <a:gd name="connsiteY27" fmla="*/ 4439910 h 5044430"/>
              <a:gd name="connsiteX28" fmla="*/ 7089 w 3447394"/>
              <a:gd name="connsiteY28" fmla="*/ 4296621 h 5044430"/>
              <a:gd name="connsiteX29" fmla="*/ 4288 w 3447394"/>
              <a:gd name="connsiteY29" fmla="*/ 4296621 h 5044430"/>
              <a:gd name="connsiteX30" fmla="*/ 0 w 3447394"/>
              <a:gd name="connsiteY30" fmla="*/ 4227938 h 5044430"/>
              <a:gd name="connsiteX31" fmla="*/ 0 w 3447394"/>
              <a:gd name="connsiteY31" fmla="*/ 3532514 h 5044430"/>
              <a:gd name="connsiteX32" fmla="*/ 0 w 3447394"/>
              <a:gd name="connsiteY32" fmla="*/ 2773489 h 5044430"/>
              <a:gd name="connsiteX33" fmla="*/ 0 w 3447394"/>
              <a:gd name="connsiteY33" fmla="*/ 2011076 h 5044430"/>
              <a:gd name="connsiteX34" fmla="*/ 0 w 3447394"/>
              <a:gd name="connsiteY34" fmla="*/ 1320664 h 5044430"/>
              <a:gd name="connsiteX35" fmla="*/ 4288 w 3447394"/>
              <a:gd name="connsiteY35" fmla="*/ 1252052 h 5044430"/>
              <a:gd name="connsiteX36" fmla="*/ 5084 w 3447394"/>
              <a:gd name="connsiteY36" fmla="*/ 1252052 h 5044430"/>
              <a:gd name="connsiteX37" fmla="*/ 673533 w 3447394"/>
              <a:gd name="connsiteY37" fmla="*/ 503346 h 5044430"/>
              <a:gd name="connsiteX38" fmla="*/ 820662 w 3447394"/>
              <a:gd name="connsiteY38" fmla="*/ 489035 h 5044430"/>
              <a:gd name="connsiteX39" fmla="*/ 636561 w 3447394"/>
              <a:gd name="connsiteY39" fmla="*/ 0 h 5044430"/>
              <a:gd name="connsiteX40" fmla="*/ 2812527 w 3447394"/>
              <a:gd name="connsiteY40" fmla="*/ 0 h 5044430"/>
              <a:gd name="connsiteX41" fmla="*/ 2863928 w 3447394"/>
              <a:gd name="connsiteY41" fmla="*/ 51477 h 5044430"/>
              <a:gd name="connsiteX42" fmla="*/ 2863928 w 3447394"/>
              <a:gd name="connsiteY42" fmla="*/ 351756 h 5044430"/>
              <a:gd name="connsiteX43" fmla="*/ 2812527 w 3447394"/>
              <a:gd name="connsiteY43" fmla="*/ 403232 h 5044430"/>
              <a:gd name="connsiteX44" fmla="*/ 636561 w 3447394"/>
              <a:gd name="connsiteY44" fmla="*/ 403232 h 5044430"/>
              <a:gd name="connsiteX45" fmla="*/ 585160 w 3447394"/>
              <a:gd name="connsiteY45" fmla="*/ 351756 h 5044430"/>
              <a:gd name="connsiteX46" fmla="*/ 585160 w 3447394"/>
              <a:gd name="connsiteY46" fmla="*/ 51477 h 5044430"/>
              <a:gd name="connsiteX47" fmla="*/ 636561 w 3447394"/>
              <a:gd name="connsiteY47" fmla="*/ 0 h 5044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447394" h="5044430">
                <a:moveTo>
                  <a:pt x="820662" y="487945"/>
                </a:moveTo>
                <a:lnTo>
                  <a:pt x="831878" y="487945"/>
                </a:lnTo>
                <a:lnTo>
                  <a:pt x="2617211" y="487945"/>
                </a:lnTo>
                <a:lnTo>
                  <a:pt x="2628428" y="487945"/>
                </a:lnTo>
                <a:lnTo>
                  <a:pt x="2628428" y="489035"/>
                </a:lnTo>
                <a:lnTo>
                  <a:pt x="2775557" y="503346"/>
                </a:lnTo>
                <a:cubicBezTo>
                  <a:pt x="3134761" y="574067"/>
                  <a:pt x="3414018" y="880193"/>
                  <a:pt x="3444006" y="1252052"/>
                </a:cubicBezTo>
                <a:lnTo>
                  <a:pt x="3443116" y="1252052"/>
                </a:lnTo>
                <a:cubicBezTo>
                  <a:pt x="3443116" y="1273493"/>
                  <a:pt x="3447394" y="1299223"/>
                  <a:pt x="3447394" y="1320664"/>
                </a:cubicBezTo>
                <a:cubicBezTo>
                  <a:pt x="3447394" y="1320664"/>
                  <a:pt x="3447394" y="1320664"/>
                  <a:pt x="3447394" y="2011076"/>
                </a:cubicBezTo>
                <a:lnTo>
                  <a:pt x="3447394" y="2773489"/>
                </a:lnTo>
                <a:lnTo>
                  <a:pt x="3447394" y="3532514"/>
                </a:lnTo>
                <a:cubicBezTo>
                  <a:pt x="3447394" y="3532514"/>
                  <a:pt x="3447394" y="3532514"/>
                  <a:pt x="3447394" y="4227938"/>
                </a:cubicBezTo>
                <a:lnTo>
                  <a:pt x="3443814" y="4285406"/>
                </a:lnTo>
                <a:lnTo>
                  <a:pt x="3444006" y="4285406"/>
                </a:lnTo>
                <a:lnTo>
                  <a:pt x="3443711" y="4287053"/>
                </a:lnTo>
                <a:lnTo>
                  <a:pt x="3443116" y="4296621"/>
                </a:lnTo>
                <a:lnTo>
                  <a:pt x="3442001" y="4296621"/>
                </a:lnTo>
                <a:lnTo>
                  <a:pt x="3416386" y="4439910"/>
                </a:lnTo>
                <a:cubicBezTo>
                  <a:pt x="3330853" y="4744786"/>
                  <a:pt x="3072993" y="4978965"/>
                  <a:pt x="2756239" y="5032746"/>
                </a:cubicBezTo>
                <a:lnTo>
                  <a:pt x="2628428" y="5043488"/>
                </a:lnTo>
                <a:lnTo>
                  <a:pt x="2628428" y="5044430"/>
                </a:lnTo>
                <a:lnTo>
                  <a:pt x="2617211" y="5044430"/>
                </a:lnTo>
                <a:lnTo>
                  <a:pt x="831878" y="5044430"/>
                </a:lnTo>
                <a:lnTo>
                  <a:pt x="820662" y="5044430"/>
                </a:lnTo>
                <a:lnTo>
                  <a:pt x="820662" y="5043488"/>
                </a:lnTo>
                <a:lnTo>
                  <a:pt x="692852" y="5032746"/>
                </a:lnTo>
                <a:cubicBezTo>
                  <a:pt x="376096" y="4978965"/>
                  <a:pt x="118236" y="4744786"/>
                  <a:pt x="32704" y="4439910"/>
                </a:cubicBezTo>
                <a:lnTo>
                  <a:pt x="7089" y="4296621"/>
                </a:lnTo>
                <a:lnTo>
                  <a:pt x="4288" y="4296621"/>
                </a:lnTo>
                <a:cubicBezTo>
                  <a:pt x="4288" y="4275157"/>
                  <a:pt x="0" y="4249401"/>
                  <a:pt x="0" y="4227938"/>
                </a:cubicBezTo>
                <a:cubicBezTo>
                  <a:pt x="0" y="4227938"/>
                  <a:pt x="0" y="4227938"/>
                  <a:pt x="0" y="3532514"/>
                </a:cubicBezTo>
                <a:lnTo>
                  <a:pt x="0" y="2773489"/>
                </a:lnTo>
                <a:lnTo>
                  <a:pt x="0" y="2011076"/>
                </a:lnTo>
                <a:cubicBezTo>
                  <a:pt x="0" y="2011076"/>
                  <a:pt x="0" y="2011076"/>
                  <a:pt x="0" y="1320664"/>
                </a:cubicBezTo>
                <a:cubicBezTo>
                  <a:pt x="0" y="1299223"/>
                  <a:pt x="4288" y="1273493"/>
                  <a:pt x="4288" y="1252052"/>
                </a:cubicBezTo>
                <a:lnTo>
                  <a:pt x="5084" y="1252052"/>
                </a:lnTo>
                <a:cubicBezTo>
                  <a:pt x="35071" y="880193"/>
                  <a:pt x="314328" y="574067"/>
                  <a:pt x="673533" y="503346"/>
                </a:cubicBezTo>
                <a:lnTo>
                  <a:pt x="820662" y="489035"/>
                </a:lnTo>
                <a:close/>
                <a:moveTo>
                  <a:pt x="636561" y="0"/>
                </a:moveTo>
                <a:cubicBezTo>
                  <a:pt x="636561" y="0"/>
                  <a:pt x="636561" y="0"/>
                  <a:pt x="2812527" y="0"/>
                </a:cubicBezTo>
                <a:cubicBezTo>
                  <a:pt x="2842512" y="0"/>
                  <a:pt x="2863928" y="21449"/>
                  <a:pt x="2863928" y="51477"/>
                </a:cubicBezTo>
                <a:cubicBezTo>
                  <a:pt x="2863928" y="51477"/>
                  <a:pt x="2863928" y="51477"/>
                  <a:pt x="2863928" y="351756"/>
                </a:cubicBezTo>
                <a:cubicBezTo>
                  <a:pt x="2863928" y="381784"/>
                  <a:pt x="2842512" y="403232"/>
                  <a:pt x="2812527" y="403232"/>
                </a:cubicBezTo>
                <a:cubicBezTo>
                  <a:pt x="2812527" y="403232"/>
                  <a:pt x="2812527" y="403232"/>
                  <a:pt x="636561" y="403232"/>
                </a:cubicBezTo>
                <a:cubicBezTo>
                  <a:pt x="606578" y="403232"/>
                  <a:pt x="585160" y="381784"/>
                  <a:pt x="585160" y="351756"/>
                </a:cubicBezTo>
                <a:cubicBezTo>
                  <a:pt x="585160" y="351756"/>
                  <a:pt x="585160" y="351756"/>
                  <a:pt x="585160" y="51477"/>
                </a:cubicBezTo>
                <a:cubicBezTo>
                  <a:pt x="585160" y="21449"/>
                  <a:pt x="606578" y="0"/>
                  <a:pt x="63656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782697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</p:bldLst>
      </p:timing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preserve="1" userDrawn="1">
  <p:cSld name="1_Титульный слайд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F4A964D-624D-D94B-B42C-C360095AFA3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 bwMode="auto">
          <a:xfrm>
            <a:off x="1369411" y="1285918"/>
            <a:ext cx="4564046" cy="4562809"/>
          </a:xfrm>
          <a:custGeom>
            <a:avLst/>
            <a:gdLst>
              <a:gd name="connsiteX0" fmla="*/ 2279640 w 4564046"/>
              <a:gd name="connsiteY0" fmla="*/ 0 h 4562809"/>
              <a:gd name="connsiteX1" fmla="*/ 2279640 w 4564046"/>
              <a:gd name="connsiteY1" fmla="*/ 2279302 h 4562809"/>
              <a:gd name="connsiteX2" fmla="*/ 4564046 w 4564046"/>
              <a:gd name="connsiteY2" fmla="*/ 2279302 h 4562809"/>
              <a:gd name="connsiteX3" fmla="*/ 2279640 w 4564046"/>
              <a:gd name="connsiteY3" fmla="*/ 4562809 h 4562809"/>
              <a:gd name="connsiteX4" fmla="*/ 0 w 4564046"/>
              <a:gd name="connsiteY4" fmla="*/ 2279302 h 4562809"/>
              <a:gd name="connsiteX5" fmla="*/ 2279640 w 4564046"/>
              <a:gd name="connsiteY5" fmla="*/ 0 h 4562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64046" h="4562809">
                <a:moveTo>
                  <a:pt x="2279640" y="0"/>
                </a:moveTo>
                <a:lnTo>
                  <a:pt x="2279640" y="2279302"/>
                </a:lnTo>
                <a:cubicBezTo>
                  <a:pt x="4564046" y="2279302"/>
                  <a:pt x="4564046" y="2279302"/>
                  <a:pt x="4564046" y="2279302"/>
                </a:cubicBezTo>
                <a:cubicBezTo>
                  <a:pt x="4564046" y="3540473"/>
                  <a:pt x="3541558" y="4562809"/>
                  <a:pt x="2279640" y="4562809"/>
                </a:cubicBezTo>
                <a:cubicBezTo>
                  <a:pt x="1022488" y="4562809"/>
                  <a:pt x="0" y="3540473"/>
                  <a:pt x="0" y="2279302"/>
                </a:cubicBezTo>
                <a:cubicBezTo>
                  <a:pt x="0" y="1017571"/>
                  <a:pt x="1022488" y="0"/>
                  <a:pt x="227964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A40E55B-634D-7E4D-A3B8-53E29A3AEFC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3929736" y="1008993"/>
            <a:ext cx="2279411" cy="2284355"/>
          </a:xfrm>
          <a:custGeom>
            <a:avLst/>
            <a:gdLst>
              <a:gd name="connsiteX0" fmla="*/ 0 w 2279411"/>
              <a:gd name="connsiteY0" fmla="*/ 0 h 2284355"/>
              <a:gd name="connsiteX1" fmla="*/ 2279411 w 2279411"/>
              <a:gd name="connsiteY1" fmla="*/ 2284355 h 2284355"/>
              <a:gd name="connsiteX2" fmla="*/ 0 w 2279411"/>
              <a:gd name="connsiteY2" fmla="*/ 2284355 h 2284355"/>
              <a:gd name="connsiteX3" fmla="*/ 0 w 2279411"/>
              <a:gd name="connsiteY3" fmla="*/ 0 h 2284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9411" h="2284355">
                <a:moveTo>
                  <a:pt x="0" y="0"/>
                </a:moveTo>
                <a:cubicBezTo>
                  <a:pt x="1257026" y="0"/>
                  <a:pt x="2279411" y="1022590"/>
                  <a:pt x="2279411" y="2284355"/>
                </a:cubicBezTo>
                <a:cubicBezTo>
                  <a:pt x="2279411" y="2284355"/>
                  <a:pt x="2279411" y="2284355"/>
                  <a:pt x="0" y="2284355"/>
                </a:cubicBezTo>
                <a:cubicBezTo>
                  <a:pt x="0" y="2284355"/>
                  <a:pt x="0" y="2284355"/>
                  <a:pt x="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2202457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 p14:presetBounceEnd="50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9" grpId="0" animBg="1"/>
        </p:bldLst>
      </p:timing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preserve="1" userDrawn="1">
  <p:cSld name="1_Титульный слайд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1B83AFA-89CE-234E-8B16-8E17B2EA0F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2068343" y="786037"/>
            <a:ext cx="3732653" cy="5435372"/>
          </a:xfrm>
          <a:custGeom>
            <a:avLst/>
            <a:gdLst>
              <a:gd name="connsiteX0" fmla="*/ 1728981 w 3732653"/>
              <a:gd name="connsiteY0" fmla="*/ 0 h 5435372"/>
              <a:gd name="connsiteX1" fmla="*/ 2003672 w 3732653"/>
              <a:gd name="connsiteY1" fmla="*/ 0 h 5435372"/>
              <a:gd name="connsiteX2" fmla="*/ 2254042 w 3732653"/>
              <a:gd name="connsiteY2" fmla="*/ 202343 h 5435372"/>
              <a:gd name="connsiteX3" fmla="*/ 2254042 w 3732653"/>
              <a:gd name="connsiteY3" fmla="*/ 630623 h 5435372"/>
              <a:gd name="connsiteX4" fmla="*/ 3449377 w 3732653"/>
              <a:gd name="connsiteY4" fmla="*/ 1357056 h 5435372"/>
              <a:gd name="connsiteX5" fmla="*/ 3247651 w 3732653"/>
              <a:gd name="connsiteY5" fmla="*/ 1688097 h 5435372"/>
              <a:gd name="connsiteX6" fmla="*/ 2786971 w 3732653"/>
              <a:gd name="connsiteY6" fmla="*/ 1720272 h 5435372"/>
              <a:gd name="connsiteX7" fmla="*/ 1817683 w 3732653"/>
              <a:gd name="connsiteY7" fmla="*/ 1364921 h 5435372"/>
              <a:gd name="connsiteX8" fmla="*/ 888454 w 3732653"/>
              <a:gd name="connsiteY8" fmla="*/ 1768891 h 5435372"/>
              <a:gd name="connsiteX9" fmla="*/ 1753303 w 3732653"/>
              <a:gd name="connsiteY9" fmla="*/ 2220767 h 5435372"/>
              <a:gd name="connsiteX10" fmla="*/ 2431446 w 3732653"/>
              <a:gd name="connsiteY10" fmla="*/ 2390220 h 5435372"/>
              <a:gd name="connsiteX11" fmla="*/ 3732653 w 3732653"/>
              <a:gd name="connsiteY11" fmla="*/ 3609997 h 5435372"/>
              <a:gd name="connsiteX12" fmla="*/ 2254042 w 3732653"/>
              <a:gd name="connsiteY12" fmla="*/ 4829774 h 5435372"/>
              <a:gd name="connsiteX13" fmla="*/ 2254042 w 3732653"/>
              <a:gd name="connsiteY13" fmla="*/ 5241609 h 5435372"/>
              <a:gd name="connsiteX14" fmla="*/ 2003672 w 3732653"/>
              <a:gd name="connsiteY14" fmla="*/ 5435372 h 5435372"/>
              <a:gd name="connsiteX15" fmla="*/ 1728981 w 3732653"/>
              <a:gd name="connsiteY15" fmla="*/ 5435372 h 5435372"/>
              <a:gd name="connsiteX16" fmla="*/ 1477896 w 3732653"/>
              <a:gd name="connsiteY16" fmla="*/ 5241609 h 5435372"/>
              <a:gd name="connsiteX17" fmla="*/ 1477896 w 3732653"/>
              <a:gd name="connsiteY17" fmla="*/ 4805464 h 5435372"/>
              <a:gd name="connsiteX18" fmla="*/ 145214 w 3732653"/>
              <a:gd name="connsiteY18" fmla="*/ 4078317 h 5435372"/>
              <a:gd name="connsiteX19" fmla="*/ 266823 w 3732653"/>
              <a:gd name="connsiteY19" fmla="*/ 3763720 h 5435372"/>
              <a:gd name="connsiteX20" fmla="*/ 767562 w 3732653"/>
              <a:gd name="connsiteY20" fmla="*/ 3666481 h 5435372"/>
              <a:gd name="connsiteX21" fmla="*/ 1906386 w 3732653"/>
              <a:gd name="connsiteY21" fmla="*/ 4070452 h 5435372"/>
              <a:gd name="connsiteX22" fmla="*/ 2843483 w 3732653"/>
              <a:gd name="connsiteY22" fmla="*/ 3626441 h 5435372"/>
              <a:gd name="connsiteX23" fmla="*/ 2173208 w 3732653"/>
              <a:gd name="connsiteY23" fmla="*/ 3158121 h 5435372"/>
              <a:gd name="connsiteX24" fmla="*/ 1405647 w 3732653"/>
              <a:gd name="connsiteY24" fmla="*/ 2963644 h 5435372"/>
              <a:gd name="connsiteX25" fmla="*/ 0 w 3732653"/>
              <a:gd name="connsiteY25" fmla="*/ 1793201 h 5435372"/>
              <a:gd name="connsiteX26" fmla="*/ 1477896 w 3732653"/>
              <a:gd name="connsiteY26" fmla="*/ 606314 h 5435372"/>
              <a:gd name="connsiteX27" fmla="*/ 1477896 w 3732653"/>
              <a:gd name="connsiteY27" fmla="*/ 202343 h 5435372"/>
              <a:gd name="connsiteX28" fmla="*/ 1728981 w 3732653"/>
              <a:gd name="connsiteY28" fmla="*/ 0 h 5435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732653" h="5435372">
                <a:moveTo>
                  <a:pt x="1728981" y="0"/>
                </a:moveTo>
                <a:cubicBezTo>
                  <a:pt x="1728981" y="0"/>
                  <a:pt x="1728981" y="0"/>
                  <a:pt x="2003672" y="0"/>
                </a:cubicBezTo>
                <a:cubicBezTo>
                  <a:pt x="2141018" y="0"/>
                  <a:pt x="2254042" y="89374"/>
                  <a:pt x="2254042" y="202343"/>
                </a:cubicBezTo>
                <a:cubicBezTo>
                  <a:pt x="2254042" y="202343"/>
                  <a:pt x="2254042" y="202343"/>
                  <a:pt x="2254042" y="630623"/>
                </a:cubicBezTo>
                <a:cubicBezTo>
                  <a:pt x="2867805" y="751457"/>
                  <a:pt x="3449377" y="1106808"/>
                  <a:pt x="3449377" y="1357056"/>
                </a:cubicBezTo>
                <a:cubicBezTo>
                  <a:pt x="3449377" y="1518644"/>
                  <a:pt x="3247651" y="1688097"/>
                  <a:pt x="3247651" y="1688097"/>
                </a:cubicBezTo>
                <a:cubicBezTo>
                  <a:pt x="3085984" y="1841106"/>
                  <a:pt x="2972960" y="1849685"/>
                  <a:pt x="2786971" y="1720272"/>
                </a:cubicBezTo>
                <a:cubicBezTo>
                  <a:pt x="2786971" y="1720272"/>
                  <a:pt x="2302685" y="1364921"/>
                  <a:pt x="1817683" y="1364921"/>
                </a:cubicBezTo>
                <a:cubicBezTo>
                  <a:pt x="1138824" y="1364921"/>
                  <a:pt x="888454" y="1575129"/>
                  <a:pt x="888454" y="1768891"/>
                </a:cubicBezTo>
                <a:cubicBezTo>
                  <a:pt x="888454" y="1946925"/>
                  <a:pt x="1082312" y="2051313"/>
                  <a:pt x="1753303" y="2220767"/>
                </a:cubicBezTo>
                <a:cubicBezTo>
                  <a:pt x="1849874" y="2253656"/>
                  <a:pt x="2334875" y="2374490"/>
                  <a:pt x="2431446" y="2390220"/>
                </a:cubicBezTo>
                <a:cubicBezTo>
                  <a:pt x="3296294" y="2609008"/>
                  <a:pt x="3732653" y="3053018"/>
                  <a:pt x="3732653" y="3609997"/>
                </a:cubicBezTo>
                <a:cubicBezTo>
                  <a:pt x="3732653" y="4183420"/>
                  <a:pt x="3271973" y="4724670"/>
                  <a:pt x="2254042" y="4829774"/>
                </a:cubicBezTo>
                <a:cubicBezTo>
                  <a:pt x="2254042" y="4829774"/>
                  <a:pt x="2254042" y="4829774"/>
                  <a:pt x="2254042" y="5241609"/>
                </a:cubicBezTo>
                <a:cubicBezTo>
                  <a:pt x="2254042" y="5345998"/>
                  <a:pt x="2141018" y="5435372"/>
                  <a:pt x="2003672" y="5435372"/>
                </a:cubicBezTo>
                <a:cubicBezTo>
                  <a:pt x="2003672" y="5435372"/>
                  <a:pt x="2003672" y="5435372"/>
                  <a:pt x="1728981" y="5435372"/>
                </a:cubicBezTo>
                <a:cubicBezTo>
                  <a:pt x="1591635" y="5435372"/>
                  <a:pt x="1477896" y="5345998"/>
                  <a:pt x="1477896" y="5241609"/>
                </a:cubicBezTo>
                <a:cubicBezTo>
                  <a:pt x="1477896" y="5241609"/>
                  <a:pt x="1477896" y="5241609"/>
                  <a:pt x="1477896" y="4805464"/>
                </a:cubicBezTo>
                <a:cubicBezTo>
                  <a:pt x="831942" y="4676050"/>
                  <a:pt x="145214" y="4337144"/>
                  <a:pt x="145214" y="4078317"/>
                </a:cubicBezTo>
                <a:cubicBezTo>
                  <a:pt x="145214" y="3908863"/>
                  <a:pt x="266823" y="3763720"/>
                  <a:pt x="266823" y="3763720"/>
                </a:cubicBezTo>
                <a:cubicBezTo>
                  <a:pt x="419906" y="3585687"/>
                  <a:pt x="589442" y="3553512"/>
                  <a:pt x="767562" y="3666481"/>
                </a:cubicBezTo>
                <a:cubicBezTo>
                  <a:pt x="767562" y="3666481"/>
                  <a:pt x="1429968" y="4070452"/>
                  <a:pt x="1906386" y="4070452"/>
                </a:cubicBezTo>
                <a:cubicBezTo>
                  <a:pt x="2593114" y="4070452"/>
                  <a:pt x="2843483" y="3860244"/>
                  <a:pt x="2843483" y="3626441"/>
                </a:cubicBezTo>
                <a:cubicBezTo>
                  <a:pt x="2843483" y="3497028"/>
                  <a:pt x="2722590" y="3286820"/>
                  <a:pt x="2173208" y="3158121"/>
                </a:cubicBezTo>
                <a:cubicBezTo>
                  <a:pt x="2084506" y="3133812"/>
                  <a:pt x="1502218" y="2987953"/>
                  <a:pt x="1405647" y="2963644"/>
                </a:cubicBezTo>
                <a:cubicBezTo>
                  <a:pt x="662407" y="2778460"/>
                  <a:pt x="0" y="2496038"/>
                  <a:pt x="0" y="1793201"/>
                </a:cubicBezTo>
                <a:cubicBezTo>
                  <a:pt x="0" y="1195467"/>
                  <a:pt x="517192" y="702838"/>
                  <a:pt x="1477896" y="606314"/>
                </a:cubicBezTo>
                <a:cubicBezTo>
                  <a:pt x="1477896" y="606314"/>
                  <a:pt x="1477896" y="606314"/>
                  <a:pt x="1477896" y="202343"/>
                </a:cubicBezTo>
                <a:cubicBezTo>
                  <a:pt x="1477896" y="89374"/>
                  <a:pt x="1591635" y="0"/>
                  <a:pt x="172898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2849588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</p:bldLst>
      </p:timing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preserve="1" userDrawn="1">
  <p:cSld name="1_Титульный слайд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12CDAB0-0B5B-9542-82C7-4004F3E8EA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1214193" y="1172534"/>
            <a:ext cx="5377672" cy="4512295"/>
          </a:xfrm>
          <a:custGeom>
            <a:avLst/>
            <a:gdLst>
              <a:gd name="connsiteX0" fmla="*/ 895427 w 5377672"/>
              <a:gd name="connsiteY0" fmla="*/ 2281397 h 4512295"/>
              <a:gd name="connsiteX1" fmla="*/ 1191346 w 5377672"/>
              <a:gd name="connsiteY1" fmla="*/ 2281397 h 4512295"/>
              <a:gd name="connsiteX2" fmla="*/ 1371581 w 5377672"/>
              <a:gd name="connsiteY2" fmla="*/ 2454627 h 4512295"/>
              <a:gd name="connsiteX3" fmla="*/ 1371581 w 5377672"/>
              <a:gd name="connsiteY3" fmla="*/ 3674909 h 4512295"/>
              <a:gd name="connsiteX4" fmla="*/ 1191346 w 5377672"/>
              <a:gd name="connsiteY4" fmla="*/ 3848139 h 4512295"/>
              <a:gd name="connsiteX5" fmla="*/ 895427 w 5377672"/>
              <a:gd name="connsiteY5" fmla="*/ 3848139 h 4512295"/>
              <a:gd name="connsiteX6" fmla="*/ 722221 w 5377672"/>
              <a:gd name="connsiteY6" fmla="*/ 3674909 h 4512295"/>
              <a:gd name="connsiteX7" fmla="*/ 722221 w 5377672"/>
              <a:gd name="connsiteY7" fmla="*/ 2454627 h 4512295"/>
              <a:gd name="connsiteX8" fmla="*/ 895427 w 5377672"/>
              <a:gd name="connsiteY8" fmla="*/ 2281397 h 4512295"/>
              <a:gd name="connsiteX9" fmla="*/ 1971089 w 5377672"/>
              <a:gd name="connsiteY9" fmla="*/ 1848002 h 4512295"/>
              <a:gd name="connsiteX10" fmla="*/ 2266369 w 5377672"/>
              <a:gd name="connsiteY10" fmla="*/ 1848002 h 4512295"/>
              <a:gd name="connsiteX11" fmla="*/ 2447244 w 5377672"/>
              <a:gd name="connsiteY11" fmla="*/ 2028264 h 4512295"/>
              <a:gd name="connsiteX12" fmla="*/ 2447244 w 5377672"/>
              <a:gd name="connsiteY12" fmla="*/ 3674909 h 4512295"/>
              <a:gd name="connsiteX13" fmla="*/ 2266369 w 5377672"/>
              <a:gd name="connsiteY13" fmla="*/ 3848139 h 4512295"/>
              <a:gd name="connsiteX14" fmla="*/ 1971089 w 5377672"/>
              <a:gd name="connsiteY14" fmla="*/ 3848139 h 4512295"/>
              <a:gd name="connsiteX15" fmla="*/ 1797245 w 5377672"/>
              <a:gd name="connsiteY15" fmla="*/ 3674909 h 4512295"/>
              <a:gd name="connsiteX16" fmla="*/ 1797245 w 5377672"/>
              <a:gd name="connsiteY16" fmla="*/ 2028264 h 4512295"/>
              <a:gd name="connsiteX17" fmla="*/ 1971089 w 5377672"/>
              <a:gd name="connsiteY17" fmla="*/ 1848002 h 4512295"/>
              <a:gd name="connsiteX18" fmla="*/ 3053142 w 5377672"/>
              <a:gd name="connsiteY18" fmla="*/ 1479808 h 4512295"/>
              <a:gd name="connsiteX19" fmla="*/ 3342031 w 5377672"/>
              <a:gd name="connsiteY19" fmla="*/ 1479808 h 4512295"/>
              <a:gd name="connsiteX20" fmla="*/ 3522906 w 5377672"/>
              <a:gd name="connsiteY20" fmla="*/ 1660070 h 4512295"/>
              <a:gd name="connsiteX21" fmla="*/ 3522906 w 5377672"/>
              <a:gd name="connsiteY21" fmla="*/ 3674909 h 4512295"/>
              <a:gd name="connsiteX22" fmla="*/ 3342031 w 5377672"/>
              <a:gd name="connsiteY22" fmla="*/ 3848139 h 4512295"/>
              <a:gd name="connsiteX23" fmla="*/ 3053142 w 5377672"/>
              <a:gd name="connsiteY23" fmla="*/ 3848139 h 4512295"/>
              <a:gd name="connsiteX24" fmla="*/ 2872907 w 5377672"/>
              <a:gd name="connsiteY24" fmla="*/ 3674909 h 4512295"/>
              <a:gd name="connsiteX25" fmla="*/ 2872907 w 5377672"/>
              <a:gd name="connsiteY25" fmla="*/ 1660070 h 4512295"/>
              <a:gd name="connsiteX26" fmla="*/ 3053142 w 5377672"/>
              <a:gd name="connsiteY26" fmla="*/ 1479808 h 4512295"/>
              <a:gd name="connsiteX27" fmla="*/ 4129444 w 5377672"/>
              <a:gd name="connsiteY27" fmla="*/ 1097551 h 4512295"/>
              <a:gd name="connsiteX28" fmla="*/ 4425363 w 5377672"/>
              <a:gd name="connsiteY28" fmla="*/ 1097551 h 4512295"/>
              <a:gd name="connsiteX29" fmla="*/ 4598568 w 5377672"/>
              <a:gd name="connsiteY29" fmla="*/ 1277813 h 4512295"/>
              <a:gd name="connsiteX30" fmla="*/ 4598568 w 5377672"/>
              <a:gd name="connsiteY30" fmla="*/ 3674909 h 4512295"/>
              <a:gd name="connsiteX31" fmla="*/ 4425363 w 5377672"/>
              <a:gd name="connsiteY31" fmla="*/ 3848139 h 4512295"/>
              <a:gd name="connsiteX32" fmla="*/ 4129444 w 5377672"/>
              <a:gd name="connsiteY32" fmla="*/ 3848139 h 4512295"/>
              <a:gd name="connsiteX33" fmla="*/ 3948569 w 5377672"/>
              <a:gd name="connsiteY33" fmla="*/ 3674909 h 4512295"/>
              <a:gd name="connsiteX34" fmla="*/ 3948569 w 5377672"/>
              <a:gd name="connsiteY34" fmla="*/ 1277813 h 4512295"/>
              <a:gd name="connsiteX35" fmla="*/ 4129444 w 5377672"/>
              <a:gd name="connsiteY35" fmla="*/ 1097551 h 4512295"/>
              <a:gd name="connsiteX36" fmla="*/ 3790064 w 5377672"/>
              <a:gd name="connsiteY36" fmla="*/ 216058 h 4512295"/>
              <a:gd name="connsiteX37" fmla="*/ 4425363 w 5377672"/>
              <a:gd name="connsiteY37" fmla="*/ 237792 h 4512295"/>
              <a:gd name="connsiteX38" fmla="*/ 4085983 w 5377672"/>
              <a:gd name="connsiteY38" fmla="*/ 779856 h 4512295"/>
              <a:gd name="connsiteX39" fmla="*/ 3999060 w 5377672"/>
              <a:gd name="connsiteY39" fmla="*/ 606625 h 4512295"/>
              <a:gd name="connsiteX40" fmla="*/ 801474 w 5377672"/>
              <a:gd name="connsiteY40" fmla="*/ 1812205 h 4512295"/>
              <a:gd name="connsiteX41" fmla="*/ 765043 w 5377672"/>
              <a:gd name="connsiteY41" fmla="*/ 1573774 h 4512295"/>
              <a:gd name="connsiteX42" fmla="*/ 3883377 w 5377672"/>
              <a:gd name="connsiteY42" fmla="*/ 396959 h 4512295"/>
              <a:gd name="connsiteX43" fmla="*/ 3790064 w 5377672"/>
              <a:gd name="connsiteY43" fmla="*/ 216058 h 4512295"/>
              <a:gd name="connsiteX44" fmla="*/ 317650 w 5377672"/>
              <a:gd name="connsiteY44" fmla="*/ 0 h 4512295"/>
              <a:gd name="connsiteX45" fmla="*/ 635299 w 5377672"/>
              <a:gd name="connsiteY45" fmla="*/ 555487 h 4512295"/>
              <a:gd name="connsiteX46" fmla="*/ 433333 w 5377672"/>
              <a:gd name="connsiteY46" fmla="*/ 555487 h 4512295"/>
              <a:gd name="connsiteX47" fmla="*/ 433333 w 5377672"/>
              <a:gd name="connsiteY47" fmla="*/ 4071868 h 4512295"/>
              <a:gd name="connsiteX48" fmla="*/ 4829295 w 5377672"/>
              <a:gd name="connsiteY48" fmla="*/ 4071868 h 4512295"/>
              <a:gd name="connsiteX49" fmla="*/ 4829295 w 5377672"/>
              <a:gd name="connsiteY49" fmla="*/ 3876904 h 4512295"/>
              <a:gd name="connsiteX50" fmla="*/ 5377672 w 5377672"/>
              <a:gd name="connsiteY50" fmla="*/ 4194600 h 4512295"/>
              <a:gd name="connsiteX51" fmla="*/ 4829295 w 5377672"/>
              <a:gd name="connsiteY51" fmla="*/ 4512295 h 4512295"/>
              <a:gd name="connsiteX52" fmla="*/ 4829295 w 5377672"/>
              <a:gd name="connsiteY52" fmla="*/ 4309660 h 4512295"/>
              <a:gd name="connsiteX53" fmla="*/ 194936 w 5377672"/>
              <a:gd name="connsiteY53" fmla="*/ 4309660 h 4512295"/>
              <a:gd name="connsiteX54" fmla="*/ 194936 w 5377672"/>
              <a:gd name="connsiteY54" fmla="*/ 4194600 h 4512295"/>
              <a:gd name="connsiteX55" fmla="*/ 194936 w 5377672"/>
              <a:gd name="connsiteY55" fmla="*/ 4071868 h 4512295"/>
              <a:gd name="connsiteX56" fmla="*/ 194936 w 5377672"/>
              <a:gd name="connsiteY56" fmla="*/ 555487 h 4512295"/>
              <a:gd name="connsiteX57" fmla="*/ 0 w 5377672"/>
              <a:gd name="connsiteY57" fmla="*/ 555487 h 4512295"/>
              <a:gd name="connsiteX58" fmla="*/ 317650 w 5377672"/>
              <a:gd name="connsiteY58" fmla="*/ 0 h 4512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5377672" h="4512295">
                <a:moveTo>
                  <a:pt x="895427" y="2281397"/>
                </a:moveTo>
                <a:cubicBezTo>
                  <a:pt x="1191346" y="2281397"/>
                  <a:pt x="1191346" y="2281397"/>
                  <a:pt x="1191346" y="2281397"/>
                </a:cubicBezTo>
                <a:cubicBezTo>
                  <a:pt x="1292329" y="2281397"/>
                  <a:pt x="1371581" y="2360661"/>
                  <a:pt x="1371581" y="2454627"/>
                </a:cubicBezTo>
                <a:cubicBezTo>
                  <a:pt x="1371581" y="3674909"/>
                  <a:pt x="1371581" y="3674909"/>
                  <a:pt x="1371581" y="3674909"/>
                </a:cubicBezTo>
                <a:cubicBezTo>
                  <a:pt x="1371581" y="3768236"/>
                  <a:pt x="1292329" y="3848139"/>
                  <a:pt x="1191346" y="3848139"/>
                </a:cubicBezTo>
                <a:cubicBezTo>
                  <a:pt x="895427" y="3848139"/>
                  <a:pt x="895427" y="3848139"/>
                  <a:pt x="895427" y="3848139"/>
                </a:cubicBezTo>
                <a:cubicBezTo>
                  <a:pt x="801474" y="3848139"/>
                  <a:pt x="722221" y="3768236"/>
                  <a:pt x="722221" y="3674909"/>
                </a:cubicBezTo>
                <a:cubicBezTo>
                  <a:pt x="722221" y="2454627"/>
                  <a:pt x="722221" y="2454627"/>
                  <a:pt x="722221" y="2454627"/>
                </a:cubicBezTo>
                <a:cubicBezTo>
                  <a:pt x="722221" y="2360661"/>
                  <a:pt x="801474" y="2281397"/>
                  <a:pt x="895427" y="2281397"/>
                </a:cubicBezTo>
                <a:close/>
                <a:moveTo>
                  <a:pt x="1971089" y="1848002"/>
                </a:moveTo>
                <a:lnTo>
                  <a:pt x="2266369" y="1848002"/>
                </a:lnTo>
                <a:cubicBezTo>
                  <a:pt x="2367991" y="1848002"/>
                  <a:pt x="2447244" y="1927266"/>
                  <a:pt x="2447244" y="2028264"/>
                </a:cubicBezTo>
                <a:cubicBezTo>
                  <a:pt x="2447244" y="2028264"/>
                  <a:pt x="2447244" y="2028264"/>
                  <a:pt x="2447244" y="3674909"/>
                </a:cubicBezTo>
                <a:cubicBezTo>
                  <a:pt x="2447244" y="3768236"/>
                  <a:pt x="2367991" y="3848139"/>
                  <a:pt x="2266369" y="3848139"/>
                </a:cubicBezTo>
                <a:cubicBezTo>
                  <a:pt x="2266369" y="3848139"/>
                  <a:pt x="2266369" y="3848139"/>
                  <a:pt x="1971089" y="3848139"/>
                </a:cubicBezTo>
                <a:cubicBezTo>
                  <a:pt x="1877136" y="3848139"/>
                  <a:pt x="1797245" y="3768236"/>
                  <a:pt x="1797245" y="3674909"/>
                </a:cubicBezTo>
                <a:cubicBezTo>
                  <a:pt x="1797245" y="3674909"/>
                  <a:pt x="1797245" y="3674909"/>
                  <a:pt x="1797245" y="2028264"/>
                </a:cubicBezTo>
                <a:cubicBezTo>
                  <a:pt x="1797245" y="1927266"/>
                  <a:pt x="1877136" y="1848002"/>
                  <a:pt x="1971089" y="1848002"/>
                </a:cubicBezTo>
                <a:close/>
                <a:moveTo>
                  <a:pt x="3053142" y="1479808"/>
                </a:moveTo>
                <a:lnTo>
                  <a:pt x="3342031" y="1479808"/>
                </a:lnTo>
                <a:cubicBezTo>
                  <a:pt x="3443653" y="1479808"/>
                  <a:pt x="3522906" y="1559072"/>
                  <a:pt x="3522906" y="1660070"/>
                </a:cubicBezTo>
                <a:cubicBezTo>
                  <a:pt x="3522906" y="1660070"/>
                  <a:pt x="3522906" y="1660070"/>
                  <a:pt x="3522906" y="3674909"/>
                </a:cubicBezTo>
                <a:cubicBezTo>
                  <a:pt x="3522906" y="3768236"/>
                  <a:pt x="3443653" y="3848139"/>
                  <a:pt x="3342031" y="3848139"/>
                </a:cubicBezTo>
                <a:cubicBezTo>
                  <a:pt x="3342031" y="3848139"/>
                  <a:pt x="3342031" y="3848139"/>
                  <a:pt x="3053142" y="3848139"/>
                </a:cubicBezTo>
                <a:cubicBezTo>
                  <a:pt x="2952798" y="3848139"/>
                  <a:pt x="2872907" y="3768236"/>
                  <a:pt x="2872907" y="3674909"/>
                </a:cubicBezTo>
                <a:cubicBezTo>
                  <a:pt x="2872907" y="3674909"/>
                  <a:pt x="2872907" y="3674909"/>
                  <a:pt x="2872907" y="1660070"/>
                </a:cubicBezTo>
                <a:cubicBezTo>
                  <a:pt x="2872907" y="1559072"/>
                  <a:pt x="2952798" y="1479808"/>
                  <a:pt x="3053142" y="1479808"/>
                </a:cubicBezTo>
                <a:close/>
                <a:moveTo>
                  <a:pt x="4129444" y="1097551"/>
                </a:moveTo>
                <a:lnTo>
                  <a:pt x="4425363" y="1097551"/>
                </a:lnTo>
                <a:cubicBezTo>
                  <a:pt x="4518676" y="1097551"/>
                  <a:pt x="4598568" y="1176815"/>
                  <a:pt x="4598568" y="1277813"/>
                </a:cubicBezTo>
                <a:cubicBezTo>
                  <a:pt x="4598568" y="1277813"/>
                  <a:pt x="4598568" y="1277813"/>
                  <a:pt x="4598568" y="3674909"/>
                </a:cubicBezTo>
                <a:cubicBezTo>
                  <a:pt x="4598568" y="3768236"/>
                  <a:pt x="4518676" y="3848139"/>
                  <a:pt x="4425363" y="3848139"/>
                </a:cubicBezTo>
                <a:cubicBezTo>
                  <a:pt x="4425363" y="3848139"/>
                  <a:pt x="4425363" y="3848139"/>
                  <a:pt x="4129444" y="3848139"/>
                </a:cubicBezTo>
                <a:cubicBezTo>
                  <a:pt x="4027821" y="3848139"/>
                  <a:pt x="3948569" y="3768236"/>
                  <a:pt x="3948569" y="3674909"/>
                </a:cubicBezTo>
                <a:cubicBezTo>
                  <a:pt x="3948569" y="3674909"/>
                  <a:pt x="3948569" y="3674909"/>
                  <a:pt x="3948569" y="1277813"/>
                </a:cubicBezTo>
                <a:cubicBezTo>
                  <a:pt x="3948569" y="1176815"/>
                  <a:pt x="4027821" y="1097551"/>
                  <a:pt x="4129444" y="1097551"/>
                </a:cubicBezTo>
                <a:close/>
                <a:moveTo>
                  <a:pt x="3790064" y="216058"/>
                </a:moveTo>
                <a:cubicBezTo>
                  <a:pt x="3790064" y="216058"/>
                  <a:pt x="3790064" y="216058"/>
                  <a:pt x="4425363" y="237792"/>
                </a:cubicBezTo>
                <a:cubicBezTo>
                  <a:pt x="4425363" y="237792"/>
                  <a:pt x="4425363" y="237792"/>
                  <a:pt x="4085983" y="779856"/>
                </a:cubicBezTo>
                <a:cubicBezTo>
                  <a:pt x="4085983" y="779856"/>
                  <a:pt x="4085983" y="779856"/>
                  <a:pt x="3999060" y="606625"/>
                </a:cubicBezTo>
                <a:cubicBezTo>
                  <a:pt x="3032051" y="1183846"/>
                  <a:pt x="1949358" y="1602539"/>
                  <a:pt x="801474" y="1812205"/>
                </a:cubicBezTo>
                <a:lnTo>
                  <a:pt x="765043" y="1573774"/>
                </a:lnTo>
                <a:cubicBezTo>
                  <a:pt x="1884167" y="1364108"/>
                  <a:pt x="2938098" y="960117"/>
                  <a:pt x="3883377" y="396959"/>
                </a:cubicBezTo>
                <a:cubicBezTo>
                  <a:pt x="3883377" y="396959"/>
                  <a:pt x="3883377" y="396959"/>
                  <a:pt x="3790064" y="216058"/>
                </a:cubicBezTo>
                <a:close/>
                <a:moveTo>
                  <a:pt x="317650" y="0"/>
                </a:moveTo>
                <a:cubicBezTo>
                  <a:pt x="317650" y="0"/>
                  <a:pt x="317650" y="0"/>
                  <a:pt x="635299" y="555487"/>
                </a:cubicBezTo>
                <a:cubicBezTo>
                  <a:pt x="635299" y="555487"/>
                  <a:pt x="635299" y="555487"/>
                  <a:pt x="433333" y="555487"/>
                </a:cubicBezTo>
                <a:cubicBezTo>
                  <a:pt x="433333" y="555487"/>
                  <a:pt x="433333" y="555487"/>
                  <a:pt x="433333" y="4071868"/>
                </a:cubicBezTo>
                <a:cubicBezTo>
                  <a:pt x="433333" y="4071868"/>
                  <a:pt x="433333" y="4071868"/>
                  <a:pt x="4829295" y="4071868"/>
                </a:cubicBezTo>
                <a:cubicBezTo>
                  <a:pt x="4829295" y="4071868"/>
                  <a:pt x="4829295" y="4071868"/>
                  <a:pt x="4829295" y="3876904"/>
                </a:cubicBezTo>
                <a:cubicBezTo>
                  <a:pt x="4829295" y="3876904"/>
                  <a:pt x="4829295" y="3876904"/>
                  <a:pt x="5377672" y="4194600"/>
                </a:cubicBezTo>
                <a:lnTo>
                  <a:pt x="4829295" y="4512295"/>
                </a:lnTo>
                <a:cubicBezTo>
                  <a:pt x="4829295" y="4512295"/>
                  <a:pt x="4829295" y="4512295"/>
                  <a:pt x="4829295" y="4309660"/>
                </a:cubicBezTo>
                <a:cubicBezTo>
                  <a:pt x="4829295" y="4309660"/>
                  <a:pt x="4829295" y="4309660"/>
                  <a:pt x="194936" y="4309660"/>
                </a:cubicBezTo>
                <a:cubicBezTo>
                  <a:pt x="194936" y="4309660"/>
                  <a:pt x="194936" y="4309660"/>
                  <a:pt x="194936" y="4194600"/>
                </a:cubicBezTo>
                <a:cubicBezTo>
                  <a:pt x="194936" y="4194600"/>
                  <a:pt x="194936" y="4194600"/>
                  <a:pt x="194936" y="4071868"/>
                </a:cubicBezTo>
                <a:cubicBezTo>
                  <a:pt x="194936" y="4071868"/>
                  <a:pt x="194936" y="4071868"/>
                  <a:pt x="194936" y="555487"/>
                </a:cubicBezTo>
                <a:cubicBezTo>
                  <a:pt x="194936" y="555487"/>
                  <a:pt x="194936" y="555487"/>
                  <a:pt x="0" y="555487"/>
                </a:cubicBezTo>
                <a:cubicBezTo>
                  <a:pt x="0" y="555487"/>
                  <a:pt x="0" y="555487"/>
                  <a:pt x="31765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2314823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</p:bldLst>
      </p:timing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preserve="1" userDrawn="1">
  <p:cSld name="1_Титульный слайд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50C5A7F-2C72-8549-BD18-64476E18A4A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2580281" y="1837438"/>
            <a:ext cx="7033135" cy="4708172"/>
          </a:xfrm>
          <a:custGeom>
            <a:avLst/>
            <a:gdLst>
              <a:gd name="connsiteX0" fmla="*/ 2642032 w 7033135"/>
              <a:gd name="connsiteY0" fmla="*/ 3830205 h 4708172"/>
              <a:gd name="connsiteX1" fmla="*/ 2785139 w 7033135"/>
              <a:gd name="connsiteY1" fmla="*/ 3891809 h 4708172"/>
              <a:gd name="connsiteX2" fmla="*/ 2891366 w 7033135"/>
              <a:gd name="connsiteY2" fmla="*/ 4063751 h 4708172"/>
              <a:gd name="connsiteX3" fmla="*/ 2825606 w 7033135"/>
              <a:gd name="connsiteY3" fmla="*/ 4267481 h 4708172"/>
              <a:gd name="connsiteX4" fmla="*/ 2760569 w 7033135"/>
              <a:gd name="connsiteY4" fmla="*/ 4357064 h 4708172"/>
              <a:gd name="connsiteX5" fmla="*/ 2564736 w 7033135"/>
              <a:gd name="connsiteY5" fmla="*/ 4586079 h 4708172"/>
              <a:gd name="connsiteX6" fmla="*/ 2368902 w 7033135"/>
              <a:gd name="connsiteY6" fmla="*/ 4708172 h 4708172"/>
              <a:gd name="connsiteX7" fmla="*/ 2205587 w 7033135"/>
              <a:gd name="connsiteY7" fmla="*/ 4642429 h 4708172"/>
              <a:gd name="connsiteX8" fmla="*/ 2164397 w 7033135"/>
              <a:gd name="connsiteY8" fmla="*/ 4259534 h 4708172"/>
              <a:gd name="connsiteX9" fmla="*/ 2278573 w 7033135"/>
              <a:gd name="connsiteY9" fmla="*/ 4120824 h 4708172"/>
              <a:gd name="connsiteX10" fmla="*/ 2295194 w 7033135"/>
              <a:gd name="connsiteY10" fmla="*/ 4096261 h 4708172"/>
              <a:gd name="connsiteX11" fmla="*/ 2425990 w 7033135"/>
              <a:gd name="connsiteY11" fmla="*/ 3940935 h 4708172"/>
              <a:gd name="connsiteX12" fmla="*/ 2642032 w 7033135"/>
              <a:gd name="connsiteY12" fmla="*/ 3830205 h 4708172"/>
              <a:gd name="connsiteX13" fmla="*/ 2109046 w 7033135"/>
              <a:gd name="connsiteY13" fmla="*/ 3405940 h 4708172"/>
              <a:gd name="connsiteX14" fmla="*/ 2246055 w 7033135"/>
              <a:gd name="connsiteY14" fmla="*/ 3467734 h 4708172"/>
              <a:gd name="connsiteX15" fmla="*/ 2295194 w 7033135"/>
              <a:gd name="connsiteY15" fmla="*/ 3843405 h 4708172"/>
              <a:gd name="connsiteX16" fmla="*/ 1960615 w 7033135"/>
              <a:gd name="connsiteY16" fmla="*/ 4242917 h 4708172"/>
              <a:gd name="connsiteX17" fmla="*/ 1601466 w 7033135"/>
              <a:gd name="connsiteY17" fmla="*/ 4292044 h 4708172"/>
              <a:gd name="connsiteX18" fmla="*/ 1519809 w 7033135"/>
              <a:gd name="connsiteY18" fmla="*/ 3949605 h 4708172"/>
              <a:gd name="connsiteX19" fmla="*/ 1691073 w 7033135"/>
              <a:gd name="connsiteY19" fmla="*/ 3761769 h 4708172"/>
              <a:gd name="connsiteX20" fmla="*/ 1707693 w 7033135"/>
              <a:gd name="connsiteY20" fmla="*/ 3737206 h 4708172"/>
              <a:gd name="connsiteX21" fmla="*/ 1886906 w 7033135"/>
              <a:gd name="connsiteY21" fmla="*/ 3516861 h 4708172"/>
              <a:gd name="connsiteX22" fmla="*/ 2109046 w 7033135"/>
              <a:gd name="connsiteY22" fmla="*/ 3405940 h 4708172"/>
              <a:gd name="connsiteX23" fmla="*/ 1625485 w 7033135"/>
              <a:gd name="connsiteY23" fmla="*/ 2918887 h 4708172"/>
              <a:gd name="connsiteX24" fmla="*/ 1764781 w 7033135"/>
              <a:gd name="connsiteY24" fmla="*/ 2986586 h 4708172"/>
              <a:gd name="connsiteX25" fmla="*/ 1871008 w 7033135"/>
              <a:gd name="connsiteY25" fmla="*/ 3149859 h 4708172"/>
              <a:gd name="connsiteX26" fmla="*/ 1805249 w 7033135"/>
              <a:gd name="connsiteY26" fmla="*/ 3361535 h 4708172"/>
              <a:gd name="connsiteX27" fmla="*/ 1438151 w 7033135"/>
              <a:gd name="connsiteY27" fmla="*/ 3794279 h 4708172"/>
              <a:gd name="connsiteX28" fmla="*/ 1079003 w 7033135"/>
              <a:gd name="connsiteY28" fmla="*/ 3843405 h 4708172"/>
              <a:gd name="connsiteX29" fmla="*/ 972776 w 7033135"/>
              <a:gd name="connsiteY29" fmla="*/ 3672186 h 4708172"/>
              <a:gd name="connsiteX30" fmla="*/ 1038535 w 7033135"/>
              <a:gd name="connsiteY30" fmla="*/ 3467734 h 4708172"/>
              <a:gd name="connsiteX31" fmla="*/ 1201850 w 7033135"/>
              <a:gd name="connsiteY31" fmla="*/ 3271952 h 4708172"/>
              <a:gd name="connsiteX32" fmla="*/ 1217748 w 7033135"/>
              <a:gd name="connsiteY32" fmla="*/ 3247389 h 4708172"/>
              <a:gd name="connsiteX33" fmla="*/ 1405633 w 7033135"/>
              <a:gd name="connsiteY33" fmla="*/ 3035712 h 4708172"/>
              <a:gd name="connsiteX34" fmla="*/ 1625485 w 7033135"/>
              <a:gd name="connsiteY34" fmla="*/ 2918887 h 4708172"/>
              <a:gd name="connsiteX35" fmla="*/ 1137636 w 7033135"/>
              <a:gd name="connsiteY35" fmla="*/ 2434974 h 4708172"/>
              <a:gd name="connsiteX36" fmla="*/ 1274836 w 7033135"/>
              <a:gd name="connsiteY36" fmla="*/ 2496769 h 4708172"/>
              <a:gd name="connsiteX37" fmla="*/ 1323975 w 7033135"/>
              <a:gd name="connsiteY37" fmla="*/ 2880387 h 4708172"/>
              <a:gd name="connsiteX38" fmla="*/ 956878 w 7033135"/>
              <a:gd name="connsiteY38" fmla="*/ 3304462 h 4708172"/>
              <a:gd name="connsiteX39" fmla="*/ 818132 w 7033135"/>
              <a:gd name="connsiteY39" fmla="*/ 3370204 h 4708172"/>
              <a:gd name="connsiteX40" fmla="*/ 613627 w 7033135"/>
              <a:gd name="connsiteY40" fmla="*/ 3264005 h 4708172"/>
              <a:gd name="connsiteX41" fmla="*/ 532692 w 7033135"/>
              <a:gd name="connsiteY41" fmla="*/ 3125296 h 4708172"/>
              <a:gd name="connsiteX42" fmla="*/ 613627 w 7033135"/>
              <a:gd name="connsiteY42" fmla="*/ 2921566 h 4708172"/>
              <a:gd name="connsiteX43" fmla="*/ 784891 w 7033135"/>
              <a:gd name="connsiteY43" fmla="*/ 2725784 h 4708172"/>
              <a:gd name="connsiteX44" fmla="*/ 801512 w 7033135"/>
              <a:gd name="connsiteY44" fmla="*/ 2701221 h 4708172"/>
              <a:gd name="connsiteX45" fmla="*/ 915688 w 7033135"/>
              <a:gd name="connsiteY45" fmla="*/ 2545895 h 4708172"/>
              <a:gd name="connsiteX46" fmla="*/ 1137636 w 7033135"/>
              <a:gd name="connsiteY46" fmla="*/ 2434974 h 4708172"/>
              <a:gd name="connsiteX47" fmla="*/ 964827 w 7033135"/>
              <a:gd name="connsiteY47" fmla="*/ 481871 h 4708172"/>
              <a:gd name="connsiteX48" fmla="*/ 2295194 w 7033135"/>
              <a:gd name="connsiteY48" fmla="*/ 644421 h 4708172"/>
              <a:gd name="connsiteX49" fmla="*/ 2074791 w 7033135"/>
              <a:gd name="connsiteY49" fmla="*/ 978913 h 4708172"/>
              <a:gd name="connsiteX50" fmla="*/ 2230157 w 7033135"/>
              <a:gd name="connsiteY50" fmla="*/ 1248384 h 4708172"/>
              <a:gd name="connsiteX51" fmla="*/ 2556787 w 7033135"/>
              <a:gd name="connsiteY51" fmla="*/ 1322074 h 4708172"/>
              <a:gd name="connsiteX52" fmla="*/ 3070579 w 7033135"/>
              <a:gd name="connsiteY52" fmla="*/ 1240438 h 4708172"/>
              <a:gd name="connsiteX53" fmla="*/ 3078528 w 7033135"/>
              <a:gd name="connsiteY53" fmla="*/ 1240438 h 4708172"/>
              <a:gd name="connsiteX54" fmla="*/ 3551852 w 7033135"/>
              <a:gd name="connsiteY54" fmla="*/ 1093781 h 4708172"/>
              <a:gd name="connsiteX55" fmla="*/ 5168382 w 7033135"/>
              <a:gd name="connsiteY55" fmla="*/ 2431749 h 4708172"/>
              <a:gd name="connsiteX56" fmla="*/ 5298456 w 7033135"/>
              <a:gd name="connsiteY56" fmla="*/ 2553842 h 4708172"/>
              <a:gd name="connsiteX57" fmla="*/ 5331697 w 7033135"/>
              <a:gd name="connsiteY57" fmla="*/ 2929513 h 4708172"/>
              <a:gd name="connsiteX58" fmla="*/ 4939307 w 7033135"/>
              <a:gd name="connsiteY58" fmla="*/ 3002480 h 4708172"/>
              <a:gd name="connsiteX59" fmla="*/ 4335909 w 7033135"/>
              <a:gd name="connsiteY59" fmla="*/ 2505438 h 4708172"/>
              <a:gd name="connsiteX60" fmla="*/ 4197164 w 7033135"/>
              <a:gd name="connsiteY60" fmla="*/ 2521332 h 4708172"/>
              <a:gd name="connsiteX61" fmla="*/ 4213061 w 7033135"/>
              <a:gd name="connsiteY61" fmla="*/ 2652094 h 4708172"/>
              <a:gd name="connsiteX62" fmla="*/ 4580882 w 7033135"/>
              <a:gd name="connsiteY62" fmla="*/ 2954076 h 4708172"/>
              <a:gd name="connsiteX63" fmla="*/ 4580882 w 7033135"/>
              <a:gd name="connsiteY63" fmla="*/ 2962023 h 4708172"/>
              <a:gd name="connsiteX64" fmla="*/ 4792613 w 7033135"/>
              <a:gd name="connsiteY64" fmla="*/ 3125296 h 4708172"/>
              <a:gd name="connsiteX65" fmla="*/ 4906789 w 7033135"/>
              <a:gd name="connsiteY65" fmla="*/ 3313131 h 4708172"/>
              <a:gd name="connsiteX66" fmla="*/ 4833803 w 7033135"/>
              <a:gd name="connsiteY66" fmla="*/ 3500244 h 4708172"/>
              <a:gd name="connsiteX67" fmla="*/ 4596779 w 7033135"/>
              <a:gd name="connsiteY67" fmla="*/ 3631007 h 4708172"/>
              <a:gd name="connsiteX68" fmla="*/ 4433464 w 7033135"/>
              <a:gd name="connsiteY68" fmla="*/ 3573934 h 4708172"/>
              <a:gd name="connsiteX69" fmla="*/ 3723839 w 7033135"/>
              <a:gd name="connsiteY69" fmla="*/ 2994533 h 4708172"/>
              <a:gd name="connsiteX70" fmla="*/ 3584371 w 7033135"/>
              <a:gd name="connsiteY70" fmla="*/ 3002480 h 4708172"/>
              <a:gd name="connsiteX71" fmla="*/ 3568473 w 7033135"/>
              <a:gd name="connsiteY71" fmla="*/ 3076169 h 4708172"/>
              <a:gd name="connsiteX72" fmla="*/ 3600991 w 7033135"/>
              <a:gd name="connsiteY72" fmla="*/ 3141189 h 4708172"/>
              <a:gd name="connsiteX73" fmla="*/ 4033848 w 7033135"/>
              <a:gd name="connsiteY73" fmla="*/ 3492297 h 4708172"/>
              <a:gd name="connsiteX74" fmla="*/ 4123455 w 7033135"/>
              <a:gd name="connsiteY74" fmla="*/ 3565987 h 4708172"/>
              <a:gd name="connsiteX75" fmla="*/ 4237631 w 7033135"/>
              <a:gd name="connsiteY75" fmla="*/ 3753100 h 4708172"/>
              <a:gd name="connsiteX76" fmla="*/ 4172594 w 7033135"/>
              <a:gd name="connsiteY76" fmla="*/ 3940935 h 4708172"/>
              <a:gd name="connsiteX77" fmla="*/ 3960140 w 7033135"/>
              <a:gd name="connsiteY77" fmla="*/ 4055082 h 4708172"/>
              <a:gd name="connsiteX78" fmla="*/ 3829343 w 7033135"/>
              <a:gd name="connsiteY78" fmla="*/ 4022572 h 4708172"/>
              <a:gd name="connsiteX79" fmla="*/ 3053958 w 7033135"/>
              <a:gd name="connsiteY79" fmla="*/ 3361535 h 4708172"/>
              <a:gd name="connsiteX80" fmla="*/ 2915213 w 7033135"/>
              <a:gd name="connsiteY80" fmla="*/ 3370204 h 4708172"/>
              <a:gd name="connsiteX81" fmla="*/ 2899315 w 7033135"/>
              <a:gd name="connsiteY81" fmla="*/ 3443171 h 4708172"/>
              <a:gd name="connsiteX82" fmla="*/ 2931833 w 7033135"/>
              <a:gd name="connsiteY82" fmla="*/ 3508914 h 4708172"/>
              <a:gd name="connsiteX83" fmla="*/ 3528005 w 7033135"/>
              <a:gd name="connsiteY83" fmla="*/ 4006678 h 4708172"/>
              <a:gd name="connsiteX84" fmla="*/ 3535954 w 7033135"/>
              <a:gd name="connsiteY84" fmla="*/ 4014625 h 4708172"/>
              <a:gd name="connsiteX85" fmla="*/ 3503436 w 7033135"/>
              <a:gd name="connsiteY85" fmla="*/ 4299991 h 4708172"/>
              <a:gd name="connsiteX86" fmla="*/ 3323500 w 7033135"/>
              <a:gd name="connsiteY86" fmla="*/ 4398243 h 4708172"/>
              <a:gd name="connsiteX87" fmla="*/ 3184755 w 7033135"/>
              <a:gd name="connsiteY87" fmla="*/ 4349117 h 4708172"/>
              <a:gd name="connsiteX88" fmla="*/ 3176806 w 7033135"/>
              <a:gd name="connsiteY88" fmla="*/ 4349117 h 4708172"/>
              <a:gd name="connsiteX89" fmla="*/ 3152236 w 7033135"/>
              <a:gd name="connsiteY89" fmla="*/ 4324554 h 4708172"/>
              <a:gd name="connsiteX90" fmla="*/ 3038060 w 7033135"/>
              <a:gd name="connsiteY90" fmla="*/ 4234971 h 4708172"/>
              <a:gd name="connsiteX91" fmla="*/ 2882694 w 7033135"/>
              <a:gd name="connsiteY91" fmla="*/ 3761769 h 4708172"/>
              <a:gd name="connsiteX92" fmla="*/ 2523546 w 7033135"/>
              <a:gd name="connsiteY92" fmla="*/ 3680133 h 4708172"/>
              <a:gd name="connsiteX93" fmla="*/ 2352282 w 7033135"/>
              <a:gd name="connsiteY93" fmla="*/ 3336972 h 4708172"/>
              <a:gd name="connsiteX94" fmla="*/ 2034323 w 7033135"/>
              <a:gd name="connsiteY94" fmla="*/ 3239442 h 4708172"/>
              <a:gd name="connsiteX95" fmla="*/ 1863059 w 7033135"/>
              <a:gd name="connsiteY95" fmla="*/ 2855824 h 4708172"/>
              <a:gd name="connsiteX96" fmla="*/ 1552327 w 7033135"/>
              <a:gd name="connsiteY96" fmla="*/ 2758294 h 4708172"/>
              <a:gd name="connsiteX97" fmla="*/ 1381063 w 7033135"/>
              <a:gd name="connsiteY97" fmla="*/ 2374676 h 4708172"/>
              <a:gd name="connsiteX98" fmla="*/ 1120193 w 7033135"/>
              <a:gd name="connsiteY98" fmla="*/ 2268476 h 4708172"/>
              <a:gd name="connsiteX99" fmla="*/ 826081 w 7033135"/>
              <a:gd name="connsiteY99" fmla="*/ 2407186 h 4708172"/>
              <a:gd name="connsiteX100" fmla="*/ 964827 w 7033135"/>
              <a:gd name="connsiteY100" fmla="*/ 481871 h 4708172"/>
              <a:gd name="connsiteX101" fmla="*/ 328187 w 7033135"/>
              <a:gd name="connsiteY101" fmla="*/ 260803 h 4708172"/>
              <a:gd name="connsiteX102" fmla="*/ 336859 w 7033135"/>
              <a:gd name="connsiteY102" fmla="*/ 260803 h 4708172"/>
              <a:gd name="connsiteX103" fmla="*/ 630248 w 7033135"/>
              <a:gd name="connsiteY103" fmla="*/ 277419 h 4708172"/>
              <a:gd name="connsiteX104" fmla="*/ 753095 w 7033135"/>
              <a:gd name="connsiteY104" fmla="*/ 343162 h 4708172"/>
              <a:gd name="connsiteX105" fmla="*/ 801512 w 7033135"/>
              <a:gd name="connsiteY105" fmla="*/ 473201 h 4708172"/>
              <a:gd name="connsiteX106" fmla="*/ 654817 w 7033135"/>
              <a:gd name="connsiteY106" fmla="*/ 2399239 h 4708172"/>
              <a:gd name="connsiteX107" fmla="*/ 458984 w 7033135"/>
              <a:gd name="connsiteY107" fmla="*/ 2570458 h 4708172"/>
              <a:gd name="connsiteX108" fmla="*/ 164872 w 7033135"/>
              <a:gd name="connsiteY108" fmla="*/ 2545895 h 4708172"/>
              <a:gd name="connsiteX109" fmla="*/ 42747 w 7033135"/>
              <a:gd name="connsiteY109" fmla="*/ 2480875 h 4708172"/>
              <a:gd name="connsiteX110" fmla="*/ 2280 w 7033135"/>
              <a:gd name="connsiteY110" fmla="*/ 2350112 h 4708172"/>
              <a:gd name="connsiteX111" fmla="*/ 148974 w 7033135"/>
              <a:gd name="connsiteY111" fmla="*/ 424075 h 4708172"/>
              <a:gd name="connsiteX112" fmla="*/ 328187 w 7033135"/>
              <a:gd name="connsiteY112" fmla="*/ 260803 h 4708172"/>
              <a:gd name="connsiteX113" fmla="*/ 3780204 w 7033135"/>
              <a:gd name="connsiteY113" fmla="*/ 236962 h 4708172"/>
              <a:gd name="connsiteX114" fmla="*/ 5600517 w 7033135"/>
              <a:gd name="connsiteY114" fmla="*/ 457308 h 4708172"/>
              <a:gd name="connsiteX115" fmla="*/ 6253776 w 7033135"/>
              <a:gd name="connsiteY115" fmla="*/ 2088588 h 4708172"/>
              <a:gd name="connsiteX116" fmla="*/ 5437201 w 7033135"/>
              <a:gd name="connsiteY116" fmla="*/ 2439696 h 4708172"/>
              <a:gd name="connsiteX117" fmla="*/ 3568473 w 7033135"/>
              <a:gd name="connsiteY117" fmla="*/ 921839 h 4708172"/>
              <a:gd name="connsiteX118" fmla="*/ 3021440 w 7033135"/>
              <a:gd name="connsiteY118" fmla="*/ 1077165 h 4708172"/>
              <a:gd name="connsiteX119" fmla="*/ 2556787 w 7033135"/>
              <a:gd name="connsiteY119" fmla="*/ 1150132 h 4708172"/>
              <a:gd name="connsiteX120" fmla="*/ 2319763 w 7033135"/>
              <a:gd name="connsiteY120" fmla="*/ 1101728 h 4708172"/>
              <a:gd name="connsiteX121" fmla="*/ 2246055 w 7033135"/>
              <a:gd name="connsiteY121" fmla="*/ 987582 h 4708172"/>
              <a:gd name="connsiteX122" fmla="*/ 2393472 w 7033135"/>
              <a:gd name="connsiteY122" fmla="*/ 783130 h 4708172"/>
              <a:gd name="connsiteX123" fmla="*/ 3764306 w 7033135"/>
              <a:gd name="connsiteY123" fmla="*/ 244909 h 4708172"/>
              <a:gd name="connsiteX124" fmla="*/ 3780204 w 7033135"/>
              <a:gd name="connsiteY124" fmla="*/ 236962 h 4708172"/>
              <a:gd name="connsiteX125" fmla="*/ 6180068 w 7033135"/>
              <a:gd name="connsiteY125" fmla="*/ 0 h 4708172"/>
              <a:gd name="connsiteX126" fmla="*/ 6343383 w 7033135"/>
              <a:gd name="connsiteY126" fmla="*/ 114146 h 4708172"/>
              <a:gd name="connsiteX127" fmla="*/ 7021212 w 7033135"/>
              <a:gd name="connsiteY127" fmla="*/ 1827785 h 4708172"/>
              <a:gd name="connsiteX128" fmla="*/ 7021212 w 7033135"/>
              <a:gd name="connsiteY128" fmla="*/ 1966495 h 4708172"/>
              <a:gd name="connsiteX129" fmla="*/ 6922934 w 7033135"/>
              <a:gd name="connsiteY129" fmla="*/ 2064024 h 4708172"/>
              <a:gd name="connsiteX130" fmla="*/ 6653392 w 7033135"/>
              <a:gd name="connsiteY130" fmla="*/ 2170946 h 4708172"/>
              <a:gd name="connsiteX131" fmla="*/ 6417092 w 7033135"/>
              <a:gd name="connsiteY131" fmla="*/ 2072694 h 4708172"/>
              <a:gd name="connsiteX132" fmla="*/ 5739262 w 7033135"/>
              <a:gd name="connsiteY132" fmla="*/ 359055 h 4708172"/>
              <a:gd name="connsiteX133" fmla="*/ 5739262 w 7033135"/>
              <a:gd name="connsiteY133" fmla="*/ 220346 h 4708172"/>
              <a:gd name="connsiteX134" fmla="*/ 5837540 w 7033135"/>
              <a:gd name="connsiteY134" fmla="*/ 122816 h 4708172"/>
              <a:gd name="connsiteX135" fmla="*/ 6107082 w 7033135"/>
              <a:gd name="connsiteY135" fmla="*/ 16616 h 4708172"/>
              <a:gd name="connsiteX136" fmla="*/ 6180068 w 7033135"/>
              <a:gd name="connsiteY136" fmla="*/ 0 h 4708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</a:cxnLst>
            <a:rect l="l" t="t" r="r" b="b"/>
            <a:pathLst>
              <a:path w="7033135" h="4708172">
                <a:moveTo>
                  <a:pt x="2642032" y="3830205"/>
                </a:moveTo>
                <a:cubicBezTo>
                  <a:pt x="2688261" y="3834714"/>
                  <a:pt x="2736090" y="3855235"/>
                  <a:pt x="2785139" y="3891809"/>
                </a:cubicBezTo>
                <a:cubicBezTo>
                  <a:pt x="2842227" y="3940935"/>
                  <a:pt x="2882694" y="3998009"/>
                  <a:pt x="2891366" y="4063751"/>
                </a:cubicBezTo>
                <a:cubicBezTo>
                  <a:pt x="2907264" y="4128771"/>
                  <a:pt x="2882694" y="4202461"/>
                  <a:pt x="2825606" y="4267481"/>
                </a:cubicBezTo>
                <a:cubicBezTo>
                  <a:pt x="2825606" y="4267481"/>
                  <a:pt x="2825606" y="4267481"/>
                  <a:pt x="2760569" y="4357064"/>
                </a:cubicBezTo>
                <a:cubicBezTo>
                  <a:pt x="2760569" y="4357064"/>
                  <a:pt x="2760569" y="4357064"/>
                  <a:pt x="2564736" y="4586079"/>
                </a:cubicBezTo>
                <a:cubicBezTo>
                  <a:pt x="2498976" y="4666992"/>
                  <a:pt x="2433939" y="4708172"/>
                  <a:pt x="2368902" y="4708172"/>
                </a:cubicBezTo>
                <a:cubicBezTo>
                  <a:pt x="2311814" y="4708172"/>
                  <a:pt x="2262675" y="4683609"/>
                  <a:pt x="2205587" y="4642429"/>
                </a:cubicBezTo>
                <a:cubicBezTo>
                  <a:pt x="2156448" y="4601972"/>
                  <a:pt x="2009754" y="4446647"/>
                  <a:pt x="2164397" y="4259534"/>
                </a:cubicBezTo>
                <a:cubicBezTo>
                  <a:pt x="2164397" y="4259534"/>
                  <a:pt x="2164397" y="4259534"/>
                  <a:pt x="2278573" y="4120824"/>
                </a:cubicBezTo>
                <a:cubicBezTo>
                  <a:pt x="2278573" y="4120824"/>
                  <a:pt x="2278573" y="4120824"/>
                  <a:pt x="2295194" y="4096261"/>
                </a:cubicBezTo>
                <a:cubicBezTo>
                  <a:pt x="2295194" y="4096261"/>
                  <a:pt x="2295194" y="4096261"/>
                  <a:pt x="2425990" y="3940935"/>
                </a:cubicBezTo>
                <a:cubicBezTo>
                  <a:pt x="2492382" y="3859660"/>
                  <a:pt x="2564984" y="3822691"/>
                  <a:pt x="2642032" y="3830205"/>
                </a:cubicBezTo>
                <a:close/>
                <a:moveTo>
                  <a:pt x="2109046" y="3405940"/>
                </a:moveTo>
                <a:cubicBezTo>
                  <a:pt x="2154461" y="3410537"/>
                  <a:pt x="2200258" y="3431161"/>
                  <a:pt x="2246055" y="3467734"/>
                </a:cubicBezTo>
                <a:cubicBezTo>
                  <a:pt x="2295194" y="3508914"/>
                  <a:pt x="2450560" y="3655570"/>
                  <a:pt x="2295194" y="3843405"/>
                </a:cubicBezTo>
                <a:cubicBezTo>
                  <a:pt x="2295194" y="3843405"/>
                  <a:pt x="2295194" y="3843405"/>
                  <a:pt x="1960615" y="4242917"/>
                </a:cubicBezTo>
                <a:cubicBezTo>
                  <a:pt x="1846439" y="4381627"/>
                  <a:pt x="1723591" y="4398243"/>
                  <a:pt x="1601466" y="4292044"/>
                </a:cubicBezTo>
                <a:cubicBezTo>
                  <a:pt x="1446823" y="4169950"/>
                  <a:pt x="1422253" y="4071698"/>
                  <a:pt x="1519809" y="3949605"/>
                </a:cubicBezTo>
                <a:lnTo>
                  <a:pt x="1691073" y="3761769"/>
                </a:lnTo>
                <a:cubicBezTo>
                  <a:pt x="1691073" y="3761769"/>
                  <a:pt x="1691073" y="3761769"/>
                  <a:pt x="1707693" y="3737206"/>
                </a:cubicBezTo>
                <a:cubicBezTo>
                  <a:pt x="1707693" y="3737206"/>
                  <a:pt x="1707693" y="3737206"/>
                  <a:pt x="1886906" y="3516861"/>
                </a:cubicBezTo>
                <a:cubicBezTo>
                  <a:pt x="1958718" y="3435134"/>
                  <a:pt x="2033353" y="3398278"/>
                  <a:pt x="2109046" y="3405940"/>
                </a:cubicBezTo>
                <a:close/>
                <a:moveTo>
                  <a:pt x="1625485" y="2918887"/>
                </a:moveTo>
                <a:cubicBezTo>
                  <a:pt x="1671968" y="2924208"/>
                  <a:pt x="1718985" y="2946762"/>
                  <a:pt x="1764781" y="2986586"/>
                </a:cubicBezTo>
                <a:cubicBezTo>
                  <a:pt x="1821869" y="3035712"/>
                  <a:pt x="1863059" y="3092786"/>
                  <a:pt x="1871008" y="3149859"/>
                </a:cubicBezTo>
                <a:cubicBezTo>
                  <a:pt x="1886906" y="3222826"/>
                  <a:pt x="1863059" y="3296515"/>
                  <a:pt x="1805249" y="3361535"/>
                </a:cubicBezTo>
                <a:cubicBezTo>
                  <a:pt x="1805249" y="3361535"/>
                  <a:pt x="1805249" y="3361535"/>
                  <a:pt x="1438151" y="3794279"/>
                </a:cubicBezTo>
                <a:cubicBezTo>
                  <a:pt x="1331924" y="3925042"/>
                  <a:pt x="1201850" y="3940935"/>
                  <a:pt x="1079003" y="3843405"/>
                </a:cubicBezTo>
                <a:cubicBezTo>
                  <a:pt x="1021915" y="3794279"/>
                  <a:pt x="981447" y="3737206"/>
                  <a:pt x="972776" y="3672186"/>
                </a:cubicBezTo>
                <a:cubicBezTo>
                  <a:pt x="956878" y="3606444"/>
                  <a:pt x="981447" y="3532754"/>
                  <a:pt x="1038535" y="3467734"/>
                </a:cubicBezTo>
                <a:lnTo>
                  <a:pt x="1201850" y="3271952"/>
                </a:lnTo>
                <a:cubicBezTo>
                  <a:pt x="1201850" y="3271952"/>
                  <a:pt x="1201850" y="3271952"/>
                  <a:pt x="1217748" y="3247389"/>
                </a:cubicBezTo>
                <a:cubicBezTo>
                  <a:pt x="1217748" y="3247389"/>
                  <a:pt x="1217748" y="3247389"/>
                  <a:pt x="1405633" y="3035712"/>
                </a:cubicBezTo>
                <a:cubicBezTo>
                  <a:pt x="1472025" y="2949019"/>
                  <a:pt x="1548014" y="2910019"/>
                  <a:pt x="1625485" y="2918887"/>
                </a:cubicBezTo>
                <a:close/>
                <a:moveTo>
                  <a:pt x="1137636" y="2434974"/>
                </a:moveTo>
                <a:cubicBezTo>
                  <a:pt x="1183141" y="2439571"/>
                  <a:pt x="1229039" y="2460195"/>
                  <a:pt x="1274836" y="2496769"/>
                </a:cubicBezTo>
                <a:cubicBezTo>
                  <a:pt x="1323975" y="2537948"/>
                  <a:pt x="1479341" y="2684604"/>
                  <a:pt x="1323975" y="2880387"/>
                </a:cubicBezTo>
                <a:cubicBezTo>
                  <a:pt x="1323975" y="2880387"/>
                  <a:pt x="1323975" y="2880387"/>
                  <a:pt x="956878" y="3304462"/>
                </a:cubicBezTo>
                <a:cubicBezTo>
                  <a:pt x="907739" y="3353588"/>
                  <a:pt x="867271" y="3370204"/>
                  <a:pt x="818132" y="3370204"/>
                </a:cubicBezTo>
                <a:cubicBezTo>
                  <a:pt x="744424" y="3370204"/>
                  <a:pt x="670715" y="3313131"/>
                  <a:pt x="613627" y="3264005"/>
                </a:cubicBezTo>
                <a:cubicBezTo>
                  <a:pt x="581109" y="3239442"/>
                  <a:pt x="540641" y="3198262"/>
                  <a:pt x="532692" y="3125296"/>
                </a:cubicBezTo>
                <a:cubicBezTo>
                  <a:pt x="524021" y="3060276"/>
                  <a:pt x="556539" y="2986586"/>
                  <a:pt x="613627" y="2921566"/>
                </a:cubicBezTo>
                <a:cubicBezTo>
                  <a:pt x="613627" y="2921566"/>
                  <a:pt x="613627" y="2921566"/>
                  <a:pt x="784891" y="2725784"/>
                </a:cubicBezTo>
                <a:cubicBezTo>
                  <a:pt x="784891" y="2725784"/>
                  <a:pt x="784891" y="2725784"/>
                  <a:pt x="801512" y="2701221"/>
                </a:cubicBezTo>
                <a:cubicBezTo>
                  <a:pt x="801512" y="2701221"/>
                  <a:pt x="801512" y="2701221"/>
                  <a:pt x="915688" y="2545895"/>
                </a:cubicBezTo>
                <a:cubicBezTo>
                  <a:pt x="987048" y="2464168"/>
                  <a:pt x="1061795" y="2427312"/>
                  <a:pt x="1137636" y="2434974"/>
                </a:cubicBezTo>
                <a:close/>
                <a:moveTo>
                  <a:pt x="964827" y="481871"/>
                </a:moveTo>
                <a:cubicBezTo>
                  <a:pt x="964827" y="481871"/>
                  <a:pt x="964827" y="481871"/>
                  <a:pt x="2295194" y="644421"/>
                </a:cubicBezTo>
                <a:cubicBezTo>
                  <a:pt x="2205587" y="702216"/>
                  <a:pt x="2082740" y="824309"/>
                  <a:pt x="2074791" y="978913"/>
                </a:cubicBezTo>
                <a:cubicBezTo>
                  <a:pt x="2074791" y="1036708"/>
                  <a:pt x="2091411" y="1158801"/>
                  <a:pt x="2230157" y="1248384"/>
                </a:cubicBezTo>
                <a:cubicBezTo>
                  <a:pt x="2311814" y="1297511"/>
                  <a:pt x="2418041" y="1322074"/>
                  <a:pt x="2556787" y="1322074"/>
                </a:cubicBezTo>
                <a:cubicBezTo>
                  <a:pt x="2793088" y="1322074"/>
                  <a:pt x="3062630" y="1240438"/>
                  <a:pt x="3070579" y="1240438"/>
                </a:cubicBezTo>
                <a:cubicBezTo>
                  <a:pt x="3070579" y="1240438"/>
                  <a:pt x="3070579" y="1240438"/>
                  <a:pt x="3078528" y="1240438"/>
                </a:cubicBezTo>
                <a:cubicBezTo>
                  <a:pt x="3249792" y="1174695"/>
                  <a:pt x="3470195" y="1109675"/>
                  <a:pt x="3551852" y="1093781"/>
                </a:cubicBezTo>
                <a:cubicBezTo>
                  <a:pt x="3723839" y="1199258"/>
                  <a:pt x="4507173" y="1860295"/>
                  <a:pt x="5168382" y="2431749"/>
                </a:cubicBezTo>
                <a:cubicBezTo>
                  <a:pt x="5168382" y="2431749"/>
                  <a:pt x="5168382" y="2431749"/>
                  <a:pt x="5298456" y="2553842"/>
                </a:cubicBezTo>
                <a:cubicBezTo>
                  <a:pt x="5469720" y="2692551"/>
                  <a:pt x="5412632" y="2839207"/>
                  <a:pt x="5331697" y="2929513"/>
                </a:cubicBezTo>
                <a:cubicBezTo>
                  <a:pt x="5216798" y="3076169"/>
                  <a:pt x="5062155" y="3100732"/>
                  <a:pt x="4939307" y="3002480"/>
                </a:cubicBezTo>
                <a:cubicBezTo>
                  <a:pt x="4939307" y="3002480"/>
                  <a:pt x="4939307" y="3002480"/>
                  <a:pt x="4335909" y="2505438"/>
                </a:cubicBezTo>
                <a:cubicBezTo>
                  <a:pt x="4294719" y="2472206"/>
                  <a:pt x="4229682" y="2480875"/>
                  <a:pt x="4197164" y="2521332"/>
                </a:cubicBezTo>
                <a:cubicBezTo>
                  <a:pt x="4163922" y="2562511"/>
                  <a:pt x="4172594" y="2618862"/>
                  <a:pt x="4213061" y="2652094"/>
                </a:cubicBezTo>
                <a:cubicBezTo>
                  <a:pt x="4213061" y="2652094"/>
                  <a:pt x="4213061" y="2652094"/>
                  <a:pt x="4580882" y="2954076"/>
                </a:cubicBezTo>
                <a:cubicBezTo>
                  <a:pt x="4580882" y="2954076"/>
                  <a:pt x="4580882" y="2954076"/>
                  <a:pt x="4580882" y="2962023"/>
                </a:cubicBezTo>
                <a:cubicBezTo>
                  <a:pt x="4580882" y="2962023"/>
                  <a:pt x="4580882" y="2962023"/>
                  <a:pt x="4792613" y="3125296"/>
                </a:cubicBezTo>
                <a:cubicBezTo>
                  <a:pt x="4866322" y="3182369"/>
                  <a:pt x="4898840" y="3247389"/>
                  <a:pt x="4906789" y="3313131"/>
                </a:cubicBezTo>
                <a:cubicBezTo>
                  <a:pt x="4906789" y="3378151"/>
                  <a:pt x="4890891" y="3443171"/>
                  <a:pt x="4833803" y="3500244"/>
                </a:cubicBezTo>
                <a:cubicBezTo>
                  <a:pt x="4768043" y="3590550"/>
                  <a:pt x="4678437" y="3631007"/>
                  <a:pt x="4596779" y="3631007"/>
                </a:cubicBezTo>
                <a:cubicBezTo>
                  <a:pt x="4539691" y="3631007"/>
                  <a:pt x="4482604" y="3615113"/>
                  <a:pt x="4433464" y="3573934"/>
                </a:cubicBezTo>
                <a:cubicBezTo>
                  <a:pt x="4433464" y="3573934"/>
                  <a:pt x="4433464" y="3573934"/>
                  <a:pt x="3723839" y="2994533"/>
                </a:cubicBezTo>
                <a:cubicBezTo>
                  <a:pt x="3682649" y="2962023"/>
                  <a:pt x="3617612" y="2962023"/>
                  <a:pt x="3584371" y="3002480"/>
                </a:cubicBezTo>
                <a:cubicBezTo>
                  <a:pt x="3568473" y="3027043"/>
                  <a:pt x="3560524" y="3051606"/>
                  <a:pt x="3568473" y="3076169"/>
                </a:cubicBezTo>
                <a:cubicBezTo>
                  <a:pt x="3568473" y="3100732"/>
                  <a:pt x="3576422" y="3125296"/>
                  <a:pt x="3600991" y="3141189"/>
                </a:cubicBezTo>
                <a:cubicBezTo>
                  <a:pt x="3600991" y="3141189"/>
                  <a:pt x="3600991" y="3141189"/>
                  <a:pt x="4033848" y="3492297"/>
                </a:cubicBezTo>
                <a:cubicBezTo>
                  <a:pt x="4033848" y="3492297"/>
                  <a:pt x="4033848" y="3492297"/>
                  <a:pt x="4123455" y="3565987"/>
                </a:cubicBezTo>
                <a:cubicBezTo>
                  <a:pt x="4188492" y="3623060"/>
                  <a:pt x="4229682" y="3688080"/>
                  <a:pt x="4237631" y="3753100"/>
                </a:cubicBezTo>
                <a:cubicBezTo>
                  <a:pt x="4246303" y="3818842"/>
                  <a:pt x="4221733" y="3883862"/>
                  <a:pt x="4172594" y="3940935"/>
                </a:cubicBezTo>
                <a:cubicBezTo>
                  <a:pt x="4115506" y="4014625"/>
                  <a:pt x="4041797" y="4055082"/>
                  <a:pt x="3960140" y="4055082"/>
                </a:cubicBezTo>
                <a:cubicBezTo>
                  <a:pt x="3919672" y="4055082"/>
                  <a:pt x="3870533" y="4039188"/>
                  <a:pt x="3829343" y="4022572"/>
                </a:cubicBezTo>
                <a:cubicBezTo>
                  <a:pt x="3829343" y="4022572"/>
                  <a:pt x="3829343" y="4022572"/>
                  <a:pt x="3053958" y="3361535"/>
                </a:cubicBezTo>
                <a:cubicBezTo>
                  <a:pt x="3013491" y="3329025"/>
                  <a:pt x="2948454" y="3329025"/>
                  <a:pt x="2915213" y="3370204"/>
                </a:cubicBezTo>
                <a:cubicBezTo>
                  <a:pt x="2899315" y="3386098"/>
                  <a:pt x="2891366" y="3410661"/>
                  <a:pt x="2899315" y="3443171"/>
                </a:cubicBezTo>
                <a:cubicBezTo>
                  <a:pt x="2899315" y="3467734"/>
                  <a:pt x="2907264" y="3492297"/>
                  <a:pt x="2931833" y="3508914"/>
                </a:cubicBezTo>
                <a:cubicBezTo>
                  <a:pt x="2931833" y="3508914"/>
                  <a:pt x="2931833" y="3508914"/>
                  <a:pt x="3528005" y="4006678"/>
                </a:cubicBezTo>
                <a:cubicBezTo>
                  <a:pt x="3528005" y="4006678"/>
                  <a:pt x="3528005" y="4006678"/>
                  <a:pt x="3535954" y="4014625"/>
                </a:cubicBezTo>
                <a:cubicBezTo>
                  <a:pt x="3633510" y="4120824"/>
                  <a:pt x="3584371" y="4202461"/>
                  <a:pt x="3503436" y="4299991"/>
                </a:cubicBezTo>
                <a:cubicBezTo>
                  <a:pt x="3470195" y="4341170"/>
                  <a:pt x="3405158" y="4398243"/>
                  <a:pt x="3323500" y="4398243"/>
                </a:cubicBezTo>
                <a:cubicBezTo>
                  <a:pt x="3274361" y="4398243"/>
                  <a:pt x="3225222" y="4381627"/>
                  <a:pt x="3184755" y="4349117"/>
                </a:cubicBezTo>
                <a:cubicBezTo>
                  <a:pt x="3184755" y="4349117"/>
                  <a:pt x="3184755" y="4349117"/>
                  <a:pt x="3176806" y="4349117"/>
                </a:cubicBezTo>
                <a:cubicBezTo>
                  <a:pt x="3168857" y="4341170"/>
                  <a:pt x="3160185" y="4332501"/>
                  <a:pt x="3152236" y="4324554"/>
                </a:cubicBezTo>
                <a:cubicBezTo>
                  <a:pt x="3152236" y="4324554"/>
                  <a:pt x="3152236" y="4324554"/>
                  <a:pt x="3038060" y="4234971"/>
                </a:cubicBezTo>
                <a:cubicBezTo>
                  <a:pt x="3095148" y="4063751"/>
                  <a:pt x="3038060" y="3891809"/>
                  <a:pt x="2882694" y="3761769"/>
                </a:cubicBezTo>
                <a:cubicBezTo>
                  <a:pt x="2777190" y="3672186"/>
                  <a:pt x="2646393" y="3638954"/>
                  <a:pt x="2523546" y="3680133"/>
                </a:cubicBezTo>
                <a:cubicBezTo>
                  <a:pt x="2523546" y="3549371"/>
                  <a:pt x="2458509" y="3435224"/>
                  <a:pt x="2352282" y="3336972"/>
                </a:cubicBezTo>
                <a:cubicBezTo>
                  <a:pt x="2254726" y="3264005"/>
                  <a:pt x="2148499" y="3222826"/>
                  <a:pt x="2034323" y="3239442"/>
                </a:cubicBezTo>
                <a:cubicBezTo>
                  <a:pt x="2058893" y="3100732"/>
                  <a:pt x="1993133" y="2962023"/>
                  <a:pt x="1863059" y="2855824"/>
                </a:cubicBezTo>
                <a:cubicBezTo>
                  <a:pt x="1764781" y="2774187"/>
                  <a:pt x="1658554" y="2741677"/>
                  <a:pt x="1552327" y="2758294"/>
                </a:cubicBezTo>
                <a:cubicBezTo>
                  <a:pt x="1568948" y="2610915"/>
                  <a:pt x="1511860" y="2472206"/>
                  <a:pt x="1381063" y="2374676"/>
                </a:cubicBezTo>
                <a:cubicBezTo>
                  <a:pt x="1299406" y="2300986"/>
                  <a:pt x="1209799" y="2268476"/>
                  <a:pt x="1120193" y="2268476"/>
                </a:cubicBezTo>
                <a:cubicBezTo>
                  <a:pt x="1038535" y="2268476"/>
                  <a:pt x="932308" y="2293039"/>
                  <a:pt x="826081" y="2407186"/>
                </a:cubicBezTo>
                <a:cubicBezTo>
                  <a:pt x="826081" y="2407186"/>
                  <a:pt x="826081" y="2407186"/>
                  <a:pt x="964827" y="481871"/>
                </a:cubicBezTo>
                <a:close/>
                <a:moveTo>
                  <a:pt x="328187" y="260803"/>
                </a:moveTo>
                <a:lnTo>
                  <a:pt x="336859" y="260803"/>
                </a:lnTo>
                <a:cubicBezTo>
                  <a:pt x="336859" y="260803"/>
                  <a:pt x="336859" y="260803"/>
                  <a:pt x="630248" y="277419"/>
                </a:cubicBezTo>
                <a:cubicBezTo>
                  <a:pt x="679387" y="285366"/>
                  <a:pt x="719854" y="301982"/>
                  <a:pt x="753095" y="343162"/>
                </a:cubicBezTo>
                <a:cubicBezTo>
                  <a:pt x="784891" y="375671"/>
                  <a:pt x="801512" y="424075"/>
                  <a:pt x="801512" y="473201"/>
                </a:cubicBezTo>
                <a:cubicBezTo>
                  <a:pt x="801512" y="473201"/>
                  <a:pt x="801512" y="473201"/>
                  <a:pt x="654817" y="2399239"/>
                </a:cubicBezTo>
                <a:cubicBezTo>
                  <a:pt x="646868" y="2496769"/>
                  <a:pt x="556539" y="2578405"/>
                  <a:pt x="458984" y="2570458"/>
                </a:cubicBezTo>
                <a:cubicBezTo>
                  <a:pt x="458984" y="2570458"/>
                  <a:pt x="458984" y="2570458"/>
                  <a:pt x="164872" y="2545895"/>
                </a:cubicBezTo>
                <a:cubicBezTo>
                  <a:pt x="115733" y="2537948"/>
                  <a:pt x="75266" y="2521332"/>
                  <a:pt x="42747" y="2480875"/>
                </a:cubicBezTo>
                <a:cubicBezTo>
                  <a:pt x="10229" y="2447642"/>
                  <a:pt x="-6392" y="2399239"/>
                  <a:pt x="2280" y="2350112"/>
                </a:cubicBezTo>
                <a:lnTo>
                  <a:pt x="148974" y="424075"/>
                </a:lnTo>
                <a:cubicBezTo>
                  <a:pt x="148974" y="334492"/>
                  <a:pt x="230632" y="260803"/>
                  <a:pt x="328187" y="260803"/>
                </a:cubicBezTo>
                <a:close/>
                <a:moveTo>
                  <a:pt x="3780204" y="236962"/>
                </a:moveTo>
                <a:cubicBezTo>
                  <a:pt x="4009279" y="236962"/>
                  <a:pt x="5429253" y="432744"/>
                  <a:pt x="5600517" y="457308"/>
                </a:cubicBezTo>
                <a:cubicBezTo>
                  <a:pt x="6253776" y="2088588"/>
                  <a:pt x="6253776" y="2088588"/>
                  <a:pt x="6253776" y="2088588"/>
                </a:cubicBezTo>
                <a:cubicBezTo>
                  <a:pt x="5437201" y="2439696"/>
                  <a:pt x="5437201" y="2439696"/>
                  <a:pt x="5437201" y="2439696"/>
                </a:cubicBezTo>
                <a:cubicBezTo>
                  <a:pt x="5005067" y="2064024"/>
                  <a:pt x="3682649" y="921839"/>
                  <a:pt x="3568473" y="921839"/>
                </a:cubicBezTo>
                <a:cubicBezTo>
                  <a:pt x="3478866" y="921839"/>
                  <a:pt x="3062630" y="1061271"/>
                  <a:pt x="3021440" y="1077165"/>
                </a:cubicBezTo>
                <a:cubicBezTo>
                  <a:pt x="3021440" y="1077165"/>
                  <a:pt x="2768518" y="1150132"/>
                  <a:pt x="2556787" y="1150132"/>
                </a:cubicBezTo>
                <a:cubicBezTo>
                  <a:pt x="2450560" y="1150132"/>
                  <a:pt x="2368902" y="1134238"/>
                  <a:pt x="2319763" y="1101728"/>
                </a:cubicBezTo>
                <a:cubicBezTo>
                  <a:pt x="2270624" y="1069218"/>
                  <a:pt x="2238106" y="1028039"/>
                  <a:pt x="2246055" y="987582"/>
                </a:cubicBezTo>
                <a:cubicBezTo>
                  <a:pt x="2246055" y="897999"/>
                  <a:pt x="2344333" y="815640"/>
                  <a:pt x="2393472" y="783130"/>
                </a:cubicBezTo>
                <a:cubicBezTo>
                  <a:pt x="2743949" y="603964"/>
                  <a:pt x="3666751" y="252856"/>
                  <a:pt x="3764306" y="244909"/>
                </a:cubicBezTo>
                <a:cubicBezTo>
                  <a:pt x="3772255" y="236962"/>
                  <a:pt x="3772255" y="236962"/>
                  <a:pt x="3780204" y="236962"/>
                </a:cubicBezTo>
                <a:close/>
                <a:moveTo>
                  <a:pt x="6180068" y="0"/>
                </a:moveTo>
                <a:cubicBezTo>
                  <a:pt x="6253776" y="0"/>
                  <a:pt x="6318814" y="49126"/>
                  <a:pt x="6343383" y="114146"/>
                </a:cubicBezTo>
                <a:cubicBezTo>
                  <a:pt x="6343383" y="114146"/>
                  <a:pt x="6343383" y="114146"/>
                  <a:pt x="7021212" y="1827785"/>
                </a:cubicBezTo>
                <a:cubicBezTo>
                  <a:pt x="7037110" y="1876911"/>
                  <a:pt x="7037110" y="1926038"/>
                  <a:pt x="7021212" y="1966495"/>
                </a:cubicBezTo>
                <a:cubicBezTo>
                  <a:pt x="7004592" y="2015621"/>
                  <a:pt x="6963402" y="2048131"/>
                  <a:pt x="6922934" y="2064024"/>
                </a:cubicBezTo>
                <a:cubicBezTo>
                  <a:pt x="6922934" y="2064024"/>
                  <a:pt x="6922934" y="2064024"/>
                  <a:pt x="6653392" y="2170946"/>
                </a:cubicBezTo>
                <a:cubicBezTo>
                  <a:pt x="6555837" y="2211403"/>
                  <a:pt x="6449610" y="2162277"/>
                  <a:pt x="6417092" y="2072694"/>
                </a:cubicBezTo>
                <a:cubicBezTo>
                  <a:pt x="6417092" y="2072694"/>
                  <a:pt x="6417092" y="2072694"/>
                  <a:pt x="5739262" y="359055"/>
                </a:cubicBezTo>
                <a:cubicBezTo>
                  <a:pt x="5714693" y="309929"/>
                  <a:pt x="5723364" y="260803"/>
                  <a:pt x="5739262" y="220346"/>
                </a:cubicBezTo>
                <a:cubicBezTo>
                  <a:pt x="5755883" y="171220"/>
                  <a:pt x="5796350" y="138709"/>
                  <a:pt x="5837540" y="122816"/>
                </a:cubicBezTo>
                <a:cubicBezTo>
                  <a:pt x="5837540" y="122816"/>
                  <a:pt x="5837540" y="122816"/>
                  <a:pt x="6107082" y="16616"/>
                </a:cubicBezTo>
                <a:cubicBezTo>
                  <a:pt x="6130929" y="7947"/>
                  <a:pt x="6155498" y="0"/>
                  <a:pt x="6180068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3492216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</p:bldLst>
      </p:timing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preserve="1" userDrawn="1">
  <p:cSld name="1_Титульный слайд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2FB8793-C66F-8742-8AD7-E98B8AE8699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305722" y="1186195"/>
            <a:ext cx="4485610" cy="4485610"/>
          </a:xfrm>
          <a:custGeom>
            <a:avLst/>
            <a:gdLst>
              <a:gd name="connsiteX0" fmla="*/ 2239559 w 4485610"/>
              <a:gd name="connsiteY0" fmla="*/ 1419273 h 4485610"/>
              <a:gd name="connsiteX1" fmla="*/ 1413372 w 4485610"/>
              <a:gd name="connsiteY1" fmla="*/ 2246051 h 4485610"/>
              <a:gd name="connsiteX2" fmla="*/ 2239559 w 4485610"/>
              <a:gd name="connsiteY2" fmla="*/ 3072239 h 4485610"/>
              <a:gd name="connsiteX3" fmla="*/ 3066337 w 4485610"/>
              <a:gd name="connsiteY3" fmla="*/ 2246051 h 4485610"/>
              <a:gd name="connsiteX4" fmla="*/ 2239559 w 4485610"/>
              <a:gd name="connsiteY4" fmla="*/ 1419273 h 4485610"/>
              <a:gd name="connsiteX5" fmla="*/ 2012948 w 4485610"/>
              <a:gd name="connsiteY5" fmla="*/ 0 h 4485610"/>
              <a:gd name="connsiteX6" fmla="*/ 2472662 w 4485610"/>
              <a:gd name="connsiteY6" fmla="*/ 0 h 4485610"/>
              <a:gd name="connsiteX7" fmla="*/ 2566494 w 4485610"/>
              <a:gd name="connsiteY7" fmla="*/ 86750 h 4485610"/>
              <a:gd name="connsiteX8" fmla="*/ 2652653 w 4485610"/>
              <a:gd name="connsiteY8" fmla="*/ 646197 h 4485610"/>
              <a:gd name="connsiteX9" fmla="*/ 3085812 w 4485610"/>
              <a:gd name="connsiteY9" fmla="*/ 819697 h 4485610"/>
              <a:gd name="connsiteX10" fmla="*/ 3539035 w 4485610"/>
              <a:gd name="connsiteY10" fmla="*/ 486271 h 4485610"/>
              <a:gd name="connsiteX11" fmla="*/ 3665914 w 4485610"/>
              <a:gd name="connsiteY11" fmla="*/ 499844 h 4485610"/>
              <a:gd name="connsiteX12" fmla="*/ 3992258 w 4485610"/>
              <a:gd name="connsiteY12" fmla="*/ 819697 h 4485610"/>
              <a:gd name="connsiteX13" fmla="*/ 3999339 w 4485610"/>
              <a:gd name="connsiteY13" fmla="*/ 945985 h 4485610"/>
              <a:gd name="connsiteX14" fmla="*/ 3665914 w 4485610"/>
              <a:gd name="connsiteY14" fmla="*/ 1399208 h 4485610"/>
              <a:gd name="connsiteX15" fmla="*/ 3845905 w 4485610"/>
              <a:gd name="connsiteY15" fmla="*/ 1832957 h 4485610"/>
              <a:gd name="connsiteX16" fmla="*/ 4405942 w 4485610"/>
              <a:gd name="connsiteY16" fmla="*/ 1919707 h 4485610"/>
              <a:gd name="connsiteX17" fmla="*/ 4485610 w 4485610"/>
              <a:gd name="connsiteY17" fmla="*/ 2012948 h 4485610"/>
              <a:gd name="connsiteX18" fmla="*/ 4485610 w 4485610"/>
              <a:gd name="connsiteY18" fmla="*/ 2472662 h 4485610"/>
              <a:gd name="connsiteX19" fmla="*/ 4405942 w 4485610"/>
              <a:gd name="connsiteY19" fmla="*/ 2565904 h 4485610"/>
              <a:gd name="connsiteX20" fmla="*/ 3845905 w 4485610"/>
              <a:gd name="connsiteY20" fmla="*/ 2652653 h 4485610"/>
              <a:gd name="connsiteX21" fmla="*/ 3665914 w 4485610"/>
              <a:gd name="connsiteY21" fmla="*/ 3085812 h 4485610"/>
              <a:gd name="connsiteX22" fmla="*/ 3999339 w 4485610"/>
              <a:gd name="connsiteY22" fmla="*/ 3545526 h 4485610"/>
              <a:gd name="connsiteX23" fmla="*/ 3992258 w 4485610"/>
              <a:gd name="connsiteY23" fmla="*/ 3665914 h 4485610"/>
              <a:gd name="connsiteX24" fmla="*/ 3665914 w 4485610"/>
              <a:gd name="connsiteY24" fmla="*/ 3992258 h 4485610"/>
              <a:gd name="connsiteX25" fmla="*/ 3539035 w 4485610"/>
              <a:gd name="connsiteY25" fmla="*/ 3998749 h 4485610"/>
              <a:gd name="connsiteX26" fmla="*/ 3085812 w 4485610"/>
              <a:gd name="connsiteY26" fmla="*/ 3665914 h 4485610"/>
              <a:gd name="connsiteX27" fmla="*/ 2652653 w 4485610"/>
              <a:gd name="connsiteY27" fmla="*/ 3845905 h 4485610"/>
              <a:gd name="connsiteX28" fmla="*/ 2566494 w 4485610"/>
              <a:gd name="connsiteY28" fmla="*/ 4405352 h 4485610"/>
              <a:gd name="connsiteX29" fmla="*/ 2472662 w 4485610"/>
              <a:gd name="connsiteY29" fmla="*/ 4485610 h 4485610"/>
              <a:gd name="connsiteX30" fmla="*/ 2012948 w 4485610"/>
              <a:gd name="connsiteY30" fmla="*/ 4485610 h 4485610"/>
              <a:gd name="connsiteX31" fmla="*/ 1919707 w 4485610"/>
              <a:gd name="connsiteY31" fmla="*/ 4405352 h 4485610"/>
              <a:gd name="connsiteX32" fmla="*/ 1832957 w 4485610"/>
              <a:gd name="connsiteY32" fmla="*/ 3845905 h 4485610"/>
              <a:gd name="connsiteX33" fmla="*/ 1399798 w 4485610"/>
              <a:gd name="connsiteY33" fmla="*/ 3665914 h 4485610"/>
              <a:gd name="connsiteX34" fmla="*/ 946575 w 4485610"/>
              <a:gd name="connsiteY34" fmla="*/ 3998749 h 4485610"/>
              <a:gd name="connsiteX35" fmla="*/ 819697 w 4485610"/>
              <a:gd name="connsiteY35" fmla="*/ 3992258 h 4485610"/>
              <a:gd name="connsiteX36" fmla="*/ 493352 w 4485610"/>
              <a:gd name="connsiteY36" fmla="*/ 3665914 h 4485610"/>
              <a:gd name="connsiteX37" fmla="*/ 486861 w 4485610"/>
              <a:gd name="connsiteY37" fmla="*/ 3545526 h 4485610"/>
              <a:gd name="connsiteX38" fmla="*/ 819697 w 4485610"/>
              <a:gd name="connsiteY38" fmla="*/ 3085812 h 4485610"/>
              <a:gd name="connsiteX39" fmla="*/ 640296 w 4485610"/>
              <a:gd name="connsiteY39" fmla="*/ 2652653 h 4485610"/>
              <a:gd name="connsiteX40" fmla="*/ 80258 w 4485610"/>
              <a:gd name="connsiteY40" fmla="*/ 2565904 h 4485610"/>
              <a:gd name="connsiteX41" fmla="*/ 0 w 4485610"/>
              <a:gd name="connsiteY41" fmla="*/ 2472662 h 4485610"/>
              <a:gd name="connsiteX42" fmla="*/ 0 w 4485610"/>
              <a:gd name="connsiteY42" fmla="*/ 2012948 h 4485610"/>
              <a:gd name="connsiteX43" fmla="*/ 80258 w 4485610"/>
              <a:gd name="connsiteY43" fmla="*/ 1919707 h 4485610"/>
              <a:gd name="connsiteX44" fmla="*/ 640296 w 4485610"/>
              <a:gd name="connsiteY44" fmla="*/ 1832957 h 4485610"/>
              <a:gd name="connsiteX45" fmla="*/ 819697 w 4485610"/>
              <a:gd name="connsiteY45" fmla="*/ 1399208 h 4485610"/>
              <a:gd name="connsiteX46" fmla="*/ 486861 w 4485610"/>
              <a:gd name="connsiteY46" fmla="*/ 945985 h 4485610"/>
              <a:gd name="connsiteX47" fmla="*/ 493352 w 4485610"/>
              <a:gd name="connsiteY47" fmla="*/ 819697 h 4485610"/>
              <a:gd name="connsiteX48" fmla="*/ 819697 w 4485610"/>
              <a:gd name="connsiteY48" fmla="*/ 499844 h 4485610"/>
              <a:gd name="connsiteX49" fmla="*/ 946575 w 4485610"/>
              <a:gd name="connsiteY49" fmla="*/ 486271 h 4485610"/>
              <a:gd name="connsiteX50" fmla="*/ 1399798 w 4485610"/>
              <a:gd name="connsiteY50" fmla="*/ 819697 h 4485610"/>
              <a:gd name="connsiteX51" fmla="*/ 1832957 w 4485610"/>
              <a:gd name="connsiteY51" fmla="*/ 646197 h 4485610"/>
              <a:gd name="connsiteX52" fmla="*/ 1919707 w 4485610"/>
              <a:gd name="connsiteY52" fmla="*/ 86750 h 4485610"/>
              <a:gd name="connsiteX53" fmla="*/ 2012948 w 4485610"/>
              <a:gd name="connsiteY53" fmla="*/ 0 h 4485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4485610" h="4485610">
                <a:moveTo>
                  <a:pt x="2239559" y="1419273"/>
                </a:moveTo>
                <a:cubicBezTo>
                  <a:pt x="1786336" y="1419273"/>
                  <a:pt x="1413372" y="1786336"/>
                  <a:pt x="1413372" y="2246051"/>
                </a:cubicBezTo>
                <a:cubicBezTo>
                  <a:pt x="1413372" y="2699274"/>
                  <a:pt x="1786336" y="3072239"/>
                  <a:pt x="2239559" y="3072239"/>
                </a:cubicBezTo>
                <a:cubicBezTo>
                  <a:pt x="2699274" y="3072239"/>
                  <a:pt x="3066337" y="2699274"/>
                  <a:pt x="3066337" y="2246051"/>
                </a:cubicBezTo>
                <a:cubicBezTo>
                  <a:pt x="3066337" y="1786336"/>
                  <a:pt x="2699274" y="1419273"/>
                  <a:pt x="2239559" y="1419273"/>
                </a:cubicBezTo>
                <a:close/>
                <a:moveTo>
                  <a:pt x="2012948" y="0"/>
                </a:moveTo>
                <a:cubicBezTo>
                  <a:pt x="2012948" y="0"/>
                  <a:pt x="2012948" y="0"/>
                  <a:pt x="2472662" y="0"/>
                </a:cubicBezTo>
                <a:cubicBezTo>
                  <a:pt x="2519283" y="0"/>
                  <a:pt x="2559412" y="39539"/>
                  <a:pt x="2566494" y="86750"/>
                </a:cubicBezTo>
                <a:cubicBezTo>
                  <a:pt x="2566494" y="86750"/>
                  <a:pt x="2566494" y="86750"/>
                  <a:pt x="2652653" y="646197"/>
                </a:cubicBezTo>
                <a:cubicBezTo>
                  <a:pt x="2806088" y="679835"/>
                  <a:pt x="2952441" y="739438"/>
                  <a:pt x="3085812" y="819697"/>
                </a:cubicBezTo>
                <a:cubicBezTo>
                  <a:pt x="3085812" y="819697"/>
                  <a:pt x="3085812" y="819697"/>
                  <a:pt x="3539035" y="486271"/>
                </a:cubicBezTo>
                <a:cubicBezTo>
                  <a:pt x="3579164" y="459715"/>
                  <a:pt x="3632866" y="466206"/>
                  <a:pt x="3665914" y="499844"/>
                </a:cubicBezTo>
                <a:cubicBezTo>
                  <a:pt x="3665914" y="499844"/>
                  <a:pt x="3665914" y="499844"/>
                  <a:pt x="3992258" y="819697"/>
                </a:cubicBezTo>
                <a:cubicBezTo>
                  <a:pt x="4019404" y="853334"/>
                  <a:pt x="4025895" y="906446"/>
                  <a:pt x="3999339" y="945985"/>
                </a:cubicBezTo>
                <a:cubicBezTo>
                  <a:pt x="3999339" y="945985"/>
                  <a:pt x="3999339" y="945985"/>
                  <a:pt x="3665914" y="1399208"/>
                </a:cubicBezTo>
                <a:cubicBezTo>
                  <a:pt x="3746172" y="1532579"/>
                  <a:pt x="3805775" y="1679522"/>
                  <a:pt x="3845905" y="1832957"/>
                </a:cubicBezTo>
                <a:cubicBezTo>
                  <a:pt x="3845905" y="1832957"/>
                  <a:pt x="3845905" y="1832957"/>
                  <a:pt x="4405942" y="1919707"/>
                </a:cubicBezTo>
                <a:cubicBezTo>
                  <a:pt x="4445481" y="1926198"/>
                  <a:pt x="4485610" y="1972819"/>
                  <a:pt x="4485610" y="2012948"/>
                </a:cubicBezTo>
                <a:cubicBezTo>
                  <a:pt x="4485610" y="2012948"/>
                  <a:pt x="4485610" y="2012948"/>
                  <a:pt x="4485610" y="2472662"/>
                </a:cubicBezTo>
                <a:cubicBezTo>
                  <a:pt x="4485610" y="2519283"/>
                  <a:pt x="4445481" y="2559412"/>
                  <a:pt x="4405942" y="2565904"/>
                </a:cubicBezTo>
                <a:cubicBezTo>
                  <a:pt x="4405942" y="2565904"/>
                  <a:pt x="4405942" y="2565904"/>
                  <a:pt x="3845905" y="2652653"/>
                </a:cubicBezTo>
                <a:cubicBezTo>
                  <a:pt x="3805775" y="2806088"/>
                  <a:pt x="3746172" y="2952441"/>
                  <a:pt x="3665914" y="3085812"/>
                </a:cubicBezTo>
                <a:cubicBezTo>
                  <a:pt x="3665914" y="3085812"/>
                  <a:pt x="3665914" y="3085812"/>
                  <a:pt x="3999339" y="3545526"/>
                </a:cubicBezTo>
                <a:cubicBezTo>
                  <a:pt x="4025895" y="3579164"/>
                  <a:pt x="4019404" y="3632276"/>
                  <a:pt x="3992258" y="3665914"/>
                </a:cubicBezTo>
                <a:cubicBezTo>
                  <a:pt x="3992258" y="3665914"/>
                  <a:pt x="3992258" y="3665914"/>
                  <a:pt x="3665914" y="3992258"/>
                </a:cubicBezTo>
                <a:cubicBezTo>
                  <a:pt x="3632866" y="4025895"/>
                  <a:pt x="3579164" y="4025895"/>
                  <a:pt x="3539035" y="3998749"/>
                </a:cubicBezTo>
                <a:cubicBezTo>
                  <a:pt x="3539035" y="3998749"/>
                  <a:pt x="3539035" y="3998749"/>
                  <a:pt x="3085812" y="3665914"/>
                </a:cubicBezTo>
                <a:cubicBezTo>
                  <a:pt x="2952441" y="3745582"/>
                  <a:pt x="2806088" y="3805775"/>
                  <a:pt x="2652653" y="3845905"/>
                </a:cubicBezTo>
                <a:cubicBezTo>
                  <a:pt x="2652653" y="3845905"/>
                  <a:pt x="2652653" y="3845905"/>
                  <a:pt x="2566494" y="4405352"/>
                </a:cubicBezTo>
                <a:cubicBezTo>
                  <a:pt x="2559412" y="4451972"/>
                  <a:pt x="2519283" y="4485610"/>
                  <a:pt x="2472662" y="4485610"/>
                </a:cubicBezTo>
                <a:cubicBezTo>
                  <a:pt x="2472662" y="4485610"/>
                  <a:pt x="2472662" y="4485610"/>
                  <a:pt x="2012948" y="4485610"/>
                </a:cubicBezTo>
                <a:cubicBezTo>
                  <a:pt x="1966327" y="4485610"/>
                  <a:pt x="1926198" y="4451972"/>
                  <a:pt x="1919707" y="4405352"/>
                </a:cubicBezTo>
                <a:cubicBezTo>
                  <a:pt x="1919707" y="4405352"/>
                  <a:pt x="1919707" y="4405352"/>
                  <a:pt x="1832957" y="3845905"/>
                </a:cubicBezTo>
                <a:cubicBezTo>
                  <a:pt x="1680112" y="3805775"/>
                  <a:pt x="1533169" y="3745582"/>
                  <a:pt x="1399798" y="3665914"/>
                </a:cubicBezTo>
                <a:cubicBezTo>
                  <a:pt x="1399798" y="3665914"/>
                  <a:pt x="1399798" y="3665914"/>
                  <a:pt x="946575" y="3998749"/>
                </a:cubicBezTo>
                <a:cubicBezTo>
                  <a:pt x="906446" y="4025895"/>
                  <a:pt x="853334" y="4025895"/>
                  <a:pt x="819697" y="3992258"/>
                </a:cubicBezTo>
                <a:cubicBezTo>
                  <a:pt x="819697" y="3992258"/>
                  <a:pt x="819697" y="3992258"/>
                  <a:pt x="493352" y="3665914"/>
                </a:cubicBezTo>
                <a:cubicBezTo>
                  <a:pt x="466796" y="3632276"/>
                  <a:pt x="460305" y="3579164"/>
                  <a:pt x="486861" y="3545526"/>
                </a:cubicBezTo>
                <a:cubicBezTo>
                  <a:pt x="486861" y="3545526"/>
                  <a:pt x="486861" y="3545526"/>
                  <a:pt x="819697" y="3085812"/>
                </a:cubicBezTo>
                <a:cubicBezTo>
                  <a:pt x="740028" y="2952441"/>
                  <a:pt x="679835" y="2806088"/>
                  <a:pt x="640296" y="2652653"/>
                </a:cubicBezTo>
                <a:cubicBezTo>
                  <a:pt x="640296" y="2652653"/>
                  <a:pt x="640296" y="2652653"/>
                  <a:pt x="80258" y="2565904"/>
                </a:cubicBezTo>
                <a:cubicBezTo>
                  <a:pt x="40129" y="2559412"/>
                  <a:pt x="0" y="2519283"/>
                  <a:pt x="0" y="2472662"/>
                </a:cubicBezTo>
                <a:cubicBezTo>
                  <a:pt x="0" y="2472662"/>
                  <a:pt x="0" y="2472662"/>
                  <a:pt x="0" y="2012948"/>
                </a:cubicBezTo>
                <a:cubicBezTo>
                  <a:pt x="0" y="1972819"/>
                  <a:pt x="40129" y="1926198"/>
                  <a:pt x="80258" y="1919707"/>
                </a:cubicBezTo>
                <a:cubicBezTo>
                  <a:pt x="80258" y="1919707"/>
                  <a:pt x="80258" y="1919707"/>
                  <a:pt x="640296" y="1832957"/>
                </a:cubicBezTo>
                <a:cubicBezTo>
                  <a:pt x="679835" y="1679522"/>
                  <a:pt x="740028" y="1532579"/>
                  <a:pt x="819697" y="1399208"/>
                </a:cubicBezTo>
                <a:cubicBezTo>
                  <a:pt x="819697" y="1399208"/>
                  <a:pt x="819697" y="1399208"/>
                  <a:pt x="486861" y="945985"/>
                </a:cubicBezTo>
                <a:cubicBezTo>
                  <a:pt x="460305" y="906446"/>
                  <a:pt x="466796" y="853334"/>
                  <a:pt x="493352" y="819697"/>
                </a:cubicBezTo>
                <a:cubicBezTo>
                  <a:pt x="493352" y="819697"/>
                  <a:pt x="493352" y="819697"/>
                  <a:pt x="819697" y="499844"/>
                </a:cubicBezTo>
                <a:cubicBezTo>
                  <a:pt x="853334" y="466206"/>
                  <a:pt x="906446" y="459715"/>
                  <a:pt x="946575" y="486271"/>
                </a:cubicBezTo>
                <a:cubicBezTo>
                  <a:pt x="946575" y="486271"/>
                  <a:pt x="946575" y="486271"/>
                  <a:pt x="1399798" y="819697"/>
                </a:cubicBezTo>
                <a:cubicBezTo>
                  <a:pt x="1533169" y="739438"/>
                  <a:pt x="1680112" y="679835"/>
                  <a:pt x="1832957" y="646197"/>
                </a:cubicBezTo>
                <a:cubicBezTo>
                  <a:pt x="1832957" y="646197"/>
                  <a:pt x="1832957" y="646197"/>
                  <a:pt x="1919707" y="86750"/>
                </a:cubicBezTo>
                <a:cubicBezTo>
                  <a:pt x="1926198" y="39539"/>
                  <a:pt x="1966327" y="0"/>
                  <a:pt x="2012948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483285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</p:bldLst>
      </p:timing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preserve="1" userDrawn="1">
  <p:cSld name="1_Титульный слайд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D6C524A-7D5D-C74F-A755-D8EA3B17AF8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2647347" y="1341438"/>
            <a:ext cx="2935890" cy="1855787"/>
          </a:xfrm>
          <a:custGeom>
            <a:avLst/>
            <a:gdLst>
              <a:gd name="connsiteX0" fmla="*/ 915748 w 2935890"/>
              <a:gd name="connsiteY0" fmla="*/ 0 h 1855787"/>
              <a:gd name="connsiteX1" fmla="*/ 1868728 w 2935890"/>
              <a:gd name="connsiteY1" fmla="*/ 0 h 1855787"/>
              <a:gd name="connsiteX2" fmla="*/ 2303498 w 2935890"/>
              <a:gd name="connsiteY2" fmla="*/ 250663 h 1855787"/>
              <a:gd name="connsiteX3" fmla="*/ 2764617 w 2935890"/>
              <a:gd name="connsiteY3" fmla="*/ 1046629 h 1855787"/>
              <a:gd name="connsiteX4" fmla="*/ 2935890 w 2935890"/>
              <a:gd name="connsiteY4" fmla="*/ 949882 h 1855787"/>
              <a:gd name="connsiteX5" fmla="*/ 2509904 w 2935890"/>
              <a:gd name="connsiteY5" fmla="*/ 1855787 h 1855787"/>
              <a:gd name="connsiteX6" fmla="*/ 1513007 w 2935890"/>
              <a:gd name="connsiteY6" fmla="*/ 1767835 h 1855787"/>
              <a:gd name="connsiteX7" fmla="*/ 1679889 w 2935890"/>
              <a:gd name="connsiteY7" fmla="*/ 1675486 h 1855787"/>
              <a:gd name="connsiteX8" fmla="*/ 1570098 w 2935890"/>
              <a:gd name="connsiteY8" fmla="*/ 1481991 h 1855787"/>
              <a:gd name="connsiteX9" fmla="*/ 1412489 w 2935890"/>
              <a:gd name="connsiteY9" fmla="*/ 1207141 h 1855787"/>
              <a:gd name="connsiteX10" fmla="*/ 1398981 w 2935890"/>
              <a:gd name="connsiteY10" fmla="*/ 1183585 h 1855787"/>
              <a:gd name="connsiteX11" fmla="*/ 1388559 w 2935890"/>
              <a:gd name="connsiteY11" fmla="*/ 1201589 h 1855787"/>
              <a:gd name="connsiteX12" fmla="*/ 1084845 w 2935890"/>
              <a:gd name="connsiteY12" fmla="*/ 1726215 h 1855787"/>
              <a:gd name="connsiteX13" fmla="*/ 0 w 2935890"/>
              <a:gd name="connsiteY13" fmla="*/ 1097659 h 1855787"/>
              <a:gd name="connsiteX14" fmla="*/ 465561 w 2935890"/>
              <a:gd name="connsiteY14" fmla="*/ 288887 h 1855787"/>
              <a:gd name="connsiteX15" fmla="*/ 517830 w 2935890"/>
              <a:gd name="connsiteY15" fmla="*/ 237602 h 1855787"/>
              <a:gd name="connsiteX16" fmla="*/ 516428 w 2935890"/>
              <a:gd name="connsiteY16" fmla="*/ 238364 h 1855787"/>
              <a:gd name="connsiteX17" fmla="*/ 454628 w 2935890"/>
              <a:gd name="connsiteY17" fmla="*/ 299037 h 1855787"/>
              <a:gd name="connsiteX18" fmla="*/ 485369 w 2935890"/>
              <a:gd name="connsiteY18" fmla="*/ 250663 h 1855787"/>
              <a:gd name="connsiteX19" fmla="*/ 915748 w 2935890"/>
              <a:gd name="connsiteY19" fmla="*/ 0 h 1855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935890" h="1855787">
                <a:moveTo>
                  <a:pt x="915748" y="0"/>
                </a:moveTo>
                <a:cubicBezTo>
                  <a:pt x="915748" y="0"/>
                  <a:pt x="915748" y="0"/>
                  <a:pt x="1868728" y="0"/>
                </a:cubicBezTo>
                <a:cubicBezTo>
                  <a:pt x="2048784" y="0"/>
                  <a:pt x="2215665" y="92350"/>
                  <a:pt x="2303498" y="250663"/>
                </a:cubicBezTo>
                <a:cubicBezTo>
                  <a:pt x="2303498" y="250663"/>
                  <a:pt x="2303498" y="250663"/>
                  <a:pt x="2764617" y="1046629"/>
                </a:cubicBezTo>
                <a:lnTo>
                  <a:pt x="2935890" y="949882"/>
                </a:lnTo>
                <a:cubicBezTo>
                  <a:pt x="2935890" y="949882"/>
                  <a:pt x="2935890" y="949882"/>
                  <a:pt x="2509904" y="1855787"/>
                </a:cubicBezTo>
                <a:cubicBezTo>
                  <a:pt x="2509904" y="1855787"/>
                  <a:pt x="2509904" y="1855787"/>
                  <a:pt x="1513007" y="1767835"/>
                </a:cubicBezTo>
                <a:cubicBezTo>
                  <a:pt x="1513007" y="1767835"/>
                  <a:pt x="1513007" y="1767835"/>
                  <a:pt x="1679889" y="1675486"/>
                </a:cubicBezTo>
                <a:cubicBezTo>
                  <a:pt x="1679889" y="1675486"/>
                  <a:pt x="1679889" y="1675486"/>
                  <a:pt x="1570098" y="1481991"/>
                </a:cubicBezTo>
                <a:cubicBezTo>
                  <a:pt x="1570098" y="1481991"/>
                  <a:pt x="1570098" y="1481991"/>
                  <a:pt x="1412489" y="1207141"/>
                </a:cubicBezTo>
                <a:lnTo>
                  <a:pt x="1398981" y="1183585"/>
                </a:lnTo>
                <a:lnTo>
                  <a:pt x="1388559" y="1201589"/>
                </a:lnTo>
                <a:cubicBezTo>
                  <a:pt x="1360379" y="1250265"/>
                  <a:pt x="1285233" y="1380070"/>
                  <a:pt x="1084845" y="1726215"/>
                </a:cubicBezTo>
                <a:cubicBezTo>
                  <a:pt x="1084845" y="1726215"/>
                  <a:pt x="1084845" y="1726215"/>
                  <a:pt x="0" y="1097659"/>
                </a:cubicBezTo>
                <a:cubicBezTo>
                  <a:pt x="0" y="1097659"/>
                  <a:pt x="0" y="1097659"/>
                  <a:pt x="465561" y="288887"/>
                </a:cubicBezTo>
                <a:lnTo>
                  <a:pt x="517830" y="237602"/>
                </a:lnTo>
                <a:lnTo>
                  <a:pt x="516428" y="238364"/>
                </a:lnTo>
                <a:cubicBezTo>
                  <a:pt x="495113" y="254236"/>
                  <a:pt x="474390" y="274300"/>
                  <a:pt x="454628" y="299037"/>
                </a:cubicBezTo>
                <a:cubicBezTo>
                  <a:pt x="454628" y="299037"/>
                  <a:pt x="454628" y="299037"/>
                  <a:pt x="485369" y="250663"/>
                </a:cubicBezTo>
                <a:cubicBezTo>
                  <a:pt x="573202" y="92350"/>
                  <a:pt x="740083" y="0"/>
                  <a:pt x="915748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24D5A94-FF68-7F41-823E-CB32F0AF274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 bwMode="auto">
          <a:xfrm>
            <a:off x="4019549" y="3295047"/>
            <a:ext cx="2470910" cy="2623152"/>
          </a:xfrm>
          <a:custGeom>
            <a:avLst/>
            <a:gdLst>
              <a:gd name="connsiteX0" fmla="*/ 1921331 w 2470910"/>
              <a:gd name="connsiteY0" fmla="*/ 0 h 2623152"/>
              <a:gd name="connsiteX1" fmla="*/ 2386847 w 2470910"/>
              <a:gd name="connsiteY1" fmla="*/ 809225 h 2623152"/>
              <a:gd name="connsiteX2" fmla="*/ 2392243 w 2470910"/>
              <a:gd name="connsiteY2" fmla="*/ 830005 h 2623152"/>
              <a:gd name="connsiteX3" fmla="*/ 2401756 w 2470910"/>
              <a:gd name="connsiteY3" fmla="*/ 847463 h 2623152"/>
              <a:gd name="connsiteX4" fmla="*/ 2401756 w 2470910"/>
              <a:gd name="connsiteY4" fmla="*/ 1348524 h 2623152"/>
              <a:gd name="connsiteX5" fmla="*/ 1923161 w 2470910"/>
              <a:gd name="connsiteY5" fmla="*/ 2179230 h 2623152"/>
              <a:gd name="connsiteX6" fmla="*/ 1492865 w 2470910"/>
              <a:gd name="connsiteY6" fmla="*/ 2429760 h 2623152"/>
              <a:gd name="connsiteX7" fmla="*/ 575192 w 2470910"/>
              <a:gd name="connsiteY7" fmla="*/ 2429760 h 2623152"/>
              <a:gd name="connsiteX8" fmla="*/ 575192 w 2470910"/>
              <a:gd name="connsiteY8" fmla="*/ 2623152 h 2623152"/>
              <a:gd name="connsiteX9" fmla="*/ 0 w 2470910"/>
              <a:gd name="connsiteY9" fmla="*/ 1801237 h 2623152"/>
              <a:gd name="connsiteX10" fmla="*/ 575192 w 2470910"/>
              <a:gd name="connsiteY10" fmla="*/ 979321 h 2623152"/>
              <a:gd name="connsiteX11" fmla="*/ 575192 w 2470910"/>
              <a:gd name="connsiteY11" fmla="*/ 1177108 h 2623152"/>
              <a:gd name="connsiteX12" fmla="*/ 794731 w 2470910"/>
              <a:gd name="connsiteY12" fmla="*/ 1177108 h 2623152"/>
              <a:gd name="connsiteX13" fmla="*/ 1110962 w 2470910"/>
              <a:gd name="connsiteY13" fmla="*/ 1177108 h 2623152"/>
              <a:gd name="connsiteX14" fmla="*/ 1151210 w 2470910"/>
              <a:gd name="connsiteY14" fmla="*/ 1177108 h 2623152"/>
              <a:gd name="connsiteX15" fmla="*/ 1140043 w 2470910"/>
              <a:gd name="connsiteY15" fmla="*/ 1157764 h 2623152"/>
              <a:gd name="connsiteX16" fmla="*/ 832197 w 2470910"/>
              <a:gd name="connsiteY16" fmla="*/ 624511 h 2623152"/>
              <a:gd name="connsiteX17" fmla="*/ 1921331 w 2470910"/>
              <a:gd name="connsiteY17" fmla="*/ 0 h 2623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470910" h="2623152">
                <a:moveTo>
                  <a:pt x="1921331" y="0"/>
                </a:moveTo>
                <a:cubicBezTo>
                  <a:pt x="1921331" y="0"/>
                  <a:pt x="1921331" y="0"/>
                  <a:pt x="2386847" y="809225"/>
                </a:cubicBezTo>
                <a:lnTo>
                  <a:pt x="2392243" y="830005"/>
                </a:lnTo>
                <a:lnTo>
                  <a:pt x="2401756" y="847463"/>
                </a:lnTo>
                <a:cubicBezTo>
                  <a:pt x="2493962" y="1001298"/>
                  <a:pt x="2493962" y="1194690"/>
                  <a:pt x="2401756" y="1348524"/>
                </a:cubicBezTo>
                <a:cubicBezTo>
                  <a:pt x="2401756" y="1348524"/>
                  <a:pt x="2401756" y="1348524"/>
                  <a:pt x="1923161" y="2179230"/>
                </a:cubicBezTo>
                <a:cubicBezTo>
                  <a:pt x="1835345" y="2333064"/>
                  <a:pt x="1668496" y="2429760"/>
                  <a:pt x="1492865" y="2429760"/>
                </a:cubicBezTo>
                <a:cubicBezTo>
                  <a:pt x="1492865" y="2429760"/>
                  <a:pt x="1492865" y="2429760"/>
                  <a:pt x="575192" y="2429760"/>
                </a:cubicBezTo>
                <a:cubicBezTo>
                  <a:pt x="575192" y="2429760"/>
                  <a:pt x="575192" y="2429760"/>
                  <a:pt x="575192" y="2623152"/>
                </a:cubicBezTo>
                <a:cubicBezTo>
                  <a:pt x="575192" y="2623152"/>
                  <a:pt x="575192" y="2623152"/>
                  <a:pt x="0" y="1801237"/>
                </a:cubicBezTo>
                <a:cubicBezTo>
                  <a:pt x="0" y="1801237"/>
                  <a:pt x="0" y="1801237"/>
                  <a:pt x="575192" y="979321"/>
                </a:cubicBezTo>
                <a:cubicBezTo>
                  <a:pt x="575192" y="979321"/>
                  <a:pt x="575192" y="979321"/>
                  <a:pt x="575192" y="1177108"/>
                </a:cubicBezTo>
                <a:cubicBezTo>
                  <a:pt x="575192" y="1177108"/>
                  <a:pt x="575192" y="1177108"/>
                  <a:pt x="794731" y="1177108"/>
                </a:cubicBezTo>
                <a:cubicBezTo>
                  <a:pt x="794731" y="1177108"/>
                  <a:pt x="794731" y="1177108"/>
                  <a:pt x="1110962" y="1177108"/>
                </a:cubicBezTo>
                <a:lnTo>
                  <a:pt x="1151210" y="1177108"/>
                </a:lnTo>
                <a:lnTo>
                  <a:pt x="1140043" y="1157764"/>
                </a:lnTo>
                <a:cubicBezTo>
                  <a:pt x="1111480" y="1108287"/>
                  <a:pt x="1035312" y="976348"/>
                  <a:pt x="832197" y="624511"/>
                </a:cubicBezTo>
                <a:cubicBezTo>
                  <a:pt x="832197" y="624511"/>
                  <a:pt x="832197" y="624511"/>
                  <a:pt x="192133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E33C843-A7E6-E149-8D6E-C843B59F372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 bwMode="auto">
          <a:xfrm>
            <a:off x="1591990" y="3162301"/>
            <a:ext cx="1961436" cy="2562225"/>
          </a:xfrm>
          <a:custGeom>
            <a:avLst/>
            <a:gdLst>
              <a:gd name="connsiteX0" fmla="*/ 1356755 w 1961436"/>
              <a:gd name="connsiteY0" fmla="*/ 0 h 2562225"/>
              <a:gd name="connsiteX1" fmla="*/ 1778271 w 1961436"/>
              <a:gd name="connsiteY1" fmla="*/ 905349 h 2562225"/>
              <a:gd name="connsiteX2" fmla="*/ 1611421 w 1961436"/>
              <a:gd name="connsiteY2" fmla="*/ 813056 h 2562225"/>
              <a:gd name="connsiteX3" fmla="*/ 1501651 w 1961436"/>
              <a:gd name="connsiteY3" fmla="*/ 1002037 h 2562225"/>
              <a:gd name="connsiteX4" fmla="*/ 1342999 w 1961436"/>
              <a:gd name="connsiteY4" fmla="*/ 1276718 h 2562225"/>
              <a:gd name="connsiteX5" fmla="*/ 1324112 w 1961436"/>
              <a:gd name="connsiteY5" fmla="*/ 1309419 h 2562225"/>
              <a:gd name="connsiteX6" fmla="*/ 1325749 w 1961436"/>
              <a:gd name="connsiteY6" fmla="*/ 1309419 h 2562225"/>
              <a:gd name="connsiteX7" fmla="*/ 1961436 w 1961436"/>
              <a:gd name="connsiteY7" fmla="*/ 1309419 h 2562225"/>
              <a:gd name="connsiteX8" fmla="*/ 1961436 w 1961436"/>
              <a:gd name="connsiteY8" fmla="*/ 2562224 h 2562225"/>
              <a:gd name="connsiteX9" fmla="*/ 1190428 w 1961436"/>
              <a:gd name="connsiteY9" fmla="*/ 2562224 h 2562225"/>
              <a:gd name="connsiteX10" fmla="*/ 1036227 w 1961436"/>
              <a:gd name="connsiteY10" fmla="*/ 2562224 h 2562225"/>
              <a:gd name="connsiteX11" fmla="*/ 1036227 w 1961436"/>
              <a:gd name="connsiteY11" fmla="*/ 2562225 h 2562225"/>
              <a:gd name="connsiteX12" fmla="*/ 979147 w 1961436"/>
              <a:gd name="connsiteY12" fmla="*/ 2562225 h 2562225"/>
              <a:gd name="connsiteX13" fmla="*/ 544458 w 1961436"/>
              <a:gd name="connsiteY13" fmla="*/ 2311716 h 2562225"/>
              <a:gd name="connsiteX14" fmla="*/ 65862 w 1961436"/>
              <a:gd name="connsiteY14" fmla="*/ 1481081 h 2562225"/>
              <a:gd name="connsiteX15" fmla="*/ 65862 w 1961436"/>
              <a:gd name="connsiteY15" fmla="*/ 980062 h 2562225"/>
              <a:gd name="connsiteX16" fmla="*/ 526895 w 1961436"/>
              <a:gd name="connsiteY16" fmla="*/ 184586 h 2562225"/>
              <a:gd name="connsiteX17" fmla="*/ 355654 w 1961436"/>
              <a:gd name="connsiteY17" fmla="*/ 87898 h 2562225"/>
              <a:gd name="connsiteX18" fmla="*/ 1356755 w 1961436"/>
              <a:gd name="connsiteY18" fmla="*/ 0 h 2562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961436" h="2562225">
                <a:moveTo>
                  <a:pt x="1356755" y="0"/>
                </a:moveTo>
                <a:cubicBezTo>
                  <a:pt x="1356755" y="0"/>
                  <a:pt x="1356755" y="0"/>
                  <a:pt x="1778271" y="905349"/>
                </a:cubicBezTo>
                <a:lnTo>
                  <a:pt x="1611421" y="813056"/>
                </a:lnTo>
                <a:cubicBezTo>
                  <a:pt x="1611421" y="813056"/>
                  <a:pt x="1611421" y="813056"/>
                  <a:pt x="1501651" y="1002037"/>
                </a:cubicBezTo>
                <a:cubicBezTo>
                  <a:pt x="1501651" y="1002037"/>
                  <a:pt x="1501651" y="1002037"/>
                  <a:pt x="1342999" y="1276718"/>
                </a:cubicBezTo>
                <a:lnTo>
                  <a:pt x="1324112" y="1309419"/>
                </a:lnTo>
                <a:lnTo>
                  <a:pt x="1325749" y="1309419"/>
                </a:lnTo>
                <a:cubicBezTo>
                  <a:pt x="1356020" y="1309419"/>
                  <a:pt x="1477103" y="1309419"/>
                  <a:pt x="1961436" y="1309419"/>
                </a:cubicBezTo>
                <a:lnTo>
                  <a:pt x="1961436" y="2562224"/>
                </a:lnTo>
                <a:cubicBezTo>
                  <a:pt x="1961436" y="2562224"/>
                  <a:pt x="1961436" y="2562224"/>
                  <a:pt x="1190428" y="2562224"/>
                </a:cubicBezTo>
                <a:lnTo>
                  <a:pt x="1036227" y="2562224"/>
                </a:lnTo>
                <a:lnTo>
                  <a:pt x="1036227" y="2562225"/>
                </a:lnTo>
                <a:cubicBezTo>
                  <a:pt x="1036227" y="2562225"/>
                  <a:pt x="1036227" y="2562225"/>
                  <a:pt x="979147" y="2562225"/>
                </a:cubicBezTo>
                <a:cubicBezTo>
                  <a:pt x="803515" y="2562225"/>
                  <a:pt x="636665" y="2465537"/>
                  <a:pt x="544458" y="2311716"/>
                </a:cubicBezTo>
                <a:cubicBezTo>
                  <a:pt x="544458" y="2311716"/>
                  <a:pt x="544458" y="2311716"/>
                  <a:pt x="65862" y="1481081"/>
                </a:cubicBezTo>
                <a:cubicBezTo>
                  <a:pt x="-21954" y="1327259"/>
                  <a:pt x="-21954" y="1133884"/>
                  <a:pt x="65862" y="980062"/>
                </a:cubicBezTo>
                <a:cubicBezTo>
                  <a:pt x="65862" y="980062"/>
                  <a:pt x="65862" y="980062"/>
                  <a:pt x="526895" y="184586"/>
                </a:cubicBezTo>
                <a:cubicBezTo>
                  <a:pt x="526895" y="184586"/>
                  <a:pt x="526895" y="184586"/>
                  <a:pt x="355654" y="87898"/>
                </a:cubicBezTo>
                <a:cubicBezTo>
                  <a:pt x="355654" y="87898"/>
                  <a:pt x="355654" y="87898"/>
                  <a:pt x="135675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28721584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preserve="1" userDrawn="1">
  <p:cSld name="1_Титульный слайд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51956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preserve="1" userDrawn="1">
  <p:cSld name="1_Титульный слайд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118531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preserve="1" userDrawn="1">
  <p:cSld name="1_Титульный слайд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4928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preserve="1" userDrawn="1">
  <p:cSld name="1_Титульный слайд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78691FF3-D5B2-074A-AEC0-5EFC12F4485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 bwMode="auto">
          <a:xfrm>
            <a:off x="7518400" y="2358822"/>
            <a:ext cx="998538" cy="2142186"/>
          </a:xfrm>
          <a:custGeom>
            <a:avLst/>
            <a:gdLst>
              <a:gd name="connsiteX0" fmla="*/ 717613 w 998538"/>
              <a:gd name="connsiteY0" fmla="*/ 1269 h 2142186"/>
              <a:gd name="connsiteX1" fmla="*/ 773786 w 998538"/>
              <a:gd name="connsiteY1" fmla="*/ 46286 h 2142186"/>
              <a:gd name="connsiteX2" fmla="*/ 963613 w 998538"/>
              <a:gd name="connsiteY2" fmla="*/ 654252 h 2142186"/>
              <a:gd name="connsiteX3" fmla="*/ 963705 w 998538"/>
              <a:gd name="connsiteY3" fmla="*/ 654252 h 2142186"/>
              <a:gd name="connsiteX4" fmla="*/ 971446 w 998538"/>
              <a:gd name="connsiteY4" fmla="*/ 708477 h 2142186"/>
              <a:gd name="connsiteX5" fmla="*/ 998538 w 998538"/>
              <a:gd name="connsiteY5" fmla="*/ 1072559 h 2142186"/>
              <a:gd name="connsiteX6" fmla="*/ 971446 w 998538"/>
              <a:gd name="connsiteY6" fmla="*/ 1436640 h 2142186"/>
              <a:gd name="connsiteX7" fmla="*/ 963705 w 998538"/>
              <a:gd name="connsiteY7" fmla="*/ 1490865 h 2142186"/>
              <a:gd name="connsiteX8" fmla="*/ 963613 w 998538"/>
              <a:gd name="connsiteY8" fmla="*/ 1490865 h 2142186"/>
              <a:gd name="connsiteX9" fmla="*/ 773786 w 998538"/>
              <a:gd name="connsiteY9" fmla="*/ 2099468 h 2142186"/>
              <a:gd name="connsiteX10" fmla="*/ 649817 w 998538"/>
              <a:gd name="connsiteY10" fmla="*/ 2118851 h 2142186"/>
              <a:gd name="connsiteX11" fmla="*/ 22225 w 998538"/>
              <a:gd name="connsiteY11" fmla="*/ 1490865 h 2142186"/>
              <a:gd name="connsiteX12" fmla="*/ 23222 w 998538"/>
              <a:gd name="connsiteY12" fmla="*/ 1490865 h 2142186"/>
              <a:gd name="connsiteX13" fmla="*/ 0 w 998538"/>
              <a:gd name="connsiteY13" fmla="*/ 1436640 h 2142186"/>
              <a:gd name="connsiteX14" fmla="*/ 0 w 998538"/>
              <a:gd name="connsiteY14" fmla="*/ 708477 h 2142186"/>
              <a:gd name="connsiteX15" fmla="*/ 23222 w 998538"/>
              <a:gd name="connsiteY15" fmla="*/ 654252 h 2142186"/>
              <a:gd name="connsiteX16" fmla="*/ 22225 w 998538"/>
              <a:gd name="connsiteY16" fmla="*/ 654252 h 2142186"/>
              <a:gd name="connsiteX17" fmla="*/ 649817 w 998538"/>
              <a:gd name="connsiteY17" fmla="*/ 23051 h 2142186"/>
              <a:gd name="connsiteX18" fmla="*/ 717613 w 998538"/>
              <a:gd name="connsiteY18" fmla="*/ 1269 h 2142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998538" h="2142186">
                <a:moveTo>
                  <a:pt x="717613" y="1269"/>
                </a:moveTo>
                <a:cubicBezTo>
                  <a:pt x="740857" y="5625"/>
                  <a:pt x="762164" y="21115"/>
                  <a:pt x="773786" y="46286"/>
                </a:cubicBezTo>
                <a:cubicBezTo>
                  <a:pt x="862889" y="239905"/>
                  <a:pt x="924873" y="441270"/>
                  <a:pt x="963613" y="654252"/>
                </a:cubicBezTo>
                <a:lnTo>
                  <a:pt x="963705" y="654252"/>
                </a:lnTo>
                <a:cubicBezTo>
                  <a:pt x="967576" y="669745"/>
                  <a:pt x="967576" y="689111"/>
                  <a:pt x="971446" y="708477"/>
                </a:cubicBezTo>
                <a:cubicBezTo>
                  <a:pt x="990797" y="828547"/>
                  <a:pt x="998538" y="948616"/>
                  <a:pt x="998538" y="1072559"/>
                </a:cubicBezTo>
                <a:cubicBezTo>
                  <a:pt x="998538" y="1192628"/>
                  <a:pt x="990797" y="1316571"/>
                  <a:pt x="971446" y="1436640"/>
                </a:cubicBezTo>
                <a:cubicBezTo>
                  <a:pt x="967576" y="1452133"/>
                  <a:pt x="967576" y="1471499"/>
                  <a:pt x="963705" y="1490865"/>
                </a:cubicBezTo>
                <a:lnTo>
                  <a:pt x="963613" y="1490865"/>
                </a:lnTo>
                <a:cubicBezTo>
                  <a:pt x="924873" y="1700194"/>
                  <a:pt x="862889" y="1905646"/>
                  <a:pt x="773786" y="2099468"/>
                </a:cubicBezTo>
                <a:cubicBezTo>
                  <a:pt x="750542" y="2145986"/>
                  <a:pt x="688557" y="2157615"/>
                  <a:pt x="649817" y="2118851"/>
                </a:cubicBezTo>
                <a:lnTo>
                  <a:pt x="22225" y="1490865"/>
                </a:lnTo>
                <a:lnTo>
                  <a:pt x="23222" y="1490865"/>
                </a:lnTo>
                <a:cubicBezTo>
                  <a:pt x="7740" y="1475372"/>
                  <a:pt x="0" y="1456006"/>
                  <a:pt x="0" y="1436640"/>
                </a:cubicBezTo>
                <a:cubicBezTo>
                  <a:pt x="0" y="1436640"/>
                  <a:pt x="0" y="1436640"/>
                  <a:pt x="0" y="708477"/>
                </a:cubicBezTo>
                <a:cubicBezTo>
                  <a:pt x="0" y="685238"/>
                  <a:pt x="7740" y="665872"/>
                  <a:pt x="23222" y="654252"/>
                </a:cubicBezTo>
                <a:lnTo>
                  <a:pt x="22225" y="654252"/>
                </a:lnTo>
                <a:cubicBezTo>
                  <a:pt x="22225" y="654252"/>
                  <a:pt x="22225" y="654252"/>
                  <a:pt x="649817" y="23051"/>
                </a:cubicBezTo>
                <a:cubicBezTo>
                  <a:pt x="669187" y="3689"/>
                  <a:pt x="694368" y="-3088"/>
                  <a:pt x="717613" y="1269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7FBF1D7C-AF89-CB41-A49A-B9733981CE5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 bwMode="auto">
          <a:xfrm>
            <a:off x="3684589" y="2358823"/>
            <a:ext cx="998537" cy="2142186"/>
          </a:xfrm>
          <a:custGeom>
            <a:avLst/>
            <a:gdLst>
              <a:gd name="connsiteX0" fmla="*/ 280511 w 998537"/>
              <a:gd name="connsiteY0" fmla="*/ 1269 h 2142186"/>
              <a:gd name="connsiteX1" fmla="*/ 348192 w 998537"/>
              <a:gd name="connsiteY1" fmla="*/ 23051 h 2142186"/>
              <a:gd name="connsiteX2" fmla="*/ 974725 w 998537"/>
              <a:gd name="connsiteY2" fmla="*/ 654252 h 2142186"/>
              <a:gd name="connsiteX3" fmla="*/ 975315 w 998537"/>
              <a:gd name="connsiteY3" fmla="*/ 654252 h 2142186"/>
              <a:gd name="connsiteX4" fmla="*/ 998537 w 998537"/>
              <a:gd name="connsiteY4" fmla="*/ 708477 h 2142186"/>
              <a:gd name="connsiteX5" fmla="*/ 998537 w 998537"/>
              <a:gd name="connsiteY5" fmla="*/ 1436640 h 2142186"/>
              <a:gd name="connsiteX6" fmla="*/ 975315 w 998537"/>
              <a:gd name="connsiteY6" fmla="*/ 1490865 h 2142186"/>
              <a:gd name="connsiteX7" fmla="*/ 974725 w 998537"/>
              <a:gd name="connsiteY7" fmla="*/ 1490865 h 2142186"/>
              <a:gd name="connsiteX8" fmla="*/ 348192 w 998537"/>
              <a:gd name="connsiteY8" fmla="*/ 2118851 h 2142186"/>
              <a:gd name="connsiteX9" fmla="*/ 224432 w 998537"/>
              <a:gd name="connsiteY9" fmla="*/ 2099468 h 2142186"/>
              <a:gd name="connsiteX10" fmla="*/ 34925 w 998537"/>
              <a:gd name="connsiteY10" fmla="*/ 1490865 h 2142186"/>
              <a:gd name="connsiteX11" fmla="*/ 34833 w 998537"/>
              <a:gd name="connsiteY11" fmla="*/ 1490865 h 2142186"/>
              <a:gd name="connsiteX12" fmla="*/ 27092 w 998537"/>
              <a:gd name="connsiteY12" fmla="*/ 1436640 h 2142186"/>
              <a:gd name="connsiteX13" fmla="*/ 0 w 998537"/>
              <a:gd name="connsiteY13" fmla="*/ 1072558 h 2142186"/>
              <a:gd name="connsiteX14" fmla="*/ 27092 w 998537"/>
              <a:gd name="connsiteY14" fmla="*/ 708477 h 2142186"/>
              <a:gd name="connsiteX15" fmla="*/ 34833 w 998537"/>
              <a:gd name="connsiteY15" fmla="*/ 654252 h 2142186"/>
              <a:gd name="connsiteX16" fmla="*/ 34925 w 998537"/>
              <a:gd name="connsiteY16" fmla="*/ 654252 h 2142186"/>
              <a:gd name="connsiteX17" fmla="*/ 224432 w 998537"/>
              <a:gd name="connsiteY17" fmla="*/ 46285 h 2142186"/>
              <a:gd name="connsiteX18" fmla="*/ 280511 w 998537"/>
              <a:gd name="connsiteY18" fmla="*/ 1269 h 2142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998537" h="2142186">
                <a:moveTo>
                  <a:pt x="280511" y="1269"/>
                </a:moveTo>
                <a:cubicBezTo>
                  <a:pt x="303716" y="-3088"/>
                  <a:pt x="328854" y="3689"/>
                  <a:pt x="348192" y="23051"/>
                </a:cubicBezTo>
                <a:lnTo>
                  <a:pt x="974725" y="654252"/>
                </a:lnTo>
                <a:lnTo>
                  <a:pt x="975315" y="654252"/>
                </a:lnTo>
                <a:cubicBezTo>
                  <a:pt x="990797" y="665871"/>
                  <a:pt x="998537" y="685238"/>
                  <a:pt x="998537" y="708477"/>
                </a:cubicBezTo>
                <a:lnTo>
                  <a:pt x="998537" y="1436640"/>
                </a:lnTo>
                <a:cubicBezTo>
                  <a:pt x="998537" y="1456006"/>
                  <a:pt x="990797" y="1475372"/>
                  <a:pt x="975315" y="1490865"/>
                </a:cubicBezTo>
                <a:lnTo>
                  <a:pt x="974725" y="1490865"/>
                </a:lnTo>
                <a:cubicBezTo>
                  <a:pt x="974725" y="1490865"/>
                  <a:pt x="974725" y="1490865"/>
                  <a:pt x="348192" y="2118851"/>
                </a:cubicBezTo>
                <a:cubicBezTo>
                  <a:pt x="309517" y="2157615"/>
                  <a:pt x="247637" y="2145986"/>
                  <a:pt x="224432" y="2099468"/>
                </a:cubicBezTo>
                <a:cubicBezTo>
                  <a:pt x="135480" y="1905646"/>
                  <a:pt x="73600" y="1700194"/>
                  <a:pt x="34925" y="1490865"/>
                </a:cubicBezTo>
                <a:lnTo>
                  <a:pt x="34833" y="1490865"/>
                </a:lnTo>
                <a:cubicBezTo>
                  <a:pt x="30962" y="1471499"/>
                  <a:pt x="30962" y="1452133"/>
                  <a:pt x="27092" y="1436640"/>
                </a:cubicBezTo>
                <a:cubicBezTo>
                  <a:pt x="7740" y="1316570"/>
                  <a:pt x="0" y="1192628"/>
                  <a:pt x="0" y="1072558"/>
                </a:cubicBezTo>
                <a:cubicBezTo>
                  <a:pt x="0" y="948616"/>
                  <a:pt x="7740" y="828546"/>
                  <a:pt x="27092" y="708477"/>
                </a:cubicBezTo>
                <a:cubicBezTo>
                  <a:pt x="30962" y="689111"/>
                  <a:pt x="30962" y="669745"/>
                  <a:pt x="34833" y="654252"/>
                </a:cubicBezTo>
                <a:lnTo>
                  <a:pt x="34925" y="654252"/>
                </a:lnTo>
                <a:cubicBezTo>
                  <a:pt x="73600" y="441270"/>
                  <a:pt x="135480" y="239905"/>
                  <a:pt x="224432" y="46285"/>
                </a:cubicBezTo>
                <a:cubicBezTo>
                  <a:pt x="236035" y="21115"/>
                  <a:pt x="257306" y="5625"/>
                  <a:pt x="280511" y="1269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83267614-6133-2C42-935C-94FFD71B01B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 bwMode="auto">
          <a:xfrm>
            <a:off x="6565899" y="3897312"/>
            <a:ext cx="1584482" cy="1584998"/>
          </a:xfrm>
          <a:custGeom>
            <a:avLst/>
            <a:gdLst>
              <a:gd name="connsiteX0" fmla="*/ 847586 w 1584482"/>
              <a:gd name="connsiteY0" fmla="*/ 0 h 1584998"/>
              <a:gd name="connsiteX1" fmla="*/ 870808 w 1584482"/>
              <a:gd name="connsiteY1" fmla="*/ 15497 h 1584998"/>
              <a:gd name="connsiteX2" fmla="*/ 1563583 w 1584482"/>
              <a:gd name="connsiteY2" fmla="*/ 708964 h 1584998"/>
              <a:gd name="connsiteX3" fmla="*/ 1575194 w 1584482"/>
              <a:gd name="connsiteY3" fmla="*/ 805817 h 1584998"/>
              <a:gd name="connsiteX4" fmla="*/ 805013 w 1584482"/>
              <a:gd name="connsiteY4" fmla="*/ 1572892 h 1584998"/>
              <a:gd name="connsiteX5" fmla="*/ 712127 w 1584482"/>
              <a:gd name="connsiteY5" fmla="*/ 1561269 h 1584998"/>
              <a:gd name="connsiteX6" fmla="*/ 19352 w 1584482"/>
              <a:gd name="connsiteY6" fmla="*/ 871676 h 1584998"/>
              <a:gd name="connsiteX7" fmla="*/ 0 w 1584482"/>
              <a:gd name="connsiteY7" fmla="*/ 844558 h 1584998"/>
              <a:gd name="connsiteX8" fmla="*/ 4057 w 1584482"/>
              <a:gd name="connsiteY8" fmla="*/ 842812 h 1584998"/>
              <a:gd name="connsiteX9" fmla="*/ 1294 w 1584482"/>
              <a:gd name="connsiteY9" fmla="*/ 823459 h 1584998"/>
              <a:gd name="connsiteX10" fmla="*/ 1294 w 1584482"/>
              <a:gd name="connsiteY10" fmla="*/ 74978 h 1584998"/>
              <a:gd name="connsiteX11" fmla="*/ 78793 w 1584482"/>
              <a:gd name="connsiteY11" fmla="*/ 1293 h 1584998"/>
              <a:gd name="connsiteX12" fmla="*/ 822782 w 1584482"/>
              <a:gd name="connsiteY12" fmla="*/ 1293 h 1584998"/>
              <a:gd name="connsiteX13" fmla="*/ 845758 w 1584482"/>
              <a:gd name="connsiteY13" fmla="*/ 4168 h 1584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84482" h="1584998">
                <a:moveTo>
                  <a:pt x="847586" y="0"/>
                </a:moveTo>
                <a:cubicBezTo>
                  <a:pt x="855327" y="3874"/>
                  <a:pt x="863067" y="11622"/>
                  <a:pt x="870808" y="15497"/>
                </a:cubicBezTo>
                <a:cubicBezTo>
                  <a:pt x="870808" y="15497"/>
                  <a:pt x="870808" y="15497"/>
                  <a:pt x="1563583" y="708964"/>
                </a:cubicBezTo>
                <a:cubicBezTo>
                  <a:pt x="1586805" y="736082"/>
                  <a:pt x="1590675" y="774824"/>
                  <a:pt x="1575194" y="805817"/>
                </a:cubicBezTo>
                <a:cubicBezTo>
                  <a:pt x="1377811" y="1115746"/>
                  <a:pt x="1114634" y="1379186"/>
                  <a:pt x="805013" y="1572892"/>
                </a:cubicBezTo>
                <a:cubicBezTo>
                  <a:pt x="774051" y="1592262"/>
                  <a:pt x="735349" y="1588388"/>
                  <a:pt x="712127" y="1561269"/>
                </a:cubicBezTo>
                <a:cubicBezTo>
                  <a:pt x="712127" y="1561269"/>
                  <a:pt x="712127" y="1561269"/>
                  <a:pt x="19352" y="871676"/>
                </a:cubicBezTo>
                <a:cubicBezTo>
                  <a:pt x="11611" y="863928"/>
                  <a:pt x="3871" y="856180"/>
                  <a:pt x="0" y="844558"/>
                </a:cubicBezTo>
                <a:lnTo>
                  <a:pt x="4057" y="842812"/>
                </a:lnTo>
                <a:lnTo>
                  <a:pt x="1294" y="823459"/>
                </a:lnTo>
                <a:cubicBezTo>
                  <a:pt x="1294" y="823459"/>
                  <a:pt x="1294" y="823459"/>
                  <a:pt x="1294" y="74978"/>
                </a:cubicBezTo>
                <a:cubicBezTo>
                  <a:pt x="1294" y="32318"/>
                  <a:pt x="36169" y="1293"/>
                  <a:pt x="78793" y="1293"/>
                </a:cubicBezTo>
                <a:cubicBezTo>
                  <a:pt x="78793" y="1293"/>
                  <a:pt x="78793" y="1293"/>
                  <a:pt x="822782" y="1293"/>
                </a:cubicBezTo>
                <a:lnTo>
                  <a:pt x="845758" y="416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5E859DAF-0EBD-3846-8E7F-557AE46860C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 bwMode="auto">
          <a:xfrm>
            <a:off x="4049561" y="3897313"/>
            <a:ext cx="1586064" cy="1584998"/>
          </a:xfrm>
          <a:custGeom>
            <a:avLst/>
            <a:gdLst>
              <a:gd name="connsiteX0" fmla="*/ 737633 w 1586064"/>
              <a:gd name="connsiteY0" fmla="*/ 0 h 1584998"/>
              <a:gd name="connsiteX1" fmla="*/ 739506 w 1586064"/>
              <a:gd name="connsiteY1" fmla="*/ 4268 h 1584998"/>
              <a:gd name="connsiteX2" fmla="*/ 763283 w 1586064"/>
              <a:gd name="connsiteY2" fmla="*/ 1293 h 1584998"/>
              <a:gd name="connsiteX3" fmla="*/ 1507272 w 1586064"/>
              <a:gd name="connsiteY3" fmla="*/ 1293 h 1584998"/>
              <a:gd name="connsiteX4" fmla="*/ 1584771 w 1586064"/>
              <a:gd name="connsiteY4" fmla="*/ 74978 h 1584998"/>
              <a:gd name="connsiteX5" fmla="*/ 1584771 w 1586064"/>
              <a:gd name="connsiteY5" fmla="*/ 823459 h 1584998"/>
              <a:gd name="connsiteX6" fmla="*/ 1582009 w 1586064"/>
              <a:gd name="connsiteY6" fmla="*/ 842814 h 1584998"/>
              <a:gd name="connsiteX7" fmla="*/ 1586064 w 1586064"/>
              <a:gd name="connsiteY7" fmla="*/ 844558 h 1584998"/>
              <a:gd name="connsiteX8" fmla="*/ 1566694 w 1586064"/>
              <a:gd name="connsiteY8" fmla="*/ 871676 h 1584998"/>
              <a:gd name="connsiteX9" fmla="*/ 873227 w 1586064"/>
              <a:gd name="connsiteY9" fmla="*/ 1561269 h 1584998"/>
              <a:gd name="connsiteX10" fmla="*/ 780248 w 1586064"/>
              <a:gd name="connsiteY10" fmla="*/ 1572892 h 1584998"/>
              <a:gd name="connsiteX11" fmla="*/ 9299 w 1586064"/>
              <a:gd name="connsiteY11" fmla="*/ 805817 h 1584998"/>
              <a:gd name="connsiteX12" fmla="*/ 20921 w 1586064"/>
              <a:gd name="connsiteY12" fmla="*/ 708964 h 1584998"/>
              <a:gd name="connsiteX13" fmla="*/ 714388 w 1586064"/>
              <a:gd name="connsiteY13" fmla="*/ 15497 h 1584998"/>
              <a:gd name="connsiteX14" fmla="*/ 737633 w 1586064"/>
              <a:gd name="connsiteY14" fmla="*/ 0 h 1584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586064" h="1584998">
                <a:moveTo>
                  <a:pt x="737633" y="0"/>
                </a:moveTo>
                <a:lnTo>
                  <a:pt x="739506" y="4268"/>
                </a:lnTo>
                <a:lnTo>
                  <a:pt x="763283" y="1293"/>
                </a:lnTo>
                <a:cubicBezTo>
                  <a:pt x="763283" y="1293"/>
                  <a:pt x="763283" y="1293"/>
                  <a:pt x="1507272" y="1293"/>
                </a:cubicBezTo>
                <a:cubicBezTo>
                  <a:pt x="1549897" y="1293"/>
                  <a:pt x="1584771" y="32318"/>
                  <a:pt x="1584771" y="74978"/>
                </a:cubicBezTo>
                <a:lnTo>
                  <a:pt x="1584771" y="823459"/>
                </a:lnTo>
                <a:lnTo>
                  <a:pt x="1582009" y="842814"/>
                </a:lnTo>
                <a:lnTo>
                  <a:pt x="1586064" y="844558"/>
                </a:lnTo>
                <a:cubicBezTo>
                  <a:pt x="1582190" y="856180"/>
                  <a:pt x="1574442" y="863928"/>
                  <a:pt x="1566694" y="871676"/>
                </a:cubicBezTo>
                <a:cubicBezTo>
                  <a:pt x="1566694" y="871676"/>
                  <a:pt x="1566694" y="871676"/>
                  <a:pt x="873227" y="1561269"/>
                </a:cubicBezTo>
                <a:cubicBezTo>
                  <a:pt x="849982" y="1588388"/>
                  <a:pt x="811241" y="1592262"/>
                  <a:pt x="780248" y="1572892"/>
                </a:cubicBezTo>
                <a:cubicBezTo>
                  <a:pt x="470319" y="1379186"/>
                  <a:pt x="206879" y="1115746"/>
                  <a:pt x="9299" y="805817"/>
                </a:cubicBezTo>
                <a:cubicBezTo>
                  <a:pt x="-6198" y="774824"/>
                  <a:pt x="-2324" y="736082"/>
                  <a:pt x="20921" y="708964"/>
                </a:cubicBezTo>
                <a:cubicBezTo>
                  <a:pt x="20921" y="708964"/>
                  <a:pt x="20921" y="708964"/>
                  <a:pt x="714388" y="15497"/>
                </a:cubicBezTo>
                <a:cubicBezTo>
                  <a:pt x="722136" y="11622"/>
                  <a:pt x="729884" y="3874"/>
                  <a:pt x="737633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7EB968D1-EF0F-E043-B80A-6BC9AFEDFD7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 bwMode="auto">
          <a:xfrm>
            <a:off x="6565899" y="1377276"/>
            <a:ext cx="1584482" cy="1586881"/>
          </a:xfrm>
          <a:custGeom>
            <a:avLst/>
            <a:gdLst>
              <a:gd name="connsiteX0" fmla="*/ 755668 w 1584482"/>
              <a:gd name="connsiteY0" fmla="*/ 485 h 1586881"/>
              <a:gd name="connsiteX1" fmla="*/ 805013 w 1584482"/>
              <a:gd name="connsiteY1" fmla="*/ 12108 h 1586881"/>
              <a:gd name="connsiteX2" fmla="*/ 1575194 w 1584482"/>
              <a:gd name="connsiteY2" fmla="*/ 783057 h 1586881"/>
              <a:gd name="connsiteX3" fmla="*/ 1563583 w 1584482"/>
              <a:gd name="connsiteY3" fmla="*/ 876036 h 1586881"/>
              <a:gd name="connsiteX4" fmla="*/ 870808 w 1584482"/>
              <a:gd name="connsiteY4" fmla="*/ 1569503 h 1586881"/>
              <a:gd name="connsiteX5" fmla="*/ 847586 w 1584482"/>
              <a:gd name="connsiteY5" fmla="*/ 1584999 h 1586881"/>
              <a:gd name="connsiteX6" fmla="*/ 845865 w 1584482"/>
              <a:gd name="connsiteY6" fmla="*/ 1581110 h 1586881"/>
              <a:gd name="connsiteX7" fmla="*/ 822782 w 1584482"/>
              <a:gd name="connsiteY7" fmla="*/ 1586881 h 1586881"/>
              <a:gd name="connsiteX8" fmla="*/ 78793 w 1584482"/>
              <a:gd name="connsiteY8" fmla="*/ 1586881 h 1586881"/>
              <a:gd name="connsiteX9" fmla="*/ 1294 w 1584482"/>
              <a:gd name="connsiteY9" fmla="*/ 1509382 h 1586881"/>
              <a:gd name="connsiteX10" fmla="*/ 1294 w 1584482"/>
              <a:gd name="connsiteY10" fmla="*/ 765393 h 1586881"/>
              <a:gd name="connsiteX11" fmla="*/ 4183 w 1584482"/>
              <a:gd name="connsiteY11" fmla="*/ 742280 h 1586881"/>
              <a:gd name="connsiteX12" fmla="*/ 0 w 1584482"/>
              <a:gd name="connsiteY12" fmla="*/ 740442 h 1586881"/>
              <a:gd name="connsiteX13" fmla="*/ 19352 w 1584482"/>
              <a:gd name="connsiteY13" fmla="*/ 717197 h 1586881"/>
              <a:gd name="connsiteX14" fmla="*/ 712127 w 1584482"/>
              <a:gd name="connsiteY14" fmla="*/ 23730 h 1586881"/>
              <a:gd name="connsiteX15" fmla="*/ 755668 w 1584482"/>
              <a:gd name="connsiteY15" fmla="*/ 485 h 1586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584482" h="1586881">
                <a:moveTo>
                  <a:pt x="755668" y="485"/>
                </a:moveTo>
                <a:cubicBezTo>
                  <a:pt x="772116" y="-1452"/>
                  <a:pt x="789532" y="2422"/>
                  <a:pt x="805013" y="12108"/>
                </a:cubicBezTo>
                <a:cubicBezTo>
                  <a:pt x="1114634" y="209687"/>
                  <a:pt x="1377811" y="473127"/>
                  <a:pt x="1575194" y="783057"/>
                </a:cubicBezTo>
                <a:cubicBezTo>
                  <a:pt x="1590675" y="810176"/>
                  <a:pt x="1586805" y="848917"/>
                  <a:pt x="1563583" y="876036"/>
                </a:cubicBezTo>
                <a:cubicBezTo>
                  <a:pt x="1563583" y="876036"/>
                  <a:pt x="1563583" y="876036"/>
                  <a:pt x="870808" y="1569503"/>
                </a:cubicBezTo>
                <a:cubicBezTo>
                  <a:pt x="863067" y="1577251"/>
                  <a:pt x="855327" y="1581125"/>
                  <a:pt x="847586" y="1584999"/>
                </a:cubicBezTo>
                <a:lnTo>
                  <a:pt x="845865" y="1581110"/>
                </a:lnTo>
                <a:lnTo>
                  <a:pt x="822782" y="1586881"/>
                </a:lnTo>
                <a:cubicBezTo>
                  <a:pt x="822782" y="1586881"/>
                  <a:pt x="822782" y="1586881"/>
                  <a:pt x="78793" y="1586881"/>
                </a:cubicBezTo>
                <a:cubicBezTo>
                  <a:pt x="36169" y="1586881"/>
                  <a:pt x="1294" y="1552007"/>
                  <a:pt x="1294" y="1509382"/>
                </a:cubicBezTo>
                <a:lnTo>
                  <a:pt x="1294" y="765393"/>
                </a:lnTo>
                <a:lnTo>
                  <a:pt x="4183" y="742280"/>
                </a:lnTo>
                <a:lnTo>
                  <a:pt x="0" y="740442"/>
                </a:lnTo>
                <a:cubicBezTo>
                  <a:pt x="3871" y="732693"/>
                  <a:pt x="11611" y="724945"/>
                  <a:pt x="19352" y="717197"/>
                </a:cubicBezTo>
                <a:cubicBezTo>
                  <a:pt x="19352" y="717197"/>
                  <a:pt x="19352" y="717197"/>
                  <a:pt x="712127" y="23730"/>
                </a:cubicBezTo>
                <a:cubicBezTo>
                  <a:pt x="723738" y="10170"/>
                  <a:pt x="739219" y="2422"/>
                  <a:pt x="755668" y="48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0FC5FC7F-643B-C346-9A6D-7D14B4A3693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 bwMode="auto">
          <a:xfrm>
            <a:off x="4049561" y="1377276"/>
            <a:ext cx="1586064" cy="1592937"/>
          </a:xfrm>
          <a:custGeom>
            <a:avLst/>
            <a:gdLst>
              <a:gd name="connsiteX0" fmla="*/ 829643 w 1586064"/>
              <a:gd name="connsiteY0" fmla="*/ 485 h 1592937"/>
              <a:gd name="connsiteX1" fmla="*/ 873227 w 1586064"/>
              <a:gd name="connsiteY1" fmla="*/ 23730 h 1592937"/>
              <a:gd name="connsiteX2" fmla="*/ 1566694 w 1586064"/>
              <a:gd name="connsiteY2" fmla="*/ 717197 h 1592937"/>
              <a:gd name="connsiteX3" fmla="*/ 1586064 w 1586064"/>
              <a:gd name="connsiteY3" fmla="*/ 740441 h 1592937"/>
              <a:gd name="connsiteX4" fmla="*/ 1581164 w 1586064"/>
              <a:gd name="connsiteY4" fmla="*/ 742593 h 1592937"/>
              <a:gd name="connsiteX5" fmla="*/ 1584771 w 1586064"/>
              <a:gd name="connsiteY5" fmla="*/ 771449 h 1592937"/>
              <a:gd name="connsiteX6" fmla="*/ 1584771 w 1586064"/>
              <a:gd name="connsiteY6" fmla="*/ 1515438 h 1592937"/>
              <a:gd name="connsiteX7" fmla="*/ 1507272 w 1586064"/>
              <a:gd name="connsiteY7" fmla="*/ 1592937 h 1592937"/>
              <a:gd name="connsiteX8" fmla="*/ 763283 w 1586064"/>
              <a:gd name="connsiteY8" fmla="*/ 1592937 h 1592937"/>
              <a:gd name="connsiteX9" fmla="*/ 732283 w 1586064"/>
              <a:gd name="connsiteY9" fmla="*/ 1585187 h 1592937"/>
              <a:gd name="connsiteX10" fmla="*/ 733567 w 1586064"/>
              <a:gd name="connsiteY10" fmla="*/ 1582289 h 1592937"/>
              <a:gd name="connsiteX11" fmla="*/ 714388 w 1586064"/>
              <a:gd name="connsiteY11" fmla="*/ 1569503 h 1592937"/>
              <a:gd name="connsiteX12" fmla="*/ 20921 w 1586064"/>
              <a:gd name="connsiteY12" fmla="*/ 876036 h 1592937"/>
              <a:gd name="connsiteX13" fmla="*/ 9298 w 1586064"/>
              <a:gd name="connsiteY13" fmla="*/ 783057 h 1592937"/>
              <a:gd name="connsiteX14" fmla="*/ 780248 w 1586064"/>
              <a:gd name="connsiteY14" fmla="*/ 12108 h 1592937"/>
              <a:gd name="connsiteX15" fmla="*/ 829643 w 1586064"/>
              <a:gd name="connsiteY15" fmla="*/ 485 h 1592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586064" h="1592937">
                <a:moveTo>
                  <a:pt x="829643" y="485"/>
                </a:moveTo>
                <a:cubicBezTo>
                  <a:pt x="846108" y="2422"/>
                  <a:pt x="861605" y="10170"/>
                  <a:pt x="873227" y="23730"/>
                </a:cubicBezTo>
                <a:cubicBezTo>
                  <a:pt x="873227" y="23730"/>
                  <a:pt x="873227" y="23730"/>
                  <a:pt x="1566694" y="717197"/>
                </a:cubicBezTo>
                <a:cubicBezTo>
                  <a:pt x="1574442" y="724945"/>
                  <a:pt x="1582190" y="732693"/>
                  <a:pt x="1586064" y="740441"/>
                </a:cubicBezTo>
                <a:lnTo>
                  <a:pt x="1581164" y="742593"/>
                </a:lnTo>
                <a:lnTo>
                  <a:pt x="1584771" y="771449"/>
                </a:lnTo>
                <a:cubicBezTo>
                  <a:pt x="1584771" y="771449"/>
                  <a:pt x="1584771" y="771449"/>
                  <a:pt x="1584771" y="1515438"/>
                </a:cubicBezTo>
                <a:cubicBezTo>
                  <a:pt x="1584771" y="1558063"/>
                  <a:pt x="1549897" y="1592937"/>
                  <a:pt x="1507272" y="1592937"/>
                </a:cubicBezTo>
                <a:lnTo>
                  <a:pt x="763283" y="1592937"/>
                </a:lnTo>
                <a:cubicBezTo>
                  <a:pt x="751658" y="1592937"/>
                  <a:pt x="743908" y="1589062"/>
                  <a:pt x="732283" y="1585187"/>
                </a:cubicBezTo>
                <a:lnTo>
                  <a:pt x="733567" y="1582289"/>
                </a:lnTo>
                <a:lnTo>
                  <a:pt x="714388" y="1569503"/>
                </a:lnTo>
                <a:cubicBezTo>
                  <a:pt x="714388" y="1569503"/>
                  <a:pt x="714388" y="1569503"/>
                  <a:pt x="20921" y="876036"/>
                </a:cubicBezTo>
                <a:cubicBezTo>
                  <a:pt x="-2324" y="848917"/>
                  <a:pt x="-6198" y="810176"/>
                  <a:pt x="9298" y="783057"/>
                </a:cubicBezTo>
                <a:cubicBezTo>
                  <a:pt x="206878" y="473127"/>
                  <a:pt x="470318" y="209687"/>
                  <a:pt x="780248" y="12108"/>
                </a:cubicBezTo>
                <a:cubicBezTo>
                  <a:pt x="795744" y="2422"/>
                  <a:pt x="813178" y="-1452"/>
                  <a:pt x="829643" y="48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F814286-412F-774E-81AA-2FF7FA435D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5031068" y="1012825"/>
            <a:ext cx="2139355" cy="1000125"/>
          </a:xfrm>
          <a:custGeom>
            <a:avLst/>
            <a:gdLst>
              <a:gd name="connsiteX0" fmla="*/ 1068902 w 2139355"/>
              <a:gd name="connsiteY0" fmla="*/ 0 h 1000125"/>
              <a:gd name="connsiteX1" fmla="*/ 1432983 w 2139355"/>
              <a:gd name="connsiteY1" fmla="*/ 27135 h 1000125"/>
              <a:gd name="connsiteX2" fmla="*/ 1487208 w 2139355"/>
              <a:gd name="connsiteY2" fmla="*/ 34888 h 1000125"/>
              <a:gd name="connsiteX3" fmla="*/ 1487208 w 2139355"/>
              <a:gd name="connsiteY3" fmla="*/ 34925 h 1000125"/>
              <a:gd name="connsiteX4" fmla="*/ 2095811 w 2139355"/>
              <a:gd name="connsiteY4" fmla="*/ 224752 h 1000125"/>
              <a:gd name="connsiteX5" fmla="*/ 2119070 w 2139355"/>
              <a:gd name="connsiteY5" fmla="*/ 344847 h 1000125"/>
              <a:gd name="connsiteX6" fmla="*/ 1487208 w 2139355"/>
              <a:gd name="connsiteY6" fmla="*/ 976313 h 1000125"/>
              <a:gd name="connsiteX7" fmla="*/ 1487208 w 2139355"/>
              <a:gd name="connsiteY7" fmla="*/ 976866 h 1000125"/>
              <a:gd name="connsiteX8" fmla="*/ 1432983 w 2139355"/>
              <a:gd name="connsiteY8" fmla="*/ 1000125 h 1000125"/>
              <a:gd name="connsiteX9" fmla="*/ 704821 w 2139355"/>
              <a:gd name="connsiteY9" fmla="*/ 1000125 h 1000125"/>
              <a:gd name="connsiteX10" fmla="*/ 650596 w 2139355"/>
              <a:gd name="connsiteY10" fmla="*/ 976866 h 1000125"/>
              <a:gd name="connsiteX11" fmla="*/ 650596 w 2139355"/>
              <a:gd name="connsiteY11" fmla="*/ 976313 h 1000125"/>
              <a:gd name="connsiteX12" fmla="*/ 20238 w 2139355"/>
              <a:gd name="connsiteY12" fmla="*/ 344847 h 1000125"/>
              <a:gd name="connsiteX13" fmla="*/ 43442 w 2139355"/>
              <a:gd name="connsiteY13" fmla="*/ 224752 h 1000125"/>
              <a:gd name="connsiteX14" fmla="*/ 650596 w 2139355"/>
              <a:gd name="connsiteY14" fmla="*/ 34925 h 1000125"/>
              <a:gd name="connsiteX15" fmla="*/ 650596 w 2139355"/>
              <a:gd name="connsiteY15" fmla="*/ 34888 h 1000125"/>
              <a:gd name="connsiteX16" fmla="*/ 704821 w 2139355"/>
              <a:gd name="connsiteY16" fmla="*/ 27135 h 1000125"/>
              <a:gd name="connsiteX17" fmla="*/ 1068902 w 2139355"/>
              <a:gd name="connsiteY17" fmla="*/ 0 h 1000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39355" h="1000125">
                <a:moveTo>
                  <a:pt x="1068902" y="0"/>
                </a:moveTo>
                <a:cubicBezTo>
                  <a:pt x="1192845" y="0"/>
                  <a:pt x="1312914" y="7753"/>
                  <a:pt x="1432983" y="27135"/>
                </a:cubicBezTo>
                <a:cubicBezTo>
                  <a:pt x="1452349" y="27135"/>
                  <a:pt x="1467842" y="31012"/>
                  <a:pt x="1487208" y="34888"/>
                </a:cubicBezTo>
                <a:lnTo>
                  <a:pt x="1487208" y="34925"/>
                </a:lnTo>
                <a:cubicBezTo>
                  <a:pt x="1696537" y="69791"/>
                  <a:pt x="1901989" y="135650"/>
                  <a:pt x="2095811" y="224752"/>
                </a:cubicBezTo>
                <a:cubicBezTo>
                  <a:pt x="2142329" y="244122"/>
                  <a:pt x="2153958" y="309981"/>
                  <a:pt x="2119070" y="344847"/>
                </a:cubicBezTo>
                <a:lnTo>
                  <a:pt x="1487208" y="976313"/>
                </a:lnTo>
                <a:lnTo>
                  <a:pt x="1487208" y="976866"/>
                </a:lnTo>
                <a:cubicBezTo>
                  <a:pt x="1471715" y="992372"/>
                  <a:pt x="1452349" y="1000125"/>
                  <a:pt x="1432983" y="1000125"/>
                </a:cubicBezTo>
                <a:lnTo>
                  <a:pt x="704821" y="1000125"/>
                </a:lnTo>
                <a:cubicBezTo>
                  <a:pt x="685455" y="1000125"/>
                  <a:pt x="666089" y="992372"/>
                  <a:pt x="650596" y="976866"/>
                </a:cubicBezTo>
                <a:lnTo>
                  <a:pt x="650596" y="976313"/>
                </a:lnTo>
                <a:cubicBezTo>
                  <a:pt x="650596" y="976313"/>
                  <a:pt x="650596" y="976313"/>
                  <a:pt x="20238" y="344847"/>
                </a:cubicBezTo>
                <a:cubicBezTo>
                  <a:pt x="-14567" y="309981"/>
                  <a:pt x="-2965" y="244122"/>
                  <a:pt x="43442" y="224752"/>
                </a:cubicBezTo>
                <a:cubicBezTo>
                  <a:pt x="236803" y="135650"/>
                  <a:pt x="441766" y="69791"/>
                  <a:pt x="650596" y="34925"/>
                </a:cubicBezTo>
                <a:lnTo>
                  <a:pt x="650596" y="34888"/>
                </a:lnTo>
                <a:cubicBezTo>
                  <a:pt x="669962" y="31012"/>
                  <a:pt x="685455" y="27135"/>
                  <a:pt x="704821" y="27135"/>
                </a:cubicBezTo>
                <a:cubicBezTo>
                  <a:pt x="824890" y="7753"/>
                  <a:pt x="944960" y="0"/>
                  <a:pt x="106890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100F85C2-2FF6-DB45-99CD-4FEF2A1847A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 bwMode="auto">
          <a:xfrm>
            <a:off x="5031068" y="4849813"/>
            <a:ext cx="2139355" cy="1000125"/>
          </a:xfrm>
          <a:custGeom>
            <a:avLst/>
            <a:gdLst>
              <a:gd name="connsiteX0" fmla="*/ 704821 w 2139355"/>
              <a:gd name="connsiteY0" fmla="*/ 0 h 1000125"/>
              <a:gd name="connsiteX1" fmla="*/ 1432983 w 2139355"/>
              <a:gd name="connsiteY1" fmla="*/ 0 h 1000125"/>
              <a:gd name="connsiteX2" fmla="*/ 1487208 w 2139355"/>
              <a:gd name="connsiteY2" fmla="*/ 19383 h 1000125"/>
              <a:gd name="connsiteX3" fmla="*/ 1487208 w 2139355"/>
              <a:gd name="connsiteY3" fmla="*/ 19050 h 1000125"/>
              <a:gd name="connsiteX4" fmla="*/ 2119070 w 2139355"/>
              <a:gd name="connsiteY4" fmla="*/ 650516 h 1000125"/>
              <a:gd name="connsiteX5" fmla="*/ 2095811 w 2139355"/>
              <a:gd name="connsiteY5" fmla="*/ 774484 h 1000125"/>
              <a:gd name="connsiteX6" fmla="*/ 1487208 w 2139355"/>
              <a:gd name="connsiteY6" fmla="*/ 960437 h 1000125"/>
              <a:gd name="connsiteX7" fmla="*/ 1487208 w 2139355"/>
              <a:gd name="connsiteY7" fmla="*/ 961361 h 1000125"/>
              <a:gd name="connsiteX8" fmla="*/ 1432983 w 2139355"/>
              <a:gd name="connsiteY8" fmla="*/ 972990 h 1000125"/>
              <a:gd name="connsiteX9" fmla="*/ 1068902 w 2139355"/>
              <a:gd name="connsiteY9" fmla="*/ 1000125 h 1000125"/>
              <a:gd name="connsiteX10" fmla="*/ 704821 w 2139355"/>
              <a:gd name="connsiteY10" fmla="*/ 972990 h 1000125"/>
              <a:gd name="connsiteX11" fmla="*/ 650596 w 2139355"/>
              <a:gd name="connsiteY11" fmla="*/ 961361 h 1000125"/>
              <a:gd name="connsiteX12" fmla="*/ 650596 w 2139355"/>
              <a:gd name="connsiteY12" fmla="*/ 960437 h 1000125"/>
              <a:gd name="connsiteX13" fmla="*/ 43442 w 2139355"/>
              <a:gd name="connsiteY13" fmla="*/ 774484 h 1000125"/>
              <a:gd name="connsiteX14" fmla="*/ 20238 w 2139355"/>
              <a:gd name="connsiteY14" fmla="*/ 650516 h 1000125"/>
              <a:gd name="connsiteX15" fmla="*/ 650596 w 2139355"/>
              <a:gd name="connsiteY15" fmla="*/ 19050 h 1000125"/>
              <a:gd name="connsiteX16" fmla="*/ 650596 w 2139355"/>
              <a:gd name="connsiteY16" fmla="*/ 19383 h 1000125"/>
              <a:gd name="connsiteX17" fmla="*/ 704821 w 2139355"/>
              <a:gd name="connsiteY17" fmla="*/ 0 h 1000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39355" h="1000125">
                <a:moveTo>
                  <a:pt x="704821" y="0"/>
                </a:moveTo>
                <a:cubicBezTo>
                  <a:pt x="704821" y="0"/>
                  <a:pt x="704821" y="0"/>
                  <a:pt x="1432983" y="0"/>
                </a:cubicBezTo>
                <a:cubicBezTo>
                  <a:pt x="1452349" y="0"/>
                  <a:pt x="1471715" y="7753"/>
                  <a:pt x="1487208" y="19383"/>
                </a:cubicBezTo>
                <a:lnTo>
                  <a:pt x="1487208" y="19050"/>
                </a:lnTo>
                <a:cubicBezTo>
                  <a:pt x="1487208" y="19050"/>
                  <a:pt x="1487208" y="19050"/>
                  <a:pt x="2119070" y="650516"/>
                </a:cubicBezTo>
                <a:cubicBezTo>
                  <a:pt x="2153958" y="689256"/>
                  <a:pt x="2142329" y="751240"/>
                  <a:pt x="2095811" y="774484"/>
                </a:cubicBezTo>
                <a:cubicBezTo>
                  <a:pt x="1901989" y="863587"/>
                  <a:pt x="1696537" y="925571"/>
                  <a:pt x="1487208" y="960437"/>
                </a:cubicBezTo>
                <a:lnTo>
                  <a:pt x="1487208" y="961361"/>
                </a:lnTo>
                <a:cubicBezTo>
                  <a:pt x="1467842" y="965237"/>
                  <a:pt x="1452349" y="969114"/>
                  <a:pt x="1432983" y="972990"/>
                </a:cubicBezTo>
                <a:cubicBezTo>
                  <a:pt x="1312914" y="988496"/>
                  <a:pt x="1192845" y="1000125"/>
                  <a:pt x="1068902" y="1000125"/>
                </a:cubicBezTo>
                <a:cubicBezTo>
                  <a:pt x="944960" y="1000125"/>
                  <a:pt x="824890" y="988496"/>
                  <a:pt x="704821" y="972990"/>
                </a:cubicBezTo>
                <a:cubicBezTo>
                  <a:pt x="685455" y="969114"/>
                  <a:pt x="669962" y="965237"/>
                  <a:pt x="650596" y="961361"/>
                </a:cubicBezTo>
                <a:lnTo>
                  <a:pt x="650596" y="960437"/>
                </a:lnTo>
                <a:cubicBezTo>
                  <a:pt x="441766" y="925571"/>
                  <a:pt x="236803" y="863587"/>
                  <a:pt x="43442" y="774484"/>
                </a:cubicBezTo>
                <a:cubicBezTo>
                  <a:pt x="-2965" y="751240"/>
                  <a:pt x="-14567" y="689256"/>
                  <a:pt x="20238" y="650516"/>
                </a:cubicBezTo>
                <a:cubicBezTo>
                  <a:pt x="20238" y="650516"/>
                  <a:pt x="20238" y="650516"/>
                  <a:pt x="650596" y="19050"/>
                </a:cubicBezTo>
                <a:lnTo>
                  <a:pt x="650596" y="19383"/>
                </a:lnTo>
                <a:cubicBezTo>
                  <a:pt x="666089" y="7753"/>
                  <a:pt x="685455" y="0"/>
                  <a:pt x="70482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257160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5" grpId="0" animBg="1"/>
      <p:bldP spid="22" grpId="0" animBg="1"/>
      <p:bldP spid="24" grpId="0" animBg="1"/>
      <p:bldP spid="20" grpId="0" animBg="1"/>
      <p:bldP spid="26" grpId="0" animBg="1"/>
      <p:bldP spid="19" grpId="0" animBg="1"/>
      <p:bldP spid="23" grpId="0" animBg="1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preserve="1" userDrawn="1">
  <p:cSld name="1_Титульный слайд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46131FC-1AED-C148-BF97-4D0165B4A9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1553141" y="770730"/>
            <a:ext cx="3848592" cy="4709992"/>
          </a:xfrm>
          <a:custGeom>
            <a:avLst/>
            <a:gdLst>
              <a:gd name="connsiteX0" fmla="*/ 705940 w 3398485"/>
              <a:gd name="connsiteY0" fmla="*/ 3377305 h 4159143"/>
              <a:gd name="connsiteX1" fmla="*/ 2506255 w 3398485"/>
              <a:gd name="connsiteY1" fmla="*/ 3377305 h 4159143"/>
              <a:gd name="connsiteX2" fmla="*/ 2373600 w 3398485"/>
              <a:gd name="connsiteY2" fmla="*/ 3955391 h 4159143"/>
              <a:gd name="connsiteX3" fmla="*/ 2098815 w 3398485"/>
              <a:gd name="connsiteY3" fmla="*/ 4159143 h 4159143"/>
              <a:gd name="connsiteX4" fmla="*/ 1980374 w 3398485"/>
              <a:gd name="connsiteY4" fmla="*/ 4159143 h 4159143"/>
              <a:gd name="connsiteX5" fmla="*/ 1795605 w 3398485"/>
              <a:gd name="connsiteY5" fmla="*/ 4159143 h 4159143"/>
              <a:gd name="connsiteX6" fmla="*/ 1615573 w 3398485"/>
              <a:gd name="connsiteY6" fmla="*/ 4159143 h 4159143"/>
              <a:gd name="connsiteX7" fmla="*/ 1606098 w 3398485"/>
              <a:gd name="connsiteY7" fmla="*/ 4159143 h 4159143"/>
              <a:gd name="connsiteX8" fmla="*/ 1596622 w 3398485"/>
              <a:gd name="connsiteY8" fmla="*/ 4159143 h 4159143"/>
              <a:gd name="connsiteX9" fmla="*/ 1416591 w 3398485"/>
              <a:gd name="connsiteY9" fmla="*/ 4159143 h 4159143"/>
              <a:gd name="connsiteX10" fmla="*/ 1231822 w 3398485"/>
              <a:gd name="connsiteY10" fmla="*/ 4159143 h 4159143"/>
              <a:gd name="connsiteX11" fmla="*/ 1193920 w 3398485"/>
              <a:gd name="connsiteY11" fmla="*/ 4159143 h 4159143"/>
              <a:gd name="connsiteX12" fmla="*/ 1084954 w 3398485"/>
              <a:gd name="connsiteY12" fmla="*/ 4159143 h 4159143"/>
              <a:gd name="connsiteX13" fmla="*/ 838595 w 3398485"/>
              <a:gd name="connsiteY13" fmla="*/ 3955391 h 4159143"/>
              <a:gd name="connsiteX14" fmla="*/ 705940 w 3398485"/>
              <a:gd name="connsiteY14" fmla="*/ 3377305 h 4159143"/>
              <a:gd name="connsiteX15" fmla="*/ 472878 w 3398485"/>
              <a:gd name="connsiteY15" fmla="*/ 2532134 h 4159143"/>
              <a:gd name="connsiteX16" fmla="*/ 3085530 w 3398485"/>
              <a:gd name="connsiteY16" fmla="*/ 2532134 h 4159143"/>
              <a:gd name="connsiteX17" fmla="*/ 3047597 w 3398485"/>
              <a:gd name="connsiteY17" fmla="*/ 2598615 h 4159143"/>
              <a:gd name="connsiteX18" fmla="*/ 3009664 w 3398485"/>
              <a:gd name="connsiteY18" fmla="*/ 2665096 h 4159143"/>
              <a:gd name="connsiteX19" fmla="*/ 2696714 w 3398485"/>
              <a:gd name="connsiteY19" fmla="*/ 3272923 h 4159143"/>
              <a:gd name="connsiteX20" fmla="*/ 2677748 w 3398485"/>
              <a:gd name="connsiteY20" fmla="*/ 3315661 h 4159143"/>
              <a:gd name="connsiteX21" fmla="*/ 875919 w 3398485"/>
              <a:gd name="connsiteY21" fmla="*/ 3315661 h 4159143"/>
              <a:gd name="connsiteX22" fmla="*/ 861694 w 3398485"/>
              <a:gd name="connsiteY22" fmla="*/ 3272923 h 4159143"/>
              <a:gd name="connsiteX23" fmla="*/ 544003 w 3398485"/>
              <a:gd name="connsiteY23" fmla="*/ 2665096 h 4159143"/>
              <a:gd name="connsiteX24" fmla="*/ 506070 w 3398485"/>
              <a:gd name="connsiteY24" fmla="*/ 2598615 h 4159143"/>
              <a:gd name="connsiteX25" fmla="*/ 472878 w 3398485"/>
              <a:gd name="connsiteY25" fmla="*/ 2532134 h 4159143"/>
              <a:gd name="connsiteX26" fmla="*/ 0 w 3398485"/>
              <a:gd name="connsiteY26" fmla="*/ 1688652 h 4159143"/>
              <a:gd name="connsiteX27" fmla="*/ 3213883 w 3398485"/>
              <a:gd name="connsiteY27" fmla="*/ 1688652 h 4159143"/>
              <a:gd name="connsiteX28" fmla="*/ 3010053 w 3398485"/>
              <a:gd name="connsiteY28" fmla="*/ 2290430 h 4159143"/>
              <a:gd name="connsiteX29" fmla="*/ 2915248 w 3398485"/>
              <a:gd name="connsiteY29" fmla="*/ 2470490 h 4159143"/>
              <a:gd name="connsiteX30" fmla="*/ 298635 w 3398485"/>
              <a:gd name="connsiteY30" fmla="*/ 2470490 h 4159143"/>
              <a:gd name="connsiteX31" fmla="*/ 203831 w 3398485"/>
              <a:gd name="connsiteY31" fmla="*/ 2290430 h 4159143"/>
              <a:gd name="connsiteX32" fmla="*/ 0 w 3398485"/>
              <a:gd name="connsiteY32" fmla="*/ 1688652 h 4159143"/>
              <a:gd name="connsiteX33" fmla="*/ 311831 w 3398485"/>
              <a:gd name="connsiteY33" fmla="*/ 843481 h 4159143"/>
              <a:gd name="connsiteX34" fmla="*/ 3241836 w 3398485"/>
              <a:gd name="connsiteY34" fmla="*/ 843481 h 4159143"/>
              <a:gd name="connsiteX35" fmla="*/ 3355623 w 3398485"/>
              <a:gd name="connsiteY35" fmla="*/ 1118902 h 4159143"/>
              <a:gd name="connsiteX36" fmla="*/ 3393552 w 3398485"/>
              <a:gd name="connsiteY36" fmla="*/ 1318346 h 4159143"/>
              <a:gd name="connsiteX37" fmla="*/ 3384070 w 3398485"/>
              <a:gd name="connsiteY37" fmla="*/ 1627008 h 4159143"/>
              <a:gd name="connsiteX38" fmla="*/ 169598 w 3398485"/>
              <a:gd name="connsiteY38" fmla="*/ 1627008 h 4159143"/>
              <a:gd name="connsiteX39" fmla="*/ 164856 w 3398485"/>
              <a:gd name="connsiteY39" fmla="*/ 1318346 h 4159143"/>
              <a:gd name="connsiteX40" fmla="*/ 198044 w 3398485"/>
              <a:gd name="connsiteY40" fmla="*/ 1118902 h 4159143"/>
              <a:gd name="connsiteX41" fmla="*/ 311831 w 3398485"/>
              <a:gd name="connsiteY41" fmla="*/ 843481 h 4159143"/>
              <a:gd name="connsiteX42" fmla="*/ 1606097 w 3398485"/>
              <a:gd name="connsiteY42" fmla="*/ 0 h 4159143"/>
              <a:gd name="connsiteX43" fmla="*/ 3070331 w 3398485"/>
              <a:gd name="connsiteY43" fmla="*/ 781838 h 4159143"/>
              <a:gd name="connsiteX44" fmla="*/ 141863 w 3398485"/>
              <a:gd name="connsiteY44" fmla="*/ 781838 h 4159143"/>
              <a:gd name="connsiteX45" fmla="*/ 1606097 w 3398485"/>
              <a:gd name="connsiteY45" fmla="*/ 0 h 4159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3398485" h="4159143">
                <a:moveTo>
                  <a:pt x="705940" y="3377305"/>
                </a:moveTo>
                <a:cubicBezTo>
                  <a:pt x="705940" y="3377305"/>
                  <a:pt x="705940" y="3377305"/>
                  <a:pt x="2506255" y="3377305"/>
                </a:cubicBezTo>
                <a:cubicBezTo>
                  <a:pt x="2439928" y="3552626"/>
                  <a:pt x="2411502" y="3780070"/>
                  <a:pt x="2373600" y="3955391"/>
                </a:cubicBezTo>
                <a:cubicBezTo>
                  <a:pt x="2340437" y="4107021"/>
                  <a:pt x="2278847" y="4159143"/>
                  <a:pt x="2098815" y="4159143"/>
                </a:cubicBezTo>
                <a:cubicBezTo>
                  <a:pt x="2060914" y="4159143"/>
                  <a:pt x="2018275" y="4159143"/>
                  <a:pt x="1980374" y="4159143"/>
                </a:cubicBezTo>
                <a:cubicBezTo>
                  <a:pt x="1980374" y="4159143"/>
                  <a:pt x="1980374" y="4159143"/>
                  <a:pt x="1795605" y="4159143"/>
                </a:cubicBezTo>
                <a:cubicBezTo>
                  <a:pt x="1734015" y="4159143"/>
                  <a:pt x="1677163" y="4159143"/>
                  <a:pt x="1615573" y="4159143"/>
                </a:cubicBezTo>
                <a:cubicBezTo>
                  <a:pt x="1610835" y="4159143"/>
                  <a:pt x="1610835" y="4159143"/>
                  <a:pt x="1606098" y="4159143"/>
                </a:cubicBezTo>
                <a:cubicBezTo>
                  <a:pt x="1601360" y="4159143"/>
                  <a:pt x="1601360" y="4159143"/>
                  <a:pt x="1596622" y="4159143"/>
                </a:cubicBezTo>
                <a:cubicBezTo>
                  <a:pt x="1535033" y="4159143"/>
                  <a:pt x="1478181" y="4159143"/>
                  <a:pt x="1416591" y="4159143"/>
                </a:cubicBezTo>
                <a:cubicBezTo>
                  <a:pt x="1416591" y="4159143"/>
                  <a:pt x="1416591" y="4159143"/>
                  <a:pt x="1231822" y="4159143"/>
                </a:cubicBezTo>
                <a:cubicBezTo>
                  <a:pt x="1217609" y="4159143"/>
                  <a:pt x="1208133" y="4159143"/>
                  <a:pt x="1193920" y="4159143"/>
                </a:cubicBezTo>
                <a:cubicBezTo>
                  <a:pt x="1193920" y="4159143"/>
                  <a:pt x="1193920" y="4159143"/>
                  <a:pt x="1084954" y="4159143"/>
                </a:cubicBezTo>
                <a:cubicBezTo>
                  <a:pt x="923873" y="4149666"/>
                  <a:pt x="871759" y="4097544"/>
                  <a:pt x="838595" y="3955391"/>
                </a:cubicBezTo>
                <a:cubicBezTo>
                  <a:pt x="800694" y="3780070"/>
                  <a:pt x="772268" y="3552626"/>
                  <a:pt x="705940" y="3377305"/>
                </a:cubicBezTo>
                <a:close/>
                <a:moveTo>
                  <a:pt x="472878" y="2532134"/>
                </a:moveTo>
                <a:cubicBezTo>
                  <a:pt x="472878" y="2532134"/>
                  <a:pt x="472878" y="2532134"/>
                  <a:pt x="3085530" y="2532134"/>
                </a:cubicBezTo>
                <a:cubicBezTo>
                  <a:pt x="3071305" y="2555877"/>
                  <a:pt x="3061822" y="2574872"/>
                  <a:pt x="3047597" y="2598615"/>
                </a:cubicBezTo>
                <a:cubicBezTo>
                  <a:pt x="3038114" y="2617610"/>
                  <a:pt x="3023889" y="2641353"/>
                  <a:pt x="3009664" y="2665096"/>
                </a:cubicBezTo>
                <a:cubicBezTo>
                  <a:pt x="2900606" y="2859791"/>
                  <a:pt x="2791548" y="3049737"/>
                  <a:pt x="2696714" y="3272923"/>
                </a:cubicBezTo>
                <a:cubicBezTo>
                  <a:pt x="2691973" y="3287169"/>
                  <a:pt x="2682489" y="3301415"/>
                  <a:pt x="2677748" y="3315661"/>
                </a:cubicBezTo>
                <a:cubicBezTo>
                  <a:pt x="2677748" y="3315661"/>
                  <a:pt x="2677748" y="3315661"/>
                  <a:pt x="875919" y="3315661"/>
                </a:cubicBezTo>
                <a:cubicBezTo>
                  <a:pt x="871177" y="3301415"/>
                  <a:pt x="866436" y="3287169"/>
                  <a:pt x="861694" y="3272923"/>
                </a:cubicBezTo>
                <a:cubicBezTo>
                  <a:pt x="762119" y="3049737"/>
                  <a:pt x="657803" y="2859791"/>
                  <a:pt x="544003" y="2665096"/>
                </a:cubicBezTo>
                <a:cubicBezTo>
                  <a:pt x="534520" y="2641353"/>
                  <a:pt x="520295" y="2617610"/>
                  <a:pt x="506070" y="2598615"/>
                </a:cubicBezTo>
                <a:cubicBezTo>
                  <a:pt x="496587" y="2574872"/>
                  <a:pt x="482362" y="2555877"/>
                  <a:pt x="472878" y="2532134"/>
                </a:cubicBezTo>
                <a:close/>
                <a:moveTo>
                  <a:pt x="0" y="1688652"/>
                </a:moveTo>
                <a:cubicBezTo>
                  <a:pt x="0" y="1688652"/>
                  <a:pt x="0" y="1688652"/>
                  <a:pt x="3213883" y="1688652"/>
                </a:cubicBezTo>
                <a:cubicBezTo>
                  <a:pt x="3185442" y="1892404"/>
                  <a:pt x="3114338" y="2096156"/>
                  <a:pt x="3010053" y="2290430"/>
                </a:cubicBezTo>
                <a:cubicBezTo>
                  <a:pt x="2976871" y="2352030"/>
                  <a:pt x="2943689" y="2413629"/>
                  <a:pt x="2915248" y="2470490"/>
                </a:cubicBezTo>
                <a:cubicBezTo>
                  <a:pt x="2915248" y="2470490"/>
                  <a:pt x="2915248" y="2470490"/>
                  <a:pt x="298635" y="2470490"/>
                </a:cubicBezTo>
                <a:cubicBezTo>
                  <a:pt x="270194" y="2413629"/>
                  <a:pt x="237012" y="2352030"/>
                  <a:pt x="203831" y="2290430"/>
                </a:cubicBezTo>
                <a:cubicBezTo>
                  <a:pt x="99545" y="2096156"/>
                  <a:pt x="28442" y="1892404"/>
                  <a:pt x="0" y="1688652"/>
                </a:cubicBezTo>
                <a:close/>
                <a:moveTo>
                  <a:pt x="311831" y="843481"/>
                </a:moveTo>
                <a:cubicBezTo>
                  <a:pt x="311831" y="843481"/>
                  <a:pt x="311831" y="843481"/>
                  <a:pt x="3241836" y="843481"/>
                </a:cubicBezTo>
                <a:cubicBezTo>
                  <a:pt x="3293989" y="933705"/>
                  <a:pt x="3336659" y="1028678"/>
                  <a:pt x="3355623" y="1118902"/>
                </a:cubicBezTo>
                <a:cubicBezTo>
                  <a:pt x="3374587" y="1185384"/>
                  <a:pt x="3384070" y="1251865"/>
                  <a:pt x="3393552" y="1318346"/>
                </a:cubicBezTo>
                <a:cubicBezTo>
                  <a:pt x="3403034" y="1422816"/>
                  <a:pt x="3398293" y="1527286"/>
                  <a:pt x="3384070" y="1627008"/>
                </a:cubicBezTo>
                <a:cubicBezTo>
                  <a:pt x="3384070" y="1627008"/>
                  <a:pt x="3384070" y="1627008"/>
                  <a:pt x="169598" y="1627008"/>
                </a:cubicBezTo>
                <a:cubicBezTo>
                  <a:pt x="155374" y="1527286"/>
                  <a:pt x="155374" y="1422816"/>
                  <a:pt x="164856" y="1318346"/>
                </a:cubicBezTo>
                <a:cubicBezTo>
                  <a:pt x="169598" y="1251865"/>
                  <a:pt x="179080" y="1185384"/>
                  <a:pt x="198044" y="1118902"/>
                </a:cubicBezTo>
                <a:cubicBezTo>
                  <a:pt x="221750" y="1028678"/>
                  <a:pt x="259679" y="933705"/>
                  <a:pt x="311831" y="843481"/>
                </a:cubicBezTo>
                <a:close/>
                <a:moveTo>
                  <a:pt x="1606097" y="0"/>
                </a:moveTo>
                <a:cubicBezTo>
                  <a:pt x="2297936" y="0"/>
                  <a:pt x="2828661" y="369596"/>
                  <a:pt x="3070331" y="781838"/>
                </a:cubicBezTo>
                <a:cubicBezTo>
                  <a:pt x="3070331" y="781838"/>
                  <a:pt x="3070331" y="781838"/>
                  <a:pt x="141863" y="781838"/>
                </a:cubicBezTo>
                <a:cubicBezTo>
                  <a:pt x="383533" y="369596"/>
                  <a:pt x="914259" y="0"/>
                  <a:pt x="1606097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3525283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</p:bldLst>
      </p:timing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preserve="1" userDrawn="1">
  <p:cSld name="1_Титульный слайд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299EF83-E7A8-8949-91C8-A1F3E07350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2109971" y="1489596"/>
            <a:ext cx="3240238" cy="3897821"/>
          </a:xfrm>
          <a:custGeom>
            <a:avLst/>
            <a:gdLst>
              <a:gd name="connsiteX0" fmla="*/ 1619336 w 3240238"/>
              <a:gd name="connsiteY0" fmla="*/ 0 h 3897821"/>
              <a:gd name="connsiteX1" fmla="*/ 2979644 w 3240238"/>
              <a:gd name="connsiteY1" fmla="*/ 629885 h 3897821"/>
              <a:gd name="connsiteX2" fmla="*/ 3082300 w 3240238"/>
              <a:gd name="connsiteY2" fmla="*/ 779981 h 3897821"/>
              <a:gd name="connsiteX3" fmla="*/ 3083589 w 3240238"/>
              <a:gd name="connsiteY3" fmla="*/ 779981 h 3897821"/>
              <a:gd name="connsiteX4" fmla="*/ 3197376 w 3240238"/>
              <a:gd name="connsiteY4" fmla="*/ 1055403 h 3897821"/>
              <a:gd name="connsiteX5" fmla="*/ 3235305 w 3240238"/>
              <a:gd name="connsiteY5" fmla="*/ 1254846 h 3897821"/>
              <a:gd name="connsiteX6" fmla="*/ 3239454 w 3240238"/>
              <a:gd name="connsiteY6" fmla="*/ 1410958 h 3897821"/>
              <a:gd name="connsiteX7" fmla="*/ 3225989 w 3240238"/>
              <a:gd name="connsiteY7" fmla="*/ 1561652 h 3897821"/>
              <a:gd name="connsiteX8" fmla="*/ 3227122 w 3240238"/>
              <a:gd name="connsiteY8" fmla="*/ 1561652 h 3897821"/>
              <a:gd name="connsiteX9" fmla="*/ 3023292 w 3240238"/>
              <a:gd name="connsiteY9" fmla="*/ 2163430 h 3897821"/>
              <a:gd name="connsiteX10" fmla="*/ 2936151 w 3240238"/>
              <a:gd name="connsiteY10" fmla="*/ 2328934 h 3897821"/>
              <a:gd name="connsiteX11" fmla="*/ 2936420 w 3240238"/>
              <a:gd name="connsiteY11" fmla="*/ 2328934 h 3897821"/>
              <a:gd name="connsiteX12" fmla="*/ 2932938 w 3240238"/>
              <a:gd name="connsiteY12" fmla="*/ 2335038 h 3897821"/>
              <a:gd name="connsiteX13" fmla="*/ 2928487 w 3240238"/>
              <a:gd name="connsiteY13" fmla="*/ 2343490 h 3897821"/>
              <a:gd name="connsiteX14" fmla="*/ 2928115 w 3240238"/>
              <a:gd name="connsiteY14" fmla="*/ 2343490 h 3897821"/>
              <a:gd name="connsiteX15" fmla="*/ 2898251 w 3240238"/>
              <a:gd name="connsiteY15" fmla="*/ 2395828 h 3897821"/>
              <a:gd name="connsiteX16" fmla="*/ 2860082 w 3240238"/>
              <a:gd name="connsiteY16" fmla="*/ 2462723 h 3897821"/>
              <a:gd name="connsiteX17" fmla="*/ 2545188 w 3240238"/>
              <a:gd name="connsiteY17" fmla="*/ 3074327 h 3897821"/>
              <a:gd name="connsiteX18" fmla="*/ 2526104 w 3240238"/>
              <a:gd name="connsiteY18" fmla="*/ 3117330 h 3897821"/>
              <a:gd name="connsiteX19" fmla="*/ 2523440 w 3240238"/>
              <a:gd name="connsiteY19" fmla="*/ 3117330 h 3897821"/>
              <a:gd name="connsiteX20" fmla="*/ 2481852 w 3240238"/>
              <a:gd name="connsiteY20" fmla="*/ 3251200 h 3897821"/>
              <a:gd name="connsiteX21" fmla="*/ 2391962 w 3240238"/>
              <a:gd name="connsiteY21" fmla="*/ 3692668 h 3897821"/>
              <a:gd name="connsiteX22" fmla="*/ 2115287 w 3240238"/>
              <a:gd name="connsiteY22" fmla="*/ 3897821 h 3897821"/>
              <a:gd name="connsiteX23" fmla="*/ 1996030 w 3240238"/>
              <a:gd name="connsiteY23" fmla="*/ 3897821 h 3897821"/>
              <a:gd name="connsiteX24" fmla="*/ 1809990 w 3240238"/>
              <a:gd name="connsiteY24" fmla="*/ 3897821 h 3897821"/>
              <a:gd name="connsiteX25" fmla="*/ 1628720 w 3240238"/>
              <a:gd name="connsiteY25" fmla="*/ 3897821 h 3897821"/>
              <a:gd name="connsiteX26" fmla="*/ 1619179 w 3240238"/>
              <a:gd name="connsiteY26" fmla="*/ 3897821 h 3897821"/>
              <a:gd name="connsiteX27" fmla="*/ 1609639 w 3240238"/>
              <a:gd name="connsiteY27" fmla="*/ 3897821 h 3897821"/>
              <a:gd name="connsiteX28" fmla="*/ 1428369 w 3240238"/>
              <a:gd name="connsiteY28" fmla="*/ 3897821 h 3897821"/>
              <a:gd name="connsiteX29" fmla="*/ 1242328 w 3240238"/>
              <a:gd name="connsiteY29" fmla="*/ 3897821 h 3897821"/>
              <a:gd name="connsiteX30" fmla="*/ 1204166 w 3240238"/>
              <a:gd name="connsiteY30" fmla="*/ 3897821 h 3897821"/>
              <a:gd name="connsiteX31" fmla="*/ 1094450 w 3240238"/>
              <a:gd name="connsiteY31" fmla="*/ 3897821 h 3897821"/>
              <a:gd name="connsiteX32" fmla="*/ 846397 w 3240238"/>
              <a:gd name="connsiteY32" fmla="*/ 3692668 h 3897821"/>
              <a:gd name="connsiteX33" fmla="*/ 756507 w 3240238"/>
              <a:gd name="connsiteY33" fmla="*/ 3251200 h 3897821"/>
              <a:gd name="connsiteX34" fmla="*/ 714919 w 3240238"/>
              <a:gd name="connsiteY34" fmla="*/ 3117330 h 3897821"/>
              <a:gd name="connsiteX35" fmla="*/ 713078 w 3240238"/>
              <a:gd name="connsiteY35" fmla="*/ 3117330 h 3897821"/>
              <a:gd name="connsiteX36" fmla="*/ 698764 w 3240238"/>
              <a:gd name="connsiteY36" fmla="*/ 3074327 h 3897821"/>
              <a:gd name="connsiteX37" fmla="*/ 379099 w 3240238"/>
              <a:gd name="connsiteY37" fmla="*/ 2462723 h 3897821"/>
              <a:gd name="connsiteX38" fmla="*/ 340930 w 3240238"/>
              <a:gd name="connsiteY38" fmla="*/ 2395828 h 3897821"/>
              <a:gd name="connsiteX39" fmla="*/ 314800 w 3240238"/>
              <a:gd name="connsiteY39" fmla="*/ 2343490 h 3897821"/>
              <a:gd name="connsiteX40" fmla="*/ 311874 w 3240238"/>
              <a:gd name="connsiteY40" fmla="*/ 2343490 h 3897821"/>
              <a:gd name="connsiteX41" fmla="*/ 217070 w 3240238"/>
              <a:gd name="connsiteY41" fmla="*/ 2163430 h 3897821"/>
              <a:gd name="connsiteX42" fmla="*/ 42421 w 3240238"/>
              <a:gd name="connsiteY42" fmla="*/ 1714318 h 3897821"/>
              <a:gd name="connsiteX43" fmla="*/ 13594 w 3240238"/>
              <a:gd name="connsiteY43" fmla="*/ 1563508 h 3897821"/>
              <a:gd name="connsiteX44" fmla="*/ 11350 w 3240238"/>
              <a:gd name="connsiteY44" fmla="*/ 1563508 h 3897821"/>
              <a:gd name="connsiteX45" fmla="*/ 6609 w 3240238"/>
              <a:gd name="connsiteY45" fmla="*/ 1254846 h 3897821"/>
              <a:gd name="connsiteX46" fmla="*/ 39797 w 3240238"/>
              <a:gd name="connsiteY46" fmla="*/ 1055403 h 3897821"/>
              <a:gd name="connsiteX47" fmla="*/ 153583 w 3240238"/>
              <a:gd name="connsiteY47" fmla="*/ 779981 h 3897821"/>
              <a:gd name="connsiteX48" fmla="*/ 156372 w 3240238"/>
              <a:gd name="connsiteY48" fmla="*/ 779981 h 3897821"/>
              <a:gd name="connsiteX49" fmla="*/ 259028 w 3240238"/>
              <a:gd name="connsiteY49" fmla="*/ 629885 h 3897821"/>
              <a:gd name="connsiteX50" fmla="*/ 1619336 w 3240238"/>
              <a:gd name="connsiteY50" fmla="*/ 0 h 3897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3240238" h="3897821">
                <a:moveTo>
                  <a:pt x="1619336" y="0"/>
                </a:moveTo>
                <a:cubicBezTo>
                  <a:pt x="2224695" y="0"/>
                  <a:pt x="2706702" y="282972"/>
                  <a:pt x="2979644" y="629885"/>
                </a:cubicBezTo>
                <a:lnTo>
                  <a:pt x="3082300" y="779981"/>
                </a:lnTo>
                <a:lnTo>
                  <a:pt x="3083589" y="779981"/>
                </a:lnTo>
                <a:cubicBezTo>
                  <a:pt x="3135742" y="870205"/>
                  <a:pt x="3178412" y="965178"/>
                  <a:pt x="3197376" y="1055403"/>
                </a:cubicBezTo>
                <a:cubicBezTo>
                  <a:pt x="3216340" y="1121884"/>
                  <a:pt x="3225823" y="1188365"/>
                  <a:pt x="3235305" y="1254846"/>
                </a:cubicBezTo>
                <a:cubicBezTo>
                  <a:pt x="3240046" y="1307081"/>
                  <a:pt x="3241232" y="1359316"/>
                  <a:pt x="3239454" y="1410958"/>
                </a:cubicBezTo>
                <a:lnTo>
                  <a:pt x="3225989" y="1561652"/>
                </a:lnTo>
                <a:lnTo>
                  <a:pt x="3227122" y="1561652"/>
                </a:lnTo>
                <a:cubicBezTo>
                  <a:pt x="3198681" y="1765404"/>
                  <a:pt x="3127577" y="1969156"/>
                  <a:pt x="3023292" y="2163430"/>
                </a:cubicBezTo>
                <a:lnTo>
                  <a:pt x="2936151" y="2328934"/>
                </a:lnTo>
                <a:lnTo>
                  <a:pt x="2936420" y="2328934"/>
                </a:lnTo>
                <a:lnTo>
                  <a:pt x="2932938" y="2335038"/>
                </a:lnTo>
                <a:lnTo>
                  <a:pt x="2928487" y="2343490"/>
                </a:lnTo>
                <a:lnTo>
                  <a:pt x="2928115" y="2343490"/>
                </a:lnTo>
                <a:lnTo>
                  <a:pt x="2898251" y="2395828"/>
                </a:lnTo>
                <a:cubicBezTo>
                  <a:pt x="2888709" y="2414941"/>
                  <a:pt x="2874396" y="2438832"/>
                  <a:pt x="2860082" y="2462723"/>
                </a:cubicBezTo>
                <a:cubicBezTo>
                  <a:pt x="2750346" y="2658627"/>
                  <a:pt x="2640611" y="2849753"/>
                  <a:pt x="2545188" y="3074327"/>
                </a:cubicBezTo>
                <a:cubicBezTo>
                  <a:pt x="2540417" y="3088661"/>
                  <a:pt x="2530875" y="3102996"/>
                  <a:pt x="2526104" y="3117330"/>
                </a:cubicBezTo>
                <a:lnTo>
                  <a:pt x="2523440" y="3117330"/>
                </a:lnTo>
                <a:lnTo>
                  <a:pt x="2481852" y="3251200"/>
                </a:lnTo>
                <a:cubicBezTo>
                  <a:pt x="2443839" y="3398356"/>
                  <a:pt x="2420584" y="3560272"/>
                  <a:pt x="2391962" y="3692668"/>
                </a:cubicBezTo>
                <a:cubicBezTo>
                  <a:pt x="2358570" y="3845340"/>
                  <a:pt x="2296557" y="3897821"/>
                  <a:pt x="2115287" y="3897821"/>
                </a:cubicBezTo>
                <a:cubicBezTo>
                  <a:pt x="2077124" y="3897821"/>
                  <a:pt x="2034192" y="3897821"/>
                  <a:pt x="1996030" y="3897821"/>
                </a:cubicBezTo>
                <a:cubicBezTo>
                  <a:pt x="1996030" y="3897821"/>
                  <a:pt x="1996030" y="3897821"/>
                  <a:pt x="1809990" y="3897821"/>
                </a:cubicBezTo>
                <a:cubicBezTo>
                  <a:pt x="1747976" y="3897821"/>
                  <a:pt x="1690733" y="3897821"/>
                  <a:pt x="1628720" y="3897821"/>
                </a:cubicBezTo>
                <a:cubicBezTo>
                  <a:pt x="1623949" y="3897821"/>
                  <a:pt x="1623949" y="3897821"/>
                  <a:pt x="1619179" y="3897821"/>
                </a:cubicBezTo>
                <a:cubicBezTo>
                  <a:pt x="1614409" y="3897821"/>
                  <a:pt x="1614409" y="3897821"/>
                  <a:pt x="1609639" y="3897821"/>
                </a:cubicBezTo>
                <a:cubicBezTo>
                  <a:pt x="1547625" y="3897821"/>
                  <a:pt x="1490382" y="3897821"/>
                  <a:pt x="1428369" y="3897821"/>
                </a:cubicBezTo>
                <a:cubicBezTo>
                  <a:pt x="1428369" y="3897821"/>
                  <a:pt x="1428369" y="3897821"/>
                  <a:pt x="1242328" y="3897821"/>
                </a:cubicBezTo>
                <a:cubicBezTo>
                  <a:pt x="1228018" y="3897821"/>
                  <a:pt x="1218477" y="3897821"/>
                  <a:pt x="1204166" y="3897821"/>
                </a:cubicBezTo>
                <a:cubicBezTo>
                  <a:pt x="1204166" y="3897821"/>
                  <a:pt x="1204166" y="3897821"/>
                  <a:pt x="1094450" y="3897821"/>
                </a:cubicBezTo>
                <a:cubicBezTo>
                  <a:pt x="932261" y="3888279"/>
                  <a:pt x="879788" y="3835798"/>
                  <a:pt x="846397" y="3692668"/>
                </a:cubicBezTo>
                <a:cubicBezTo>
                  <a:pt x="817775" y="3560272"/>
                  <a:pt x="794520" y="3398356"/>
                  <a:pt x="756507" y="3251200"/>
                </a:cubicBezTo>
                <a:lnTo>
                  <a:pt x="714919" y="3117330"/>
                </a:lnTo>
                <a:lnTo>
                  <a:pt x="713078" y="3117330"/>
                </a:lnTo>
                <a:cubicBezTo>
                  <a:pt x="708306" y="3102996"/>
                  <a:pt x="703535" y="3088661"/>
                  <a:pt x="698764" y="3074327"/>
                </a:cubicBezTo>
                <a:cubicBezTo>
                  <a:pt x="598571" y="2849753"/>
                  <a:pt x="493606" y="2658627"/>
                  <a:pt x="379099" y="2462723"/>
                </a:cubicBezTo>
                <a:cubicBezTo>
                  <a:pt x="369557" y="2438832"/>
                  <a:pt x="355243" y="2414941"/>
                  <a:pt x="340930" y="2395828"/>
                </a:cubicBezTo>
                <a:lnTo>
                  <a:pt x="314800" y="2343490"/>
                </a:lnTo>
                <a:lnTo>
                  <a:pt x="311874" y="2343490"/>
                </a:lnTo>
                <a:cubicBezTo>
                  <a:pt x="283433" y="2286629"/>
                  <a:pt x="250251" y="2225030"/>
                  <a:pt x="217070" y="2163430"/>
                </a:cubicBezTo>
                <a:cubicBezTo>
                  <a:pt x="138855" y="2017724"/>
                  <a:pt x="79306" y="1866687"/>
                  <a:pt x="42421" y="1714318"/>
                </a:cubicBezTo>
                <a:lnTo>
                  <a:pt x="13594" y="1563508"/>
                </a:lnTo>
                <a:lnTo>
                  <a:pt x="11350" y="1563508"/>
                </a:lnTo>
                <a:cubicBezTo>
                  <a:pt x="-2873" y="1463787"/>
                  <a:pt x="-2873" y="1359316"/>
                  <a:pt x="6609" y="1254846"/>
                </a:cubicBezTo>
                <a:cubicBezTo>
                  <a:pt x="11350" y="1188365"/>
                  <a:pt x="20832" y="1121884"/>
                  <a:pt x="39797" y="1055403"/>
                </a:cubicBezTo>
                <a:cubicBezTo>
                  <a:pt x="63502" y="965178"/>
                  <a:pt x="101431" y="870205"/>
                  <a:pt x="153583" y="779981"/>
                </a:cubicBezTo>
                <a:lnTo>
                  <a:pt x="156372" y="779981"/>
                </a:lnTo>
                <a:lnTo>
                  <a:pt x="259028" y="629885"/>
                </a:lnTo>
                <a:cubicBezTo>
                  <a:pt x="531971" y="282972"/>
                  <a:pt x="1013978" y="0"/>
                  <a:pt x="1619336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239772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 p14:presetBounceEnd="50000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</p:bldLst>
      </p:timing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preserve="1" userDrawn="1">
  <p:cSld name="1_Титульный слайд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9665888-94DC-2840-A6C3-75A1B7E9BF3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1708939" y="1324304"/>
            <a:ext cx="8774123" cy="5170714"/>
          </a:xfrm>
          <a:custGeom>
            <a:avLst/>
            <a:gdLst>
              <a:gd name="connsiteX0" fmla="*/ 2892412 w 10342563"/>
              <a:gd name="connsiteY0" fmla="*/ 6024829 h 6095017"/>
              <a:gd name="connsiteX1" fmla="*/ 2888030 w 10342563"/>
              <a:gd name="connsiteY1" fmla="*/ 6029216 h 6095017"/>
              <a:gd name="connsiteX2" fmla="*/ 2888030 w 10342563"/>
              <a:gd name="connsiteY2" fmla="*/ 6033603 h 6095017"/>
              <a:gd name="connsiteX3" fmla="*/ 2896795 w 10342563"/>
              <a:gd name="connsiteY3" fmla="*/ 6033603 h 6095017"/>
              <a:gd name="connsiteX4" fmla="*/ 2896795 w 10342563"/>
              <a:gd name="connsiteY4" fmla="*/ 6029216 h 6095017"/>
              <a:gd name="connsiteX5" fmla="*/ 2892412 w 10342563"/>
              <a:gd name="connsiteY5" fmla="*/ 6024829 h 6095017"/>
              <a:gd name="connsiteX6" fmla="*/ 2870500 w 10342563"/>
              <a:gd name="connsiteY6" fmla="*/ 6020442 h 6095017"/>
              <a:gd name="connsiteX7" fmla="*/ 2866117 w 10342563"/>
              <a:gd name="connsiteY7" fmla="*/ 6024829 h 6095017"/>
              <a:gd name="connsiteX8" fmla="*/ 2870500 w 10342563"/>
              <a:gd name="connsiteY8" fmla="*/ 6024829 h 6095017"/>
              <a:gd name="connsiteX9" fmla="*/ 2870500 w 10342563"/>
              <a:gd name="connsiteY9" fmla="*/ 6029216 h 6095017"/>
              <a:gd name="connsiteX10" fmla="*/ 2874882 w 10342563"/>
              <a:gd name="connsiteY10" fmla="*/ 6029216 h 6095017"/>
              <a:gd name="connsiteX11" fmla="*/ 2874882 w 10342563"/>
              <a:gd name="connsiteY11" fmla="*/ 6033603 h 6095017"/>
              <a:gd name="connsiteX12" fmla="*/ 2883647 w 10342563"/>
              <a:gd name="connsiteY12" fmla="*/ 6037989 h 6095017"/>
              <a:gd name="connsiteX13" fmla="*/ 2888030 w 10342563"/>
              <a:gd name="connsiteY13" fmla="*/ 6037989 h 6095017"/>
              <a:gd name="connsiteX14" fmla="*/ 2874882 w 10342563"/>
              <a:gd name="connsiteY14" fmla="*/ 6029216 h 6095017"/>
              <a:gd name="connsiteX15" fmla="*/ 2874882 w 10342563"/>
              <a:gd name="connsiteY15" fmla="*/ 6024829 h 6095017"/>
              <a:gd name="connsiteX16" fmla="*/ 2870500 w 10342563"/>
              <a:gd name="connsiteY16" fmla="*/ 6024829 h 6095017"/>
              <a:gd name="connsiteX17" fmla="*/ 2870500 w 10342563"/>
              <a:gd name="connsiteY17" fmla="*/ 6020442 h 6095017"/>
              <a:gd name="connsiteX18" fmla="*/ 2896795 w 10342563"/>
              <a:gd name="connsiteY18" fmla="*/ 5998509 h 6095017"/>
              <a:gd name="connsiteX19" fmla="*/ 2892412 w 10342563"/>
              <a:gd name="connsiteY19" fmla="*/ 6007282 h 6095017"/>
              <a:gd name="connsiteX20" fmla="*/ 2896795 w 10342563"/>
              <a:gd name="connsiteY20" fmla="*/ 6007282 h 6095017"/>
              <a:gd name="connsiteX21" fmla="*/ 2901177 w 10342563"/>
              <a:gd name="connsiteY21" fmla="*/ 6002895 h 6095017"/>
              <a:gd name="connsiteX22" fmla="*/ 2905559 w 10342563"/>
              <a:gd name="connsiteY22" fmla="*/ 5998509 h 6095017"/>
              <a:gd name="connsiteX23" fmla="*/ 2896795 w 10342563"/>
              <a:gd name="connsiteY23" fmla="*/ 5998509 h 6095017"/>
              <a:gd name="connsiteX24" fmla="*/ 9856112 w 10342563"/>
              <a:gd name="connsiteY24" fmla="*/ 5989735 h 6095017"/>
              <a:gd name="connsiteX25" fmla="*/ 9864877 w 10342563"/>
              <a:gd name="connsiteY25" fmla="*/ 5994122 h 6095017"/>
              <a:gd name="connsiteX26" fmla="*/ 9864877 w 10342563"/>
              <a:gd name="connsiteY26" fmla="*/ 6011669 h 6095017"/>
              <a:gd name="connsiteX27" fmla="*/ 9847347 w 10342563"/>
              <a:gd name="connsiteY27" fmla="*/ 6016056 h 6095017"/>
              <a:gd name="connsiteX28" fmla="*/ 9856112 w 10342563"/>
              <a:gd name="connsiteY28" fmla="*/ 5989735 h 6095017"/>
              <a:gd name="connsiteX29" fmla="*/ 2809146 w 10342563"/>
              <a:gd name="connsiteY29" fmla="*/ 5959028 h 6095017"/>
              <a:gd name="connsiteX30" fmla="*/ 2809146 w 10342563"/>
              <a:gd name="connsiteY30" fmla="*/ 5967801 h 6095017"/>
              <a:gd name="connsiteX31" fmla="*/ 2817911 w 10342563"/>
              <a:gd name="connsiteY31" fmla="*/ 5963415 h 6095017"/>
              <a:gd name="connsiteX32" fmla="*/ 2809146 w 10342563"/>
              <a:gd name="connsiteY32" fmla="*/ 5959028 h 6095017"/>
              <a:gd name="connsiteX33" fmla="*/ 2717114 w 10342563"/>
              <a:gd name="connsiteY33" fmla="*/ 5849359 h 6095017"/>
              <a:gd name="connsiteX34" fmla="*/ 2717114 w 10342563"/>
              <a:gd name="connsiteY34" fmla="*/ 5866906 h 6095017"/>
              <a:gd name="connsiteX35" fmla="*/ 2708349 w 10342563"/>
              <a:gd name="connsiteY35" fmla="*/ 5862519 h 6095017"/>
              <a:gd name="connsiteX36" fmla="*/ 2708349 w 10342563"/>
              <a:gd name="connsiteY36" fmla="*/ 5853746 h 6095017"/>
              <a:gd name="connsiteX37" fmla="*/ 2717114 w 10342563"/>
              <a:gd name="connsiteY37" fmla="*/ 5849359 h 6095017"/>
              <a:gd name="connsiteX38" fmla="*/ 2712732 w 10342563"/>
              <a:gd name="connsiteY38" fmla="*/ 5774784 h 6095017"/>
              <a:gd name="connsiteX39" fmla="*/ 2712732 w 10342563"/>
              <a:gd name="connsiteY39" fmla="*/ 5779171 h 6095017"/>
              <a:gd name="connsiteX40" fmla="*/ 2717114 w 10342563"/>
              <a:gd name="connsiteY40" fmla="*/ 5779171 h 6095017"/>
              <a:gd name="connsiteX41" fmla="*/ 2712732 w 10342563"/>
              <a:gd name="connsiteY41" fmla="*/ 5774784 h 6095017"/>
              <a:gd name="connsiteX42" fmla="*/ 10114128 w 10342563"/>
              <a:gd name="connsiteY42" fmla="*/ 5683759 h 6095017"/>
              <a:gd name="connsiteX43" fmla="*/ 10119058 w 10342563"/>
              <a:gd name="connsiteY43" fmla="*/ 5687049 h 6095017"/>
              <a:gd name="connsiteX44" fmla="*/ 10123441 w 10342563"/>
              <a:gd name="connsiteY44" fmla="*/ 5695823 h 6095017"/>
              <a:gd name="connsiteX45" fmla="*/ 10132206 w 10342563"/>
              <a:gd name="connsiteY45" fmla="*/ 5708983 h 6095017"/>
              <a:gd name="connsiteX46" fmla="*/ 10149736 w 10342563"/>
              <a:gd name="connsiteY46" fmla="*/ 5704596 h 6095017"/>
              <a:gd name="connsiteX47" fmla="*/ 10158500 w 10342563"/>
              <a:gd name="connsiteY47" fmla="*/ 5713370 h 6095017"/>
              <a:gd name="connsiteX48" fmla="*/ 10154118 w 10342563"/>
              <a:gd name="connsiteY48" fmla="*/ 5717756 h 6095017"/>
              <a:gd name="connsiteX49" fmla="*/ 10154118 w 10342563"/>
              <a:gd name="connsiteY49" fmla="*/ 5722143 h 6095017"/>
              <a:gd name="connsiteX50" fmla="*/ 10154118 w 10342563"/>
              <a:gd name="connsiteY50" fmla="*/ 5730917 h 6095017"/>
              <a:gd name="connsiteX51" fmla="*/ 10154118 w 10342563"/>
              <a:gd name="connsiteY51" fmla="*/ 5744077 h 6095017"/>
              <a:gd name="connsiteX52" fmla="*/ 10145353 w 10342563"/>
              <a:gd name="connsiteY52" fmla="*/ 5757237 h 6095017"/>
              <a:gd name="connsiteX53" fmla="*/ 10101529 w 10342563"/>
              <a:gd name="connsiteY53" fmla="*/ 5805492 h 6095017"/>
              <a:gd name="connsiteX54" fmla="*/ 10092764 w 10342563"/>
              <a:gd name="connsiteY54" fmla="*/ 5814265 h 6095017"/>
              <a:gd name="connsiteX55" fmla="*/ 10079616 w 10342563"/>
              <a:gd name="connsiteY55" fmla="*/ 5844972 h 6095017"/>
              <a:gd name="connsiteX56" fmla="*/ 10066469 w 10342563"/>
              <a:gd name="connsiteY56" fmla="*/ 5853746 h 6095017"/>
              <a:gd name="connsiteX57" fmla="*/ 10044557 w 10342563"/>
              <a:gd name="connsiteY57" fmla="*/ 5858133 h 6095017"/>
              <a:gd name="connsiteX58" fmla="*/ 10009497 w 10342563"/>
              <a:gd name="connsiteY58" fmla="*/ 5893227 h 6095017"/>
              <a:gd name="connsiteX59" fmla="*/ 9991968 w 10342563"/>
              <a:gd name="connsiteY59" fmla="*/ 5915160 h 6095017"/>
              <a:gd name="connsiteX60" fmla="*/ 9983203 w 10342563"/>
              <a:gd name="connsiteY60" fmla="*/ 5932707 h 6095017"/>
              <a:gd name="connsiteX61" fmla="*/ 9965673 w 10342563"/>
              <a:gd name="connsiteY61" fmla="*/ 5959028 h 6095017"/>
              <a:gd name="connsiteX62" fmla="*/ 9913084 w 10342563"/>
              <a:gd name="connsiteY62" fmla="*/ 5994122 h 6095017"/>
              <a:gd name="connsiteX63" fmla="*/ 9882407 w 10342563"/>
              <a:gd name="connsiteY63" fmla="*/ 5989735 h 6095017"/>
              <a:gd name="connsiteX64" fmla="*/ 9878024 w 10342563"/>
              <a:gd name="connsiteY64" fmla="*/ 5980962 h 6095017"/>
              <a:gd name="connsiteX65" fmla="*/ 9847347 w 10342563"/>
              <a:gd name="connsiteY65" fmla="*/ 5963415 h 6095017"/>
              <a:gd name="connsiteX66" fmla="*/ 9838582 w 10342563"/>
              <a:gd name="connsiteY66" fmla="*/ 5945868 h 6095017"/>
              <a:gd name="connsiteX67" fmla="*/ 9873642 w 10342563"/>
              <a:gd name="connsiteY67" fmla="*/ 5897613 h 6095017"/>
              <a:gd name="connsiteX68" fmla="*/ 9926231 w 10342563"/>
              <a:gd name="connsiteY68" fmla="*/ 5849359 h 6095017"/>
              <a:gd name="connsiteX69" fmla="*/ 9934996 w 10342563"/>
              <a:gd name="connsiteY69" fmla="*/ 5844972 h 6095017"/>
              <a:gd name="connsiteX70" fmla="*/ 9970055 w 10342563"/>
              <a:gd name="connsiteY70" fmla="*/ 5823039 h 6095017"/>
              <a:gd name="connsiteX71" fmla="*/ 10013880 w 10342563"/>
              <a:gd name="connsiteY71" fmla="*/ 5801105 h 6095017"/>
              <a:gd name="connsiteX72" fmla="*/ 10044557 w 10342563"/>
              <a:gd name="connsiteY72" fmla="*/ 5770398 h 6095017"/>
              <a:gd name="connsiteX73" fmla="*/ 10053322 w 10342563"/>
              <a:gd name="connsiteY73" fmla="*/ 5752850 h 6095017"/>
              <a:gd name="connsiteX74" fmla="*/ 10062087 w 10342563"/>
              <a:gd name="connsiteY74" fmla="*/ 5739690 h 6095017"/>
              <a:gd name="connsiteX75" fmla="*/ 10097146 w 10342563"/>
              <a:gd name="connsiteY75" fmla="*/ 5695823 h 6095017"/>
              <a:gd name="connsiteX76" fmla="*/ 10105911 w 10342563"/>
              <a:gd name="connsiteY76" fmla="*/ 5687049 h 6095017"/>
              <a:gd name="connsiteX77" fmla="*/ 10114128 w 10342563"/>
              <a:gd name="connsiteY77" fmla="*/ 5683759 h 6095017"/>
              <a:gd name="connsiteX78" fmla="*/ 2695202 w 10342563"/>
              <a:gd name="connsiteY78" fmla="*/ 5630021 h 6095017"/>
              <a:gd name="connsiteX79" fmla="*/ 2703967 w 10342563"/>
              <a:gd name="connsiteY79" fmla="*/ 5634408 h 6095017"/>
              <a:gd name="connsiteX80" fmla="*/ 2703967 w 10342563"/>
              <a:gd name="connsiteY80" fmla="*/ 5643182 h 6095017"/>
              <a:gd name="connsiteX81" fmla="*/ 2695202 w 10342563"/>
              <a:gd name="connsiteY81" fmla="*/ 5651955 h 6095017"/>
              <a:gd name="connsiteX82" fmla="*/ 2695202 w 10342563"/>
              <a:gd name="connsiteY82" fmla="*/ 5638795 h 6095017"/>
              <a:gd name="connsiteX83" fmla="*/ 2695202 w 10342563"/>
              <a:gd name="connsiteY83" fmla="*/ 5630021 h 6095017"/>
              <a:gd name="connsiteX84" fmla="*/ 9260100 w 10342563"/>
              <a:gd name="connsiteY84" fmla="*/ 5599314 h 6095017"/>
              <a:gd name="connsiteX85" fmla="*/ 9273247 w 10342563"/>
              <a:gd name="connsiteY85" fmla="*/ 5603701 h 6095017"/>
              <a:gd name="connsiteX86" fmla="*/ 9290777 w 10342563"/>
              <a:gd name="connsiteY86" fmla="*/ 5616861 h 6095017"/>
              <a:gd name="connsiteX87" fmla="*/ 9317072 w 10342563"/>
              <a:gd name="connsiteY87" fmla="*/ 5621248 h 6095017"/>
              <a:gd name="connsiteX88" fmla="*/ 9356514 w 10342563"/>
              <a:gd name="connsiteY88" fmla="*/ 5616861 h 6095017"/>
              <a:gd name="connsiteX89" fmla="*/ 9365278 w 10342563"/>
              <a:gd name="connsiteY89" fmla="*/ 5625635 h 6095017"/>
              <a:gd name="connsiteX90" fmla="*/ 9365278 w 10342563"/>
              <a:gd name="connsiteY90" fmla="*/ 5634408 h 6095017"/>
              <a:gd name="connsiteX91" fmla="*/ 9352131 w 10342563"/>
              <a:gd name="connsiteY91" fmla="*/ 5669502 h 6095017"/>
              <a:gd name="connsiteX92" fmla="*/ 9352131 w 10342563"/>
              <a:gd name="connsiteY92" fmla="*/ 5678276 h 6095017"/>
              <a:gd name="connsiteX93" fmla="*/ 9330219 w 10342563"/>
              <a:gd name="connsiteY93" fmla="*/ 5722143 h 6095017"/>
              <a:gd name="connsiteX94" fmla="*/ 9317072 w 10342563"/>
              <a:gd name="connsiteY94" fmla="*/ 5730917 h 6095017"/>
              <a:gd name="connsiteX95" fmla="*/ 9299542 w 10342563"/>
              <a:gd name="connsiteY95" fmla="*/ 5735303 h 6095017"/>
              <a:gd name="connsiteX96" fmla="*/ 9282012 w 10342563"/>
              <a:gd name="connsiteY96" fmla="*/ 5748464 h 6095017"/>
              <a:gd name="connsiteX97" fmla="*/ 9277630 w 10342563"/>
              <a:gd name="connsiteY97" fmla="*/ 5748464 h 6095017"/>
              <a:gd name="connsiteX98" fmla="*/ 9251335 w 10342563"/>
              <a:gd name="connsiteY98" fmla="*/ 5726530 h 6095017"/>
              <a:gd name="connsiteX99" fmla="*/ 9246953 w 10342563"/>
              <a:gd name="connsiteY99" fmla="*/ 5695823 h 6095017"/>
              <a:gd name="connsiteX100" fmla="*/ 9246953 w 10342563"/>
              <a:gd name="connsiteY100" fmla="*/ 5687049 h 6095017"/>
              <a:gd name="connsiteX101" fmla="*/ 9251335 w 10342563"/>
              <a:gd name="connsiteY101" fmla="*/ 5616861 h 6095017"/>
              <a:gd name="connsiteX102" fmla="*/ 9251335 w 10342563"/>
              <a:gd name="connsiteY102" fmla="*/ 5612474 h 6095017"/>
              <a:gd name="connsiteX103" fmla="*/ 9260100 w 10342563"/>
              <a:gd name="connsiteY103" fmla="*/ 5599314 h 6095017"/>
              <a:gd name="connsiteX104" fmla="*/ 2686437 w 10342563"/>
              <a:gd name="connsiteY104" fmla="*/ 5599314 h 6095017"/>
              <a:gd name="connsiteX105" fmla="*/ 2690820 w 10342563"/>
              <a:gd name="connsiteY105" fmla="*/ 5612474 h 6095017"/>
              <a:gd name="connsiteX106" fmla="*/ 2690820 w 10342563"/>
              <a:gd name="connsiteY106" fmla="*/ 5616861 h 6095017"/>
              <a:gd name="connsiteX107" fmla="*/ 2686437 w 10342563"/>
              <a:gd name="connsiteY107" fmla="*/ 5616861 h 6095017"/>
              <a:gd name="connsiteX108" fmla="*/ 2677672 w 10342563"/>
              <a:gd name="connsiteY108" fmla="*/ 5603701 h 6095017"/>
              <a:gd name="connsiteX109" fmla="*/ 2686437 w 10342563"/>
              <a:gd name="connsiteY109" fmla="*/ 5599314 h 6095017"/>
              <a:gd name="connsiteX110" fmla="*/ 9365278 w 10342563"/>
              <a:gd name="connsiteY110" fmla="*/ 5590541 h 6095017"/>
              <a:gd name="connsiteX111" fmla="*/ 9369661 w 10342563"/>
              <a:gd name="connsiteY111" fmla="*/ 5590541 h 6095017"/>
              <a:gd name="connsiteX112" fmla="*/ 9374043 w 10342563"/>
              <a:gd name="connsiteY112" fmla="*/ 5594927 h 6095017"/>
              <a:gd name="connsiteX113" fmla="*/ 9369661 w 10342563"/>
              <a:gd name="connsiteY113" fmla="*/ 5594927 h 6095017"/>
              <a:gd name="connsiteX114" fmla="*/ 9365278 w 10342563"/>
              <a:gd name="connsiteY114" fmla="*/ 5590541 h 6095017"/>
              <a:gd name="connsiteX115" fmla="*/ 9369661 w 10342563"/>
              <a:gd name="connsiteY115" fmla="*/ 5568607 h 6095017"/>
              <a:gd name="connsiteX116" fmla="*/ 9374043 w 10342563"/>
              <a:gd name="connsiteY116" fmla="*/ 5572994 h 6095017"/>
              <a:gd name="connsiteX117" fmla="*/ 9374043 w 10342563"/>
              <a:gd name="connsiteY117" fmla="*/ 5577380 h 6095017"/>
              <a:gd name="connsiteX118" fmla="*/ 9369661 w 10342563"/>
              <a:gd name="connsiteY118" fmla="*/ 5581767 h 6095017"/>
              <a:gd name="connsiteX119" fmla="*/ 9365278 w 10342563"/>
              <a:gd name="connsiteY119" fmla="*/ 5572994 h 6095017"/>
              <a:gd name="connsiteX120" fmla="*/ 9369661 w 10342563"/>
              <a:gd name="connsiteY120" fmla="*/ 5568607 h 6095017"/>
              <a:gd name="connsiteX121" fmla="*/ 9251335 w 10342563"/>
              <a:gd name="connsiteY121" fmla="*/ 5546673 h 6095017"/>
              <a:gd name="connsiteX122" fmla="*/ 9255717 w 10342563"/>
              <a:gd name="connsiteY122" fmla="*/ 5551060 h 6095017"/>
              <a:gd name="connsiteX123" fmla="*/ 9255717 w 10342563"/>
              <a:gd name="connsiteY123" fmla="*/ 5555447 h 6095017"/>
              <a:gd name="connsiteX124" fmla="*/ 9251335 w 10342563"/>
              <a:gd name="connsiteY124" fmla="*/ 5564220 h 6095017"/>
              <a:gd name="connsiteX125" fmla="*/ 9246953 w 10342563"/>
              <a:gd name="connsiteY125" fmla="*/ 5564220 h 6095017"/>
              <a:gd name="connsiteX126" fmla="*/ 9242570 w 10342563"/>
              <a:gd name="connsiteY126" fmla="*/ 5559833 h 6095017"/>
              <a:gd name="connsiteX127" fmla="*/ 9246953 w 10342563"/>
              <a:gd name="connsiteY127" fmla="*/ 5551060 h 6095017"/>
              <a:gd name="connsiteX128" fmla="*/ 9251335 w 10342563"/>
              <a:gd name="connsiteY128" fmla="*/ 5546673 h 6095017"/>
              <a:gd name="connsiteX129" fmla="*/ 10206707 w 10342563"/>
              <a:gd name="connsiteY129" fmla="*/ 5371203 h 6095017"/>
              <a:gd name="connsiteX130" fmla="*/ 10211090 w 10342563"/>
              <a:gd name="connsiteY130" fmla="*/ 5371203 h 6095017"/>
              <a:gd name="connsiteX131" fmla="*/ 10215472 w 10342563"/>
              <a:gd name="connsiteY131" fmla="*/ 5371203 h 6095017"/>
              <a:gd name="connsiteX132" fmla="*/ 10219855 w 10342563"/>
              <a:gd name="connsiteY132" fmla="*/ 5384363 h 6095017"/>
              <a:gd name="connsiteX133" fmla="*/ 10246149 w 10342563"/>
              <a:gd name="connsiteY133" fmla="*/ 5415070 h 6095017"/>
              <a:gd name="connsiteX134" fmla="*/ 10250532 w 10342563"/>
              <a:gd name="connsiteY134" fmla="*/ 5441391 h 6095017"/>
              <a:gd name="connsiteX135" fmla="*/ 10246149 w 10342563"/>
              <a:gd name="connsiteY135" fmla="*/ 5494032 h 6095017"/>
              <a:gd name="connsiteX136" fmla="*/ 10254914 w 10342563"/>
              <a:gd name="connsiteY136" fmla="*/ 5502806 h 6095017"/>
              <a:gd name="connsiteX137" fmla="*/ 10259297 w 10342563"/>
              <a:gd name="connsiteY137" fmla="*/ 5498419 h 6095017"/>
              <a:gd name="connsiteX138" fmla="*/ 10259297 w 10342563"/>
              <a:gd name="connsiteY138" fmla="*/ 5489645 h 6095017"/>
              <a:gd name="connsiteX139" fmla="*/ 10263679 w 10342563"/>
              <a:gd name="connsiteY139" fmla="*/ 5489645 h 6095017"/>
              <a:gd name="connsiteX140" fmla="*/ 10268061 w 10342563"/>
              <a:gd name="connsiteY140" fmla="*/ 5494032 h 6095017"/>
              <a:gd name="connsiteX141" fmla="*/ 10272444 w 10342563"/>
              <a:gd name="connsiteY141" fmla="*/ 5502806 h 6095017"/>
              <a:gd name="connsiteX142" fmla="*/ 10276826 w 10342563"/>
              <a:gd name="connsiteY142" fmla="*/ 5529126 h 6095017"/>
              <a:gd name="connsiteX143" fmla="*/ 10289974 w 10342563"/>
              <a:gd name="connsiteY143" fmla="*/ 5546673 h 6095017"/>
              <a:gd name="connsiteX144" fmla="*/ 10320651 w 10342563"/>
              <a:gd name="connsiteY144" fmla="*/ 5551060 h 6095017"/>
              <a:gd name="connsiteX145" fmla="*/ 10325033 w 10342563"/>
              <a:gd name="connsiteY145" fmla="*/ 5546673 h 6095017"/>
              <a:gd name="connsiteX146" fmla="*/ 10333798 w 10342563"/>
              <a:gd name="connsiteY146" fmla="*/ 5546673 h 6095017"/>
              <a:gd name="connsiteX147" fmla="*/ 10342563 w 10342563"/>
              <a:gd name="connsiteY147" fmla="*/ 5559833 h 6095017"/>
              <a:gd name="connsiteX148" fmla="*/ 10333798 w 10342563"/>
              <a:gd name="connsiteY148" fmla="*/ 5581767 h 6095017"/>
              <a:gd name="connsiteX149" fmla="*/ 10325033 w 10342563"/>
              <a:gd name="connsiteY149" fmla="*/ 5590541 h 6095017"/>
              <a:gd name="connsiteX150" fmla="*/ 10307503 w 10342563"/>
              <a:gd name="connsiteY150" fmla="*/ 5616861 h 6095017"/>
              <a:gd name="connsiteX151" fmla="*/ 10298739 w 10342563"/>
              <a:gd name="connsiteY151" fmla="*/ 5621248 h 6095017"/>
              <a:gd name="connsiteX152" fmla="*/ 10289974 w 10342563"/>
              <a:gd name="connsiteY152" fmla="*/ 5621248 h 6095017"/>
              <a:gd name="connsiteX153" fmla="*/ 10272444 w 10342563"/>
              <a:gd name="connsiteY153" fmla="*/ 5638795 h 6095017"/>
              <a:gd name="connsiteX154" fmla="*/ 10250532 w 10342563"/>
              <a:gd name="connsiteY154" fmla="*/ 5682662 h 6095017"/>
              <a:gd name="connsiteX155" fmla="*/ 10215472 w 10342563"/>
              <a:gd name="connsiteY155" fmla="*/ 5722143 h 6095017"/>
              <a:gd name="connsiteX156" fmla="*/ 10189178 w 10342563"/>
              <a:gd name="connsiteY156" fmla="*/ 5739690 h 6095017"/>
              <a:gd name="connsiteX157" fmla="*/ 10184795 w 10342563"/>
              <a:gd name="connsiteY157" fmla="*/ 5739690 h 6095017"/>
              <a:gd name="connsiteX158" fmla="*/ 10171648 w 10342563"/>
              <a:gd name="connsiteY158" fmla="*/ 5722143 h 6095017"/>
              <a:gd name="connsiteX159" fmla="*/ 10171648 w 10342563"/>
              <a:gd name="connsiteY159" fmla="*/ 5717756 h 6095017"/>
              <a:gd name="connsiteX160" fmla="*/ 10193560 w 10342563"/>
              <a:gd name="connsiteY160" fmla="*/ 5691436 h 6095017"/>
              <a:gd name="connsiteX161" fmla="*/ 10197942 w 10342563"/>
              <a:gd name="connsiteY161" fmla="*/ 5673889 h 6095017"/>
              <a:gd name="connsiteX162" fmla="*/ 10193560 w 10342563"/>
              <a:gd name="connsiteY162" fmla="*/ 5651955 h 6095017"/>
              <a:gd name="connsiteX163" fmla="*/ 10171648 w 10342563"/>
              <a:gd name="connsiteY163" fmla="*/ 5634408 h 6095017"/>
              <a:gd name="connsiteX164" fmla="*/ 10176030 w 10342563"/>
              <a:gd name="connsiteY164" fmla="*/ 5608088 h 6095017"/>
              <a:gd name="connsiteX165" fmla="*/ 10193560 w 10342563"/>
              <a:gd name="connsiteY165" fmla="*/ 5599314 h 6095017"/>
              <a:gd name="connsiteX166" fmla="*/ 10206707 w 10342563"/>
              <a:gd name="connsiteY166" fmla="*/ 5586154 h 6095017"/>
              <a:gd name="connsiteX167" fmla="*/ 10224237 w 10342563"/>
              <a:gd name="connsiteY167" fmla="*/ 5551060 h 6095017"/>
              <a:gd name="connsiteX168" fmla="*/ 10228620 w 10342563"/>
              <a:gd name="connsiteY168" fmla="*/ 5515966 h 6095017"/>
              <a:gd name="connsiteX169" fmla="*/ 10224237 w 10342563"/>
              <a:gd name="connsiteY169" fmla="*/ 5502806 h 6095017"/>
              <a:gd name="connsiteX170" fmla="*/ 10224237 w 10342563"/>
              <a:gd name="connsiteY170" fmla="*/ 5489645 h 6095017"/>
              <a:gd name="connsiteX171" fmla="*/ 10219855 w 10342563"/>
              <a:gd name="connsiteY171" fmla="*/ 5458938 h 6095017"/>
              <a:gd name="connsiteX172" fmla="*/ 10211090 w 10342563"/>
              <a:gd name="connsiteY172" fmla="*/ 5423844 h 6095017"/>
              <a:gd name="connsiteX173" fmla="*/ 10211090 w 10342563"/>
              <a:gd name="connsiteY173" fmla="*/ 5401910 h 6095017"/>
              <a:gd name="connsiteX174" fmla="*/ 10206707 w 10342563"/>
              <a:gd name="connsiteY174" fmla="*/ 5371203 h 6095017"/>
              <a:gd name="connsiteX175" fmla="*/ 9089184 w 10342563"/>
              <a:gd name="connsiteY175" fmla="*/ 5342141 h 6095017"/>
              <a:gd name="connsiteX176" fmla="*/ 9102332 w 10342563"/>
              <a:gd name="connsiteY176" fmla="*/ 5344882 h 6095017"/>
              <a:gd name="connsiteX177" fmla="*/ 9106714 w 10342563"/>
              <a:gd name="connsiteY177" fmla="*/ 5353656 h 6095017"/>
              <a:gd name="connsiteX178" fmla="*/ 9102332 w 10342563"/>
              <a:gd name="connsiteY178" fmla="*/ 5358043 h 6095017"/>
              <a:gd name="connsiteX179" fmla="*/ 9097949 w 10342563"/>
              <a:gd name="connsiteY179" fmla="*/ 5358043 h 6095017"/>
              <a:gd name="connsiteX180" fmla="*/ 9089185 w 10342563"/>
              <a:gd name="connsiteY180" fmla="*/ 5358043 h 6095017"/>
              <a:gd name="connsiteX181" fmla="*/ 9076037 w 10342563"/>
              <a:gd name="connsiteY181" fmla="*/ 5358043 h 6095017"/>
              <a:gd name="connsiteX182" fmla="*/ 9071655 w 10342563"/>
              <a:gd name="connsiteY182" fmla="*/ 5353656 h 6095017"/>
              <a:gd name="connsiteX183" fmla="*/ 9076037 w 10342563"/>
              <a:gd name="connsiteY183" fmla="*/ 5349269 h 6095017"/>
              <a:gd name="connsiteX184" fmla="*/ 9089184 w 10342563"/>
              <a:gd name="connsiteY184" fmla="*/ 5342141 h 6095017"/>
              <a:gd name="connsiteX185" fmla="*/ 3335038 w 10342563"/>
              <a:gd name="connsiteY185" fmla="*/ 5059743 h 6095017"/>
              <a:gd name="connsiteX186" fmla="*/ 3335038 w 10342563"/>
              <a:gd name="connsiteY186" fmla="*/ 5064130 h 6095017"/>
              <a:gd name="connsiteX187" fmla="*/ 3295596 w 10342563"/>
              <a:gd name="connsiteY187" fmla="*/ 5094838 h 6095017"/>
              <a:gd name="connsiteX188" fmla="*/ 3299979 w 10342563"/>
              <a:gd name="connsiteY188" fmla="*/ 5086064 h 6095017"/>
              <a:gd name="connsiteX189" fmla="*/ 3308744 w 10342563"/>
              <a:gd name="connsiteY189" fmla="*/ 5072904 h 6095017"/>
              <a:gd name="connsiteX190" fmla="*/ 3326274 w 10342563"/>
              <a:gd name="connsiteY190" fmla="*/ 5064130 h 6095017"/>
              <a:gd name="connsiteX191" fmla="*/ 3335038 w 10342563"/>
              <a:gd name="connsiteY191" fmla="*/ 5059743 h 6095017"/>
              <a:gd name="connsiteX192" fmla="*/ 2962531 w 10342563"/>
              <a:gd name="connsiteY192" fmla="*/ 5050970 h 6095017"/>
              <a:gd name="connsiteX193" fmla="*/ 2958149 w 10342563"/>
              <a:gd name="connsiteY193" fmla="*/ 5055357 h 6095017"/>
              <a:gd name="connsiteX194" fmla="*/ 2962531 w 10342563"/>
              <a:gd name="connsiteY194" fmla="*/ 5055357 h 6095017"/>
              <a:gd name="connsiteX195" fmla="*/ 2966914 w 10342563"/>
              <a:gd name="connsiteY195" fmla="*/ 5055357 h 6095017"/>
              <a:gd name="connsiteX196" fmla="*/ 2962531 w 10342563"/>
              <a:gd name="connsiteY196" fmla="*/ 5050970 h 6095017"/>
              <a:gd name="connsiteX197" fmla="*/ 8414289 w 10342563"/>
              <a:gd name="connsiteY197" fmla="*/ 4936914 h 6095017"/>
              <a:gd name="connsiteX198" fmla="*/ 8418671 w 10342563"/>
              <a:gd name="connsiteY198" fmla="*/ 4936914 h 6095017"/>
              <a:gd name="connsiteX199" fmla="*/ 8418671 w 10342563"/>
              <a:gd name="connsiteY199" fmla="*/ 4950075 h 6095017"/>
              <a:gd name="connsiteX200" fmla="*/ 8409906 w 10342563"/>
              <a:gd name="connsiteY200" fmla="*/ 4950075 h 6095017"/>
              <a:gd name="connsiteX201" fmla="*/ 8414289 w 10342563"/>
              <a:gd name="connsiteY201" fmla="*/ 4936914 h 6095017"/>
              <a:gd name="connsiteX202" fmla="*/ 8414289 w 10342563"/>
              <a:gd name="connsiteY202" fmla="*/ 4914981 h 6095017"/>
              <a:gd name="connsiteX203" fmla="*/ 8423053 w 10342563"/>
              <a:gd name="connsiteY203" fmla="*/ 4919367 h 6095017"/>
              <a:gd name="connsiteX204" fmla="*/ 8423053 w 10342563"/>
              <a:gd name="connsiteY204" fmla="*/ 4936914 h 6095017"/>
              <a:gd name="connsiteX205" fmla="*/ 8418671 w 10342563"/>
              <a:gd name="connsiteY205" fmla="*/ 4936914 h 6095017"/>
              <a:gd name="connsiteX206" fmla="*/ 8409906 w 10342563"/>
              <a:gd name="connsiteY206" fmla="*/ 4923754 h 6095017"/>
              <a:gd name="connsiteX207" fmla="*/ 8414289 w 10342563"/>
              <a:gd name="connsiteY207" fmla="*/ 4914981 h 6095017"/>
              <a:gd name="connsiteX208" fmla="*/ 10162883 w 10342563"/>
              <a:gd name="connsiteY208" fmla="*/ 4792152 h 6095017"/>
              <a:gd name="connsiteX209" fmla="*/ 10167265 w 10342563"/>
              <a:gd name="connsiteY209" fmla="*/ 4796538 h 6095017"/>
              <a:gd name="connsiteX210" fmla="*/ 10162883 w 10342563"/>
              <a:gd name="connsiteY210" fmla="*/ 4800925 h 6095017"/>
              <a:gd name="connsiteX211" fmla="*/ 10162883 w 10342563"/>
              <a:gd name="connsiteY211" fmla="*/ 4796538 h 6095017"/>
              <a:gd name="connsiteX212" fmla="*/ 10162883 w 10342563"/>
              <a:gd name="connsiteY212" fmla="*/ 4792152 h 6095017"/>
              <a:gd name="connsiteX213" fmla="*/ 10140971 w 10342563"/>
              <a:gd name="connsiteY213" fmla="*/ 4765831 h 6095017"/>
              <a:gd name="connsiteX214" fmla="*/ 10145353 w 10342563"/>
              <a:gd name="connsiteY214" fmla="*/ 4765831 h 6095017"/>
              <a:gd name="connsiteX215" fmla="*/ 10145353 w 10342563"/>
              <a:gd name="connsiteY215" fmla="*/ 4774605 h 6095017"/>
              <a:gd name="connsiteX216" fmla="*/ 10140971 w 10342563"/>
              <a:gd name="connsiteY216" fmla="*/ 4774605 h 6095017"/>
              <a:gd name="connsiteX217" fmla="*/ 10136588 w 10342563"/>
              <a:gd name="connsiteY217" fmla="*/ 4770218 h 6095017"/>
              <a:gd name="connsiteX218" fmla="*/ 10140971 w 10342563"/>
              <a:gd name="connsiteY218" fmla="*/ 4765831 h 6095017"/>
              <a:gd name="connsiteX219" fmla="*/ 10048939 w 10342563"/>
              <a:gd name="connsiteY219" fmla="*/ 4748284 h 6095017"/>
              <a:gd name="connsiteX220" fmla="*/ 10057704 w 10342563"/>
              <a:gd name="connsiteY220" fmla="*/ 4748284 h 6095017"/>
              <a:gd name="connsiteX221" fmla="*/ 10062087 w 10342563"/>
              <a:gd name="connsiteY221" fmla="*/ 4748284 h 6095017"/>
              <a:gd name="connsiteX222" fmla="*/ 10079616 w 10342563"/>
              <a:gd name="connsiteY222" fmla="*/ 4765831 h 6095017"/>
              <a:gd name="connsiteX223" fmla="*/ 10123441 w 10342563"/>
              <a:gd name="connsiteY223" fmla="*/ 4814085 h 6095017"/>
              <a:gd name="connsiteX224" fmla="*/ 10123441 w 10342563"/>
              <a:gd name="connsiteY224" fmla="*/ 4822859 h 6095017"/>
              <a:gd name="connsiteX225" fmla="*/ 10114676 w 10342563"/>
              <a:gd name="connsiteY225" fmla="*/ 4827246 h 6095017"/>
              <a:gd name="connsiteX226" fmla="*/ 10075234 w 10342563"/>
              <a:gd name="connsiteY226" fmla="*/ 4792152 h 6095017"/>
              <a:gd name="connsiteX227" fmla="*/ 10048939 w 10342563"/>
              <a:gd name="connsiteY227" fmla="*/ 4752671 h 6095017"/>
              <a:gd name="connsiteX228" fmla="*/ 10048939 w 10342563"/>
              <a:gd name="connsiteY228" fmla="*/ 4748284 h 6095017"/>
              <a:gd name="connsiteX229" fmla="*/ 10193560 w 10342563"/>
              <a:gd name="connsiteY229" fmla="*/ 4643002 h 6095017"/>
              <a:gd name="connsiteX230" fmla="*/ 10197942 w 10342563"/>
              <a:gd name="connsiteY230" fmla="*/ 4647389 h 6095017"/>
              <a:gd name="connsiteX231" fmla="*/ 10189178 w 10342563"/>
              <a:gd name="connsiteY231" fmla="*/ 4647389 h 6095017"/>
              <a:gd name="connsiteX232" fmla="*/ 10193560 w 10342563"/>
              <a:gd name="connsiteY232" fmla="*/ 4643002 h 6095017"/>
              <a:gd name="connsiteX233" fmla="*/ 3365716 w 10342563"/>
              <a:gd name="connsiteY233" fmla="*/ 4621068 h 6095017"/>
              <a:gd name="connsiteX234" fmla="*/ 3361333 w 10342563"/>
              <a:gd name="connsiteY234" fmla="*/ 4625455 h 6095017"/>
              <a:gd name="connsiteX235" fmla="*/ 3365716 w 10342563"/>
              <a:gd name="connsiteY235" fmla="*/ 4625455 h 6095017"/>
              <a:gd name="connsiteX236" fmla="*/ 10184795 w 10342563"/>
              <a:gd name="connsiteY236" fmla="*/ 4594748 h 6095017"/>
              <a:gd name="connsiteX237" fmla="*/ 10189178 w 10342563"/>
              <a:gd name="connsiteY237" fmla="*/ 4594748 h 6095017"/>
              <a:gd name="connsiteX238" fmla="*/ 10189178 w 10342563"/>
              <a:gd name="connsiteY238" fmla="*/ 4599134 h 6095017"/>
              <a:gd name="connsiteX239" fmla="*/ 10184795 w 10342563"/>
              <a:gd name="connsiteY239" fmla="*/ 4594748 h 6095017"/>
              <a:gd name="connsiteX240" fmla="*/ 9277630 w 10342563"/>
              <a:gd name="connsiteY240" fmla="*/ 4594748 h 6095017"/>
              <a:gd name="connsiteX241" fmla="*/ 9277630 w 10342563"/>
              <a:gd name="connsiteY241" fmla="*/ 4603521 h 6095017"/>
              <a:gd name="connsiteX242" fmla="*/ 9268865 w 10342563"/>
              <a:gd name="connsiteY242" fmla="*/ 4603521 h 6095017"/>
              <a:gd name="connsiteX243" fmla="*/ 9277630 w 10342563"/>
              <a:gd name="connsiteY243" fmla="*/ 4594748 h 6095017"/>
              <a:gd name="connsiteX244" fmla="*/ 10162883 w 10342563"/>
              <a:gd name="connsiteY244" fmla="*/ 4585974 h 6095017"/>
              <a:gd name="connsiteX245" fmla="*/ 10167265 w 10342563"/>
              <a:gd name="connsiteY245" fmla="*/ 4585974 h 6095017"/>
              <a:gd name="connsiteX246" fmla="*/ 10176030 w 10342563"/>
              <a:gd name="connsiteY246" fmla="*/ 4594748 h 6095017"/>
              <a:gd name="connsiteX247" fmla="*/ 10176030 w 10342563"/>
              <a:gd name="connsiteY247" fmla="*/ 4599134 h 6095017"/>
              <a:gd name="connsiteX248" fmla="*/ 10167265 w 10342563"/>
              <a:gd name="connsiteY248" fmla="*/ 4603521 h 6095017"/>
              <a:gd name="connsiteX249" fmla="*/ 10162883 w 10342563"/>
              <a:gd name="connsiteY249" fmla="*/ 4585974 h 6095017"/>
              <a:gd name="connsiteX250" fmla="*/ 5758529 w 10342563"/>
              <a:gd name="connsiteY250" fmla="*/ 4559654 h 6095017"/>
              <a:gd name="connsiteX251" fmla="*/ 5758529 w 10342563"/>
              <a:gd name="connsiteY251" fmla="*/ 4564040 h 6095017"/>
              <a:gd name="connsiteX252" fmla="*/ 5762911 w 10342563"/>
              <a:gd name="connsiteY252" fmla="*/ 4564040 h 6095017"/>
              <a:gd name="connsiteX253" fmla="*/ 5758529 w 10342563"/>
              <a:gd name="connsiteY253" fmla="*/ 4559654 h 6095017"/>
              <a:gd name="connsiteX254" fmla="*/ 10149736 w 10342563"/>
              <a:gd name="connsiteY254" fmla="*/ 4542107 h 6095017"/>
              <a:gd name="connsiteX255" fmla="*/ 10162883 w 10342563"/>
              <a:gd name="connsiteY255" fmla="*/ 4555267 h 6095017"/>
              <a:gd name="connsiteX256" fmla="*/ 10158500 w 10342563"/>
              <a:gd name="connsiteY256" fmla="*/ 4568427 h 6095017"/>
              <a:gd name="connsiteX257" fmla="*/ 10145353 w 10342563"/>
              <a:gd name="connsiteY257" fmla="*/ 4564040 h 6095017"/>
              <a:gd name="connsiteX258" fmla="*/ 10145353 w 10342563"/>
              <a:gd name="connsiteY258" fmla="*/ 4546493 h 6095017"/>
              <a:gd name="connsiteX259" fmla="*/ 10149736 w 10342563"/>
              <a:gd name="connsiteY259" fmla="*/ 4542107 h 6095017"/>
              <a:gd name="connsiteX260" fmla="*/ 2699584 w 10342563"/>
              <a:gd name="connsiteY260" fmla="*/ 4533333 h 6095017"/>
              <a:gd name="connsiteX261" fmla="*/ 2699584 w 10342563"/>
              <a:gd name="connsiteY261" fmla="*/ 4542107 h 6095017"/>
              <a:gd name="connsiteX262" fmla="*/ 2725879 w 10342563"/>
              <a:gd name="connsiteY262" fmla="*/ 4559654 h 6095017"/>
              <a:gd name="connsiteX263" fmla="*/ 2703967 w 10342563"/>
              <a:gd name="connsiteY263" fmla="*/ 4533333 h 6095017"/>
              <a:gd name="connsiteX264" fmla="*/ 2699584 w 10342563"/>
              <a:gd name="connsiteY264" fmla="*/ 4533333 h 6095017"/>
              <a:gd name="connsiteX265" fmla="*/ 9198746 w 10342563"/>
              <a:gd name="connsiteY265" fmla="*/ 4498239 h 6095017"/>
              <a:gd name="connsiteX266" fmla="*/ 9203128 w 10342563"/>
              <a:gd name="connsiteY266" fmla="*/ 4502626 h 6095017"/>
              <a:gd name="connsiteX267" fmla="*/ 9207511 w 10342563"/>
              <a:gd name="connsiteY267" fmla="*/ 4507013 h 6095017"/>
              <a:gd name="connsiteX268" fmla="*/ 9198746 w 10342563"/>
              <a:gd name="connsiteY268" fmla="*/ 4511399 h 6095017"/>
              <a:gd name="connsiteX269" fmla="*/ 9194363 w 10342563"/>
              <a:gd name="connsiteY269" fmla="*/ 4507013 h 6095017"/>
              <a:gd name="connsiteX270" fmla="*/ 9198746 w 10342563"/>
              <a:gd name="connsiteY270" fmla="*/ 4498239 h 6095017"/>
              <a:gd name="connsiteX271" fmla="*/ 6293187 w 10342563"/>
              <a:gd name="connsiteY271" fmla="*/ 4441211 h 6095017"/>
              <a:gd name="connsiteX272" fmla="*/ 6297569 w 10342563"/>
              <a:gd name="connsiteY272" fmla="*/ 4445598 h 6095017"/>
              <a:gd name="connsiteX273" fmla="*/ 6293187 w 10342563"/>
              <a:gd name="connsiteY273" fmla="*/ 4445598 h 6095017"/>
              <a:gd name="connsiteX274" fmla="*/ 6293187 w 10342563"/>
              <a:gd name="connsiteY274" fmla="*/ 4441211 h 6095017"/>
              <a:gd name="connsiteX275" fmla="*/ 6420278 w 10342563"/>
              <a:gd name="connsiteY275" fmla="*/ 4419278 h 6095017"/>
              <a:gd name="connsiteX276" fmla="*/ 6429043 w 10342563"/>
              <a:gd name="connsiteY276" fmla="*/ 4419278 h 6095017"/>
              <a:gd name="connsiteX277" fmla="*/ 6450955 w 10342563"/>
              <a:gd name="connsiteY277" fmla="*/ 4489466 h 6095017"/>
              <a:gd name="connsiteX278" fmla="*/ 6455337 w 10342563"/>
              <a:gd name="connsiteY278" fmla="*/ 4520173 h 6095017"/>
              <a:gd name="connsiteX279" fmla="*/ 6450955 w 10342563"/>
              <a:gd name="connsiteY279" fmla="*/ 4542107 h 6095017"/>
              <a:gd name="connsiteX280" fmla="*/ 6433425 w 10342563"/>
              <a:gd name="connsiteY280" fmla="*/ 4568427 h 6095017"/>
              <a:gd name="connsiteX281" fmla="*/ 6424660 w 10342563"/>
              <a:gd name="connsiteY281" fmla="*/ 4603521 h 6095017"/>
              <a:gd name="connsiteX282" fmla="*/ 6415895 w 10342563"/>
              <a:gd name="connsiteY282" fmla="*/ 4634228 h 6095017"/>
              <a:gd name="connsiteX283" fmla="*/ 6376453 w 10342563"/>
              <a:gd name="connsiteY283" fmla="*/ 4735124 h 6095017"/>
              <a:gd name="connsiteX284" fmla="*/ 6350159 w 10342563"/>
              <a:gd name="connsiteY284" fmla="*/ 4800925 h 6095017"/>
              <a:gd name="connsiteX285" fmla="*/ 6337011 w 10342563"/>
              <a:gd name="connsiteY285" fmla="*/ 4831632 h 6095017"/>
              <a:gd name="connsiteX286" fmla="*/ 6310717 w 10342563"/>
              <a:gd name="connsiteY286" fmla="*/ 4853566 h 6095017"/>
              <a:gd name="connsiteX287" fmla="*/ 6288804 w 10342563"/>
              <a:gd name="connsiteY287" fmla="*/ 4853566 h 6095017"/>
              <a:gd name="connsiteX288" fmla="*/ 6266892 w 10342563"/>
              <a:gd name="connsiteY288" fmla="*/ 4862340 h 6095017"/>
              <a:gd name="connsiteX289" fmla="*/ 6227450 w 10342563"/>
              <a:gd name="connsiteY289" fmla="*/ 4831632 h 6095017"/>
              <a:gd name="connsiteX290" fmla="*/ 6218685 w 10342563"/>
              <a:gd name="connsiteY290" fmla="*/ 4818472 h 6095017"/>
              <a:gd name="connsiteX291" fmla="*/ 6218685 w 10342563"/>
              <a:gd name="connsiteY291" fmla="*/ 4796538 h 6095017"/>
              <a:gd name="connsiteX292" fmla="*/ 6214303 w 10342563"/>
              <a:gd name="connsiteY292" fmla="*/ 4770218 h 6095017"/>
              <a:gd name="connsiteX293" fmla="*/ 6223068 w 10342563"/>
              <a:gd name="connsiteY293" fmla="*/ 4717577 h 6095017"/>
              <a:gd name="connsiteX294" fmla="*/ 6249362 w 10342563"/>
              <a:gd name="connsiteY294" fmla="*/ 4682483 h 6095017"/>
              <a:gd name="connsiteX295" fmla="*/ 6253745 w 10342563"/>
              <a:gd name="connsiteY295" fmla="*/ 4638615 h 6095017"/>
              <a:gd name="connsiteX296" fmla="*/ 6249362 w 10342563"/>
              <a:gd name="connsiteY296" fmla="*/ 4625455 h 6095017"/>
              <a:gd name="connsiteX297" fmla="*/ 6253745 w 10342563"/>
              <a:gd name="connsiteY297" fmla="*/ 4577201 h 6095017"/>
              <a:gd name="connsiteX298" fmla="*/ 6262510 w 10342563"/>
              <a:gd name="connsiteY298" fmla="*/ 4555267 h 6095017"/>
              <a:gd name="connsiteX299" fmla="*/ 6293187 w 10342563"/>
              <a:gd name="connsiteY299" fmla="*/ 4542107 h 6095017"/>
              <a:gd name="connsiteX300" fmla="*/ 6297569 w 10342563"/>
              <a:gd name="connsiteY300" fmla="*/ 4542107 h 6095017"/>
              <a:gd name="connsiteX301" fmla="*/ 6332629 w 10342563"/>
              <a:gd name="connsiteY301" fmla="*/ 4528946 h 6095017"/>
              <a:gd name="connsiteX302" fmla="*/ 6358924 w 10342563"/>
              <a:gd name="connsiteY302" fmla="*/ 4511399 h 6095017"/>
              <a:gd name="connsiteX303" fmla="*/ 6380836 w 10342563"/>
              <a:gd name="connsiteY303" fmla="*/ 4485079 h 6095017"/>
              <a:gd name="connsiteX304" fmla="*/ 6393983 w 10342563"/>
              <a:gd name="connsiteY304" fmla="*/ 4467532 h 6095017"/>
              <a:gd name="connsiteX305" fmla="*/ 6398365 w 10342563"/>
              <a:gd name="connsiteY305" fmla="*/ 4458758 h 6095017"/>
              <a:gd name="connsiteX306" fmla="*/ 6411513 w 10342563"/>
              <a:gd name="connsiteY306" fmla="*/ 4441211 h 6095017"/>
              <a:gd name="connsiteX307" fmla="*/ 6420278 w 10342563"/>
              <a:gd name="connsiteY307" fmla="*/ 4419278 h 6095017"/>
              <a:gd name="connsiteX308" fmla="*/ 9023448 w 10342563"/>
              <a:gd name="connsiteY308" fmla="*/ 4410504 h 6095017"/>
              <a:gd name="connsiteX309" fmla="*/ 9032213 w 10342563"/>
              <a:gd name="connsiteY309" fmla="*/ 4414891 h 6095017"/>
              <a:gd name="connsiteX310" fmla="*/ 9036595 w 10342563"/>
              <a:gd name="connsiteY310" fmla="*/ 4423664 h 6095017"/>
              <a:gd name="connsiteX311" fmla="*/ 9023448 w 10342563"/>
              <a:gd name="connsiteY311" fmla="*/ 4432438 h 6095017"/>
              <a:gd name="connsiteX312" fmla="*/ 9005918 w 10342563"/>
              <a:gd name="connsiteY312" fmla="*/ 4423664 h 6095017"/>
              <a:gd name="connsiteX313" fmla="*/ 9005918 w 10342563"/>
              <a:gd name="connsiteY313" fmla="*/ 4419278 h 6095017"/>
              <a:gd name="connsiteX314" fmla="*/ 9010301 w 10342563"/>
              <a:gd name="connsiteY314" fmla="*/ 4414891 h 6095017"/>
              <a:gd name="connsiteX315" fmla="*/ 9023448 w 10342563"/>
              <a:gd name="connsiteY315" fmla="*/ 4410504 h 6095017"/>
              <a:gd name="connsiteX316" fmla="*/ 9389382 w 10342563"/>
              <a:gd name="connsiteY316" fmla="*/ 4400086 h 6095017"/>
              <a:gd name="connsiteX317" fmla="*/ 9391573 w 10342563"/>
              <a:gd name="connsiteY317" fmla="*/ 4401731 h 6095017"/>
              <a:gd name="connsiteX318" fmla="*/ 9400338 w 10342563"/>
              <a:gd name="connsiteY318" fmla="*/ 4406117 h 6095017"/>
              <a:gd name="connsiteX319" fmla="*/ 9417868 w 10342563"/>
              <a:gd name="connsiteY319" fmla="*/ 4458758 h 6095017"/>
              <a:gd name="connsiteX320" fmla="*/ 9426633 w 10342563"/>
              <a:gd name="connsiteY320" fmla="*/ 4493852 h 6095017"/>
              <a:gd name="connsiteX321" fmla="*/ 9426633 w 10342563"/>
              <a:gd name="connsiteY321" fmla="*/ 4507013 h 6095017"/>
              <a:gd name="connsiteX322" fmla="*/ 9439780 w 10342563"/>
              <a:gd name="connsiteY322" fmla="*/ 4515786 h 6095017"/>
              <a:gd name="connsiteX323" fmla="*/ 9457310 w 10342563"/>
              <a:gd name="connsiteY323" fmla="*/ 4520173 h 6095017"/>
              <a:gd name="connsiteX324" fmla="*/ 9470457 w 10342563"/>
              <a:gd name="connsiteY324" fmla="*/ 4550880 h 6095017"/>
              <a:gd name="connsiteX325" fmla="*/ 9474839 w 10342563"/>
              <a:gd name="connsiteY325" fmla="*/ 4577201 h 6095017"/>
              <a:gd name="connsiteX326" fmla="*/ 9479222 w 10342563"/>
              <a:gd name="connsiteY326" fmla="*/ 4612295 h 6095017"/>
              <a:gd name="connsiteX327" fmla="*/ 9487987 w 10342563"/>
              <a:gd name="connsiteY327" fmla="*/ 4651775 h 6095017"/>
              <a:gd name="connsiteX328" fmla="*/ 9492369 w 10342563"/>
              <a:gd name="connsiteY328" fmla="*/ 4682483 h 6095017"/>
              <a:gd name="connsiteX329" fmla="*/ 9501134 w 10342563"/>
              <a:gd name="connsiteY329" fmla="*/ 4691256 h 6095017"/>
              <a:gd name="connsiteX330" fmla="*/ 9558106 w 10342563"/>
              <a:gd name="connsiteY330" fmla="*/ 4730737 h 6095017"/>
              <a:gd name="connsiteX331" fmla="*/ 9562488 w 10342563"/>
              <a:gd name="connsiteY331" fmla="*/ 4739510 h 6095017"/>
              <a:gd name="connsiteX332" fmla="*/ 9571253 w 10342563"/>
              <a:gd name="connsiteY332" fmla="*/ 4765831 h 6095017"/>
              <a:gd name="connsiteX333" fmla="*/ 9580018 w 10342563"/>
              <a:gd name="connsiteY333" fmla="*/ 4800925 h 6095017"/>
              <a:gd name="connsiteX334" fmla="*/ 9584401 w 10342563"/>
              <a:gd name="connsiteY334" fmla="*/ 4805312 h 6095017"/>
              <a:gd name="connsiteX335" fmla="*/ 9606313 w 10342563"/>
              <a:gd name="connsiteY335" fmla="*/ 4814085 h 6095017"/>
              <a:gd name="connsiteX336" fmla="*/ 9615078 w 10342563"/>
              <a:gd name="connsiteY336" fmla="*/ 4831632 h 6095017"/>
              <a:gd name="connsiteX337" fmla="*/ 9632607 w 10342563"/>
              <a:gd name="connsiteY337" fmla="*/ 4875500 h 6095017"/>
              <a:gd name="connsiteX338" fmla="*/ 9654520 w 10342563"/>
              <a:gd name="connsiteY338" fmla="*/ 4906207 h 6095017"/>
              <a:gd name="connsiteX339" fmla="*/ 9658902 w 10342563"/>
              <a:gd name="connsiteY339" fmla="*/ 4914981 h 6095017"/>
              <a:gd name="connsiteX340" fmla="*/ 9676432 w 10342563"/>
              <a:gd name="connsiteY340" fmla="*/ 4914981 h 6095017"/>
              <a:gd name="connsiteX341" fmla="*/ 9680814 w 10342563"/>
              <a:gd name="connsiteY341" fmla="*/ 4914981 h 6095017"/>
              <a:gd name="connsiteX342" fmla="*/ 9680814 w 10342563"/>
              <a:gd name="connsiteY342" fmla="*/ 4919367 h 6095017"/>
              <a:gd name="connsiteX343" fmla="*/ 9680814 w 10342563"/>
              <a:gd name="connsiteY343" fmla="*/ 4928141 h 6095017"/>
              <a:gd name="connsiteX344" fmla="*/ 9667667 w 10342563"/>
              <a:gd name="connsiteY344" fmla="*/ 4976395 h 6095017"/>
              <a:gd name="connsiteX345" fmla="*/ 9667667 w 10342563"/>
              <a:gd name="connsiteY345" fmla="*/ 4998329 h 6095017"/>
              <a:gd name="connsiteX346" fmla="*/ 9667667 w 10342563"/>
              <a:gd name="connsiteY346" fmla="*/ 5024649 h 6095017"/>
              <a:gd name="connsiteX347" fmla="*/ 9667667 w 10342563"/>
              <a:gd name="connsiteY347" fmla="*/ 5059743 h 6095017"/>
              <a:gd name="connsiteX348" fmla="*/ 9663284 w 10342563"/>
              <a:gd name="connsiteY348" fmla="*/ 5077290 h 6095017"/>
              <a:gd name="connsiteX349" fmla="*/ 9641372 w 10342563"/>
              <a:gd name="connsiteY349" fmla="*/ 5134318 h 6095017"/>
              <a:gd name="connsiteX350" fmla="*/ 9628225 w 10342563"/>
              <a:gd name="connsiteY350" fmla="*/ 5182573 h 6095017"/>
              <a:gd name="connsiteX351" fmla="*/ 9601930 w 10342563"/>
              <a:gd name="connsiteY351" fmla="*/ 5226440 h 6095017"/>
              <a:gd name="connsiteX352" fmla="*/ 9593165 w 10342563"/>
              <a:gd name="connsiteY352" fmla="*/ 5235214 h 6095017"/>
              <a:gd name="connsiteX353" fmla="*/ 9549341 w 10342563"/>
              <a:gd name="connsiteY353" fmla="*/ 5287855 h 6095017"/>
              <a:gd name="connsiteX354" fmla="*/ 9527429 w 10342563"/>
              <a:gd name="connsiteY354" fmla="*/ 5327335 h 6095017"/>
              <a:gd name="connsiteX355" fmla="*/ 9509899 w 10342563"/>
              <a:gd name="connsiteY355" fmla="*/ 5353656 h 6095017"/>
              <a:gd name="connsiteX356" fmla="*/ 9483604 w 10342563"/>
              <a:gd name="connsiteY356" fmla="*/ 5401910 h 6095017"/>
              <a:gd name="connsiteX357" fmla="*/ 9470457 w 10342563"/>
              <a:gd name="connsiteY357" fmla="*/ 5450165 h 6095017"/>
              <a:gd name="connsiteX358" fmla="*/ 9444162 w 10342563"/>
              <a:gd name="connsiteY358" fmla="*/ 5472098 h 6095017"/>
              <a:gd name="connsiteX359" fmla="*/ 9426633 w 10342563"/>
              <a:gd name="connsiteY359" fmla="*/ 5472098 h 6095017"/>
              <a:gd name="connsiteX360" fmla="*/ 9378426 w 10342563"/>
              <a:gd name="connsiteY360" fmla="*/ 5489645 h 6095017"/>
              <a:gd name="connsiteX361" fmla="*/ 9334601 w 10342563"/>
              <a:gd name="connsiteY361" fmla="*/ 5524739 h 6095017"/>
              <a:gd name="connsiteX362" fmla="*/ 9325836 w 10342563"/>
              <a:gd name="connsiteY362" fmla="*/ 5520353 h 6095017"/>
              <a:gd name="connsiteX363" fmla="*/ 9299542 w 10342563"/>
              <a:gd name="connsiteY363" fmla="*/ 5485259 h 6095017"/>
              <a:gd name="connsiteX364" fmla="*/ 9303924 w 10342563"/>
              <a:gd name="connsiteY364" fmla="*/ 5476485 h 6095017"/>
              <a:gd name="connsiteX365" fmla="*/ 9303924 w 10342563"/>
              <a:gd name="connsiteY365" fmla="*/ 5472098 h 6095017"/>
              <a:gd name="connsiteX366" fmla="*/ 9295159 w 10342563"/>
              <a:gd name="connsiteY366" fmla="*/ 5472098 h 6095017"/>
              <a:gd name="connsiteX367" fmla="*/ 9255717 w 10342563"/>
              <a:gd name="connsiteY367" fmla="*/ 5502806 h 6095017"/>
              <a:gd name="connsiteX368" fmla="*/ 9238188 w 10342563"/>
              <a:gd name="connsiteY368" fmla="*/ 5502806 h 6095017"/>
              <a:gd name="connsiteX369" fmla="*/ 9225040 w 10342563"/>
              <a:gd name="connsiteY369" fmla="*/ 5489645 h 6095017"/>
              <a:gd name="connsiteX370" fmla="*/ 9198746 w 10342563"/>
              <a:gd name="connsiteY370" fmla="*/ 5476485 h 6095017"/>
              <a:gd name="connsiteX371" fmla="*/ 9159304 w 10342563"/>
              <a:gd name="connsiteY371" fmla="*/ 5441391 h 6095017"/>
              <a:gd name="connsiteX372" fmla="*/ 9150539 w 10342563"/>
              <a:gd name="connsiteY372" fmla="*/ 5423844 h 6095017"/>
              <a:gd name="connsiteX373" fmla="*/ 9150539 w 10342563"/>
              <a:gd name="connsiteY373" fmla="*/ 5410684 h 6095017"/>
              <a:gd name="connsiteX374" fmla="*/ 9146156 w 10342563"/>
              <a:gd name="connsiteY374" fmla="*/ 5349269 h 6095017"/>
              <a:gd name="connsiteX375" fmla="*/ 9146156 w 10342563"/>
              <a:gd name="connsiteY375" fmla="*/ 5344882 h 6095017"/>
              <a:gd name="connsiteX376" fmla="*/ 9128627 w 10342563"/>
              <a:gd name="connsiteY376" fmla="*/ 5344882 h 6095017"/>
              <a:gd name="connsiteX377" fmla="*/ 9124244 w 10342563"/>
              <a:gd name="connsiteY377" fmla="*/ 5336109 h 6095017"/>
              <a:gd name="connsiteX378" fmla="*/ 9133009 w 10342563"/>
              <a:gd name="connsiteY378" fmla="*/ 5301015 h 6095017"/>
              <a:gd name="connsiteX379" fmla="*/ 9128627 w 10342563"/>
              <a:gd name="connsiteY379" fmla="*/ 5296628 h 6095017"/>
              <a:gd name="connsiteX380" fmla="*/ 9124244 w 10342563"/>
              <a:gd name="connsiteY380" fmla="*/ 5301015 h 6095017"/>
              <a:gd name="connsiteX381" fmla="*/ 9119862 w 10342563"/>
              <a:gd name="connsiteY381" fmla="*/ 5305402 h 6095017"/>
              <a:gd name="connsiteX382" fmla="*/ 9097949 w 10342563"/>
              <a:gd name="connsiteY382" fmla="*/ 5322949 h 6095017"/>
              <a:gd name="connsiteX383" fmla="*/ 9084802 w 10342563"/>
              <a:gd name="connsiteY383" fmla="*/ 5322949 h 6095017"/>
              <a:gd name="connsiteX384" fmla="*/ 9084802 w 10342563"/>
              <a:gd name="connsiteY384" fmla="*/ 5318562 h 6095017"/>
              <a:gd name="connsiteX385" fmla="*/ 9089185 w 10342563"/>
              <a:gd name="connsiteY385" fmla="*/ 5309788 h 6095017"/>
              <a:gd name="connsiteX386" fmla="*/ 9106714 w 10342563"/>
              <a:gd name="connsiteY386" fmla="*/ 5283468 h 6095017"/>
              <a:gd name="connsiteX387" fmla="*/ 9128627 w 10342563"/>
              <a:gd name="connsiteY387" fmla="*/ 5252761 h 6095017"/>
              <a:gd name="connsiteX388" fmla="*/ 9128627 w 10342563"/>
              <a:gd name="connsiteY388" fmla="*/ 5235214 h 6095017"/>
              <a:gd name="connsiteX389" fmla="*/ 9124244 w 10342563"/>
              <a:gd name="connsiteY389" fmla="*/ 5235214 h 6095017"/>
              <a:gd name="connsiteX390" fmla="*/ 9106714 w 10342563"/>
              <a:gd name="connsiteY390" fmla="*/ 5252761 h 6095017"/>
              <a:gd name="connsiteX391" fmla="*/ 9089185 w 10342563"/>
              <a:gd name="connsiteY391" fmla="*/ 5265921 h 6095017"/>
              <a:gd name="connsiteX392" fmla="*/ 9058508 w 10342563"/>
              <a:gd name="connsiteY392" fmla="*/ 5301015 h 6095017"/>
              <a:gd name="connsiteX393" fmla="*/ 9049743 w 10342563"/>
              <a:gd name="connsiteY393" fmla="*/ 5301015 h 6095017"/>
              <a:gd name="connsiteX394" fmla="*/ 9040978 w 10342563"/>
              <a:gd name="connsiteY394" fmla="*/ 5296628 h 6095017"/>
              <a:gd name="connsiteX395" fmla="*/ 9040978 w 10342563"/>
              <a:gd name="connsiteY395" fmla="*/ 5292241 h 6095017"/>
              <a:gd name="connsiteX396" fmla="*/ 9040978 w 10342563"/>
              <a:gd name="connsiteY396" fmla="*/ 5279081 h 6095017"/>
              <a:gd name="connsiteX397" fmla="*/ 9036595 w 10342563"/>
              <a:gd name="connsiteY397" fmla="*/ 5252761 h 6095017"/>
              <a:gd name="connsiteX398" fmla="*/ 9027830 w 10342563"/>
              <a:gd name="connsiteY398" fmla="*/ 5230827 h 6095017"/>
              <a:gd name="connsiteX399" fmla="*/ 9019066 w 10342563"/>
              <a:gd name="connsiteY399" fmla="*/ 5208893 h 6095017"/>
              <a:gd name="connsiteX400" fmla="*/ 9010301 w 10342563"/>
              <a:gd name="connsiteY400" fmla="*/ 5195733 h 6095017"/>
              <a:gd name="connsiteX401" fmla="*/ 8979624 w 10342563"/>
              <a:gd name="connsiteY401" fmla="*/ 5182573 h 6095017"/>
              <a:gd name="connsiteX402" fmla="*/ 8953329 w 10342563"/>
              <a:gd name="connsiteY402" fmla="*/ 5169412 h 6095017"/>
              <a:gd name="connsiteX403" fmla="*/ 8935799 w 10342563"/>
              <a:gd name="connsiteY403" fmla="*/ 5160639 h 6095017"/>
              <a:gd name="connsiteX404" fmla="*/ 8896357 w 10342563"/>
              <a:gd name="connsiteY404" fmla="*/ 5160639 h 6095017"/>
              <a:gd name="connsiteX405" fmla="*/ 8843768 w 10342563"/>
              <a:gd name="connsiteY405" fmla="*/ 5169412 h 6095017"/>
              <a:gd name="connsiteX406" fmla="*/ 8778031 w 10342563"/>
              <a:gd name="connsiteY406" fmla="*/ 5182573 h 6095017"/>
              <a:gd name="connsiteX407" fmla="*/ 8751737 w 10342563"/>
              <a:gd name="connsiteY407" fmla="*/ 5186959 h 6095017"/>
              <a:gd name="connsiteX408" fmla="*/ 8734207 w 10342563"/>
              <a:gd name="connsiteY408" fmla="*/ 5200120 h 6095017"/>
              <a:gd name="connsiteX409" fmla="*/ 8686000 w 10342563"/>
              <a:gd name="connsiteY409" fmla="*/ 5235214 h 6095017"/>
              <a:gd name="connsiteX410" fmla="*/ 8664088 w 10342563"/>
              <a:gd name="connsiteY410" fmla="*/ 5243987 h 6095017"/>
              <a:gd name="connsiteX411" fmla="*/ 8620263 w 10342563"/>
              <a:gd name="connsiteY411" fmla="*/ 5239600 h 6095017"/>
              <a:gd name="connsiteX412" fmla="*/ 8563292 w 10342563"/>
              <a:gd name="connsiteY412" fmla="*/ 5243987 h 6095017"/>
              <a:gd name="connsiteX413" fmla="*/ 8558909 w 10342563"/>
              <a:gd name="connsiteY413" fmla="*/ 5248374 h 6095017"/>
              <a:gd name="connsiteX414" fmla="*/ 8501937 w 10342563"/>
              <a:gd name="connsiteY414" fmla="*/ 5279081 h 6095017"/>
              <a:gd name="connsiteX415" fmla="*/ 8488790 w 10342563"/>
              <a:gd name="connsiteY415" fmla="*/ 5283468 h 6095017"/>
              <a:gd name="connsiteX416" fmla="*/ 8462495 w 10342563"/>
              <a:gd name="connsiteY416" fmla="*/ 5283468 h 6095017"/>
              <a:gd name="connsiteX417" fmla="*/ 8431818 w 10342563"/>
              <a:gd name="connsiteY417" fmla="*/ 5265921 h 6095017"/>
              <a:gd name="connsiteX418" fmla="*/ 8414289 w 10342563"/>
              <a:gd name="connsiteY418" fmla="*/ 5248374 h 6095017"/>
              <a:gd name="connsiteX419" fmla="*/ 8418671 w 10342563"/>
              <a:gd name="connsiteY419" fmla="*/ 5217667 h 6095017"/>
              <a:gd name="connsiteX420" fmla="*/ 8440583 w 10342563"/>
              <a:gd name="connsiteY420" fmla="*/ 5182573 h 6095017"/>
              <a:gd name="connsiteX421" fmla="*/ 8444966 w 10342563"/>
              <a:gd name="connsiteY421" fmla="*/ 5156252 h 6095017"/>
              <a:gd name="connsiteX422" fmla="*/ 8444966 w 10342563"/>
              <a:gd name="connsiteY422" fmla="*/ 5138705 h 6095017"/>
              <a:gd name="connsiteX423" fmla="*/ 8440583 w 10342563"/>
              <a:gd name="connsiteY423" fmla="*/ 5081677 h 6095017"/>
              <a:gd name="connsiteX424" fmla="*/ 8431818 w 10342563"/>
              <a:gd name="connsiteY424" fmla="*/ 5033423 h 6095017"/>
              <a:gd name="connsiteX425" fmla="*/ 8423053 w 10342563"/>
              <a:gd name="connsiteY425" fmla="*/ 4989555 h 6095017"/>
              <a:gd name="connsiteX426" fmla="*/ 8418671 w 10342563"/>
              <a:gd name="connsiteY426" fmla="*/ 4963235 h 6095017"/>
              <a:gd name="connsiteX427" fmla="*/ 8418671 w 10342563"/>
              <a:gd name="connsiteY427" fmla="*/ 4950075 h 6095017"/>
              <a:gd name="connsiteX428" fmla="*/ 8427436 w 10342563"/>
              <a:gd name="connsiteY428" fmla="*/ 4936914 h 6095017"/>
              <a:gd name="connsiteX429" fmla="*/ 8431818 w 10342563"/>
              <a:gd name="connsiteY429" fmla="*/ 4932528 h 6095017"/>
              <a:gd name="connsiteX430" fmla="*/ 8436201 w 10342563"/>
              <a:gd name="connsiteY430" fmla="*/ 4919367 h 6095017"/>
              <a:gd name="connsiteX431" fmla="*/ 8431818 w 10342563"/>
              <a:gd name="connsiteY431" fmla="*/ 4910594 h 6095017"/>
              <a:gd name="connsiteX432" fmla="*/ 8423053 w 10342563"/>
              <a:gd name="connsiteY432" fmla="*/ 4871113 h 6095017"/>
              <a:gd name="connsiteX433" fmla="*/ 8431818 w 10342563"/>
              <a:gd name="connsiteY433" fmla="*/ 4840406 h 6095017"/>
              <a:gd name="connsiteX434" fmla="*/ 8440583 w 10342563"/>
              <a:gd name="connsiteY434" fmla="*/ 4809699 h 6095017"/>
              <a:gd name="connsiteX435" fmla="*/ 8440583 w 10342563"/>
              <a:gd name="connsiteY435" fmla="*/ 4792152 h 6095017"/>
              <a:gd name="connsiteX436" fmla="*/ 8449348 w 10342563"/>
              <a:gd name="connsiteY436" fmla="*/ 4778991 h 6095017"/>
              <a:gd name="connsiteX437" fmla="*/ 8453731 w 10342563"/>
              <a:gd name="connsiteY437" fmla="*/ 4778991 h 6095017"/>
              <a:gd name="connsiteX438" fmla="*/ 8462495 w 10342563"/>
              <a:gd name="connsiteY438" fmla="*/ 4778991 h 6095017"/>
              <a:gd name="connsiteX439" fmla="*/ 8480025 w 10342563"/>
              <a:gd name="connsiteY439" fmla="*/ 4761444 h 6095017"/>
              <a:gd name="connsiteX440" fmla="*/ 8523850 w 10342563"/>
              <a:gd name="connsiteY440" fmla="*/ 4739510 h 6095017"/>
              <a:gd name="connsiteX441" fmla="*/ 8558909 w 10342563"/>
              <a:gd name="connsiteY441" fmla="*/ 4730737 h 6095017"/>
              <a:gd name="connsiteX442" fmla="*/ 8567674 w 10342563"/>
              <a:gd name="connsiteY442" fmla="*/ 4730737 h 6095017"/>
              <a:gd name="connsiteX443" fmla="*/ 8620263 w 10342563"/>
              <a:gd name="connsiteY443" fmla="*/ 4708803 h 6095017"/>
              <a:gd name="connsiteX444" fmla="*/ 8655323 w 10342563"/>
              <a:gd name="connsiteY444" fmla="*/ 4704416 h 6095017"/>
              <a:gd name="connsiteX445" fmla="*/ 8699147 w 10342563"/>
              <a:gd name="connsiteY445" fmla="*/ 4678096 h 6095017"/>
              <a:gd name="connsiteX446" fmla="*/ 8703530 w 10342563"/>
              <a:gd name="connsiteY446" fmla="*/ 4664936 h 6095017"/>
              <a:gd name="connsiteX447" fmla="*/ 8725442 w 10342563"/>
              <a:gd name="connsiteY447" fmla="*/ 4621068 h 6095017"/>
              <a:gd name="connsiteX448" fmla="*/ 8729824 w 10342563"/>
              <a:gd name="connsiteY448" fmla="*/ 4607908 h 6095017"/>
              <a:gd name="connsiteX449" fmla="*/ 8747354 w 10342563"/>
              <a:gd name="connsiteY449" fmla="*/ 4594748 h 6095017"/>
              <a:gd name="connsiteX450" fmla="*/ 8756119 w 10342563"/>
              <a:gd name="connsiteY450" fmla="*/ 4594748 h 6095017"/>
              <a:gd name="connsiteX451" fmla="*/ 8769266 w 10342563"/>
              <a:gd name="connsiteY451" fmla="*/ 4612295 h 6095017"/>
              <a:gd name="connsiteX452" fmla="*/ 8773649 w 10342563"/>
              <a:gd name="connsiteY452" fmla="*/ 4612295 h 6095017"/>
              <a:gd name="connsiteX453" fmla="*/ 8778031 w 10342563"/>
              <a:gd name="connsiteY453" fmla="*/ 4607908 h 6095017"/>
              <a:gd name="connsiteX454" fmla="*/ 8773649 w 10342563"/>
              <a:gd name="connsiteY454" fmla="*/ 4594748 h 6095017"/>
              <a:gd name="connsiteX455" fmla="*/ 8782414 w 10342563"/>
              <a:gd name="connsiteY455" fmla="*/ 4581587 h 6095017"/>
              <a:gd name="connsiteX456" fmla="*/ 8795561 w 10342563"/>
              <a:gd name="connsiteY456" fmla="*/ 4585974 h 6095017"/>
              <a:gd name="connsiteX457" fmla="*/ 8799943 w 10342563"/>
              <a:gd name="connsiteY457" fmla="*/ 4577201 h 6095017"/>
              <a:gd name="connsiteX458" fmla="*/ 8799943 w 10342563"/>
              <a:gd name="connsiteY458" fmla="*/ 4568427 h 6095017"/>
              <a:gd name="connsiteX459" fmla="*/ 8817473 w 10342563"/>
              <a:gd name="connsiteY459" fmla="*/ 4546493 h 6095017"/>
              <a:gd name="connsiteX460" fmla="*/ 8826238 w 10342563"/>
              <a:gd name="connsiteY460" fmla="*/ 4537720 h 6095017"/>
              <a:gd name="connsiteX461" fmla="*/ 8839385 w 10342563"/>
              <a:gd name="connsiteY461" fmla="*/ 4520173 h 6095017"/>
              <a:gd name="connsiteX462" fmla="*/ 8861298 w 10342563"/>
              <a:gd name="connsiteY462" fmla="*/ 4511399 h 6095017"/>
              <a:gd name="connsiteX463" fmla="*/ 8883210 w 10342563"/>
              <a:gd name="connsiteY463" fmla="*/ 4498239 h 6095017"/>
              <a:gd name="connsiteX464" fmla="*/ 8905122 w 10342563"/>
              <a:gd name="connsiteY464" fmla="*/ 4507013 h 6095017"/>
              <a:gd name="connsiteX465" fmla="*/ 8922652 w 10342563"/>
              <a:gd name="connsiteY465" fmla="*/ 4528946 h 6095017"/>
              <a:gd name="connsiteX466" fmla="*/ 8935799 w 10342563"/>
              <a:gd name="connsiteY466" fmla="*/ 4533333 h 6095017"/>
              <a:gd name="connsiteX467" fmla="*/ 8957711 w 10342563"/>
              <a:gd name="connsiteY467" fmla="*/ 4533333 h 6095017"/>
              <a:gd name="connsiteX468" fmla="*/ 8966476 w 10342563"/>
              <a:gd name="connsiteY468" fmla="*/ 4524560 h 6095017"/>
              <a:gd name="connsiteX469" fmla="*/ 8970859 w 10342563"/>
              <a:gd name="connsiteY469" fmla="*/ 4502626 h 6095017"/>
              <a:gd name="connsiteX470" fmla="*/ 8997153 w 10342563"/>
              <a:gd name="connsiteY470" fmla="*/ 4463145 h 6095017"/>
              <a:gd name="connsiteX471" fmla="*/ 9027830 w 10342563"/>
              <a:gd name="connsiteY471" fmla="*/ 4445598 h 6095017"/>
              <a:gd name="connsiteX472" fmla="*/ 9040978 w 10342563"/>
              <a:gd name="connsiteY472" fmla="*/ 4441211 h 6095017"/>
              <a:gd name="connsiteX473" fmla="*/ 9067272 w 10342563"/>
              <a:gd name="connsiteY473" fmla="*/ 4436825 h 6095017"/>
              <a:gd name="connsiteX474" fmla="*/ 9067272 w 10342563"/>
              <a:gd name="connsiteY474" fmla="*/ 4423664 h 6095017"/>
              <a:gd name="connsiteX475" fmla="*/ 9058508 w 10342563"/>
              <a:gd name="connsiteY475" fmla="*/ 4414891 h 6095017"/>
              <a:gd name="connsiteX476" fmla="*/ 9058508 w 10342563"/>
              <a:gd name="connsiteY476" fmla="*/ 4410504 h 6095017"/>
              <a:gd name="connsiteX477" fmla="*/ 9062890 w 10342563"/>
              <a:gd name="connsiteY477" fmla="*/ 4406117 h 6095017"/>
              <a:gd name="connsiteX478" fmla="*/ 9067272 w 10342563"/>
              <a:gd name="connsiteY478" fmla="*/ 4406117 h 6095017"/>
              <a:gd name="connsiteX479" fmla="*/ 9097949 w 10342563"/>
              <a:gd name="connsiteY479" fmla="*/ 4419278 h 6095017"/>
              <a:gd name="connsiteX480" fmla="*/ 9154921 w 10342563"/>
              <a:gd name="connsiteY480" fmla="*/ 4441211 h 6095017"/>
              <a:gd name="connsiteX481" fmla="*/ 9163686 w 10342563"/>
              <a:gd name="connsiteY481" fmla="*/ 4436825 h 6095017"/>
              <a:gd name="connsiteX482" fmla="*/ 9176833 w 10342563"/>
              <a:gd name="connsiteY482" fmla="*/ 4436825 h 6095017"/>
              <a:gd name="connsiteX483" fmla="*/ 9194363 w 10342563"/>
              <a:gd name="connsiteY483" fmla="*/ 4436825 h 6095017"/>
              <a:gd name="connsiteX484" fmla="*/ 9211893 w 10342563"/>
              <a:gd name="connsiteY484" fmla="*/ 4441211 h 6095017"/>
              <a:gd name="connsiteX485" fmla="*/ 9211893 w 10342563"/>
              <a:gd name="connsiteY485" fmla="*/ 4445598 h 6095017"/>
              <a:gd name="connsiteX486" fmla="*/ 9198746 w 10342563"/>
              <a:gd name="connsiteY486" fmla="*/ 4476305 h 6095017"/>
              <a:gd name="connsiteX487" fmla="*/ 9185598 w 10342563"/>
              <a:gd name="connsiteY487" fmla="*/ 4485079 h 6095017"/>
              <a:gd name="connsiteX488" fmla="*/ 9181216 w 10342563"/>
              <a:gd name="connsiteY488" fmla="*/ 4489466 h 6095017"/>
              <a:gd name="connsiteX489" fmla="*/ 9168069 w 10342563"/>
              <a:gd name="connsiteY489" fmla="*/ 4528946 h 6095017"/>
              <a:gd name="connsiteX490" fmla="*/ 9172451 w 10342563"/>
              <a:gd name="connsiteY490" fmla="*/ 4542107 h 6095017"/>
              <a:gd name="connsiteX491" fmla="*/ 9185598 w 10342563"/>
              <a:gd name="connsiteY491" fmla="*/ 4559654 h 6095017"/>
              <a:gd name="connsiteX492" fmla="*/ 9203128 w 10342563"/>
              <a:gd name="connsiteY492" fmla="*/ 4572814 h 6095017"/>
              <a:gd name="connsiteX493" fmla="*/ 9233805 w 10342563"/>
              <a:gd name="connsiteY493" fmla="*/ 4594748 h 6095017"/>
              <a:gd name="connsiteX494" fmla="*/ 9260100 w 10342563"/>
              <a:gd name="connsiteY494" fmla="*/ 4603521 h 6095017"/>
              <a:gd name="connsiteX495" fmla="*/ 9268865 w 10342563"/>
              <a:gd name="connsiteY495" fmla="*/ 4603521 h 6095017"/>
              <a:gd name="connsiteX496" fmla="*/ 9277630 w 10342563"/>
              <a:gd name="connsiteY496" fmla="*/ 4625455 h 6095017"/>
              <a:gd name="connsiteX497" fmla="*/ 9308307 w 10342563"/>
              <a:gd name="connsiteY497" fmla="*/ 4634228 h 6095017"/>
              <a:gd name="connsiteX498" fmla="*/ 9325836 w 10342563"/>
              <a:gd name="connsiteY498" fmla="*/ 4621068 h 6095017"/>
              <a:gd name="connsiteX499" fmla="*/ 9338984 w 10342563"/>
              <a:gd name="connsiteY499" fmla="*/ 4594748 h 6095017"/>
              <a:gd name="connsiteX500" fmla="*/ 9352131 w 10342563"/>
              <a:gd name="connsiteY500" fmla="*/ 4546493 h 6095017"/>
              <a:gd name="connsiteX501" fmla="*/ 9352131 w 10342563"/>
              <a:gd name="connsiteY501" fmla="*/ 4528946 h 6095017"/>
              <a:gd name="connsiteX502" fmla="*/ 9360896 w 10342563"/>
              <a:gd name="connsiteY502" fmla="*/ 4471919 h 6095017"/>
              <a:gd name="connsiteX503" fmla="*/ 9369661 w 10342563"/>
              <a:gd name="connsiteY503" fmla="*/ 4441211 h 6095017"/>
              <a:gd name="connsiteX504" fmla="*/ 9382808 w 10342563"/>
              <a:gd name="connsiteY504" fmla="*/ 4406117 h 6095017"/>
              <a:gd name="connsiteX505" fmla="*/ 9387191 w 10342563"/>
              <a:gd name="connsiteY505" fmla="*/ 4401731 h 6095017"/>
              <a:gd name="connsiteX506" fmla="*/ 9389382 w 10342563"/>
              <a:gd name="connsiteY506" fmla="*/ 4400086 h 6095017"/>
              <a:gd name="connsiteX507" fmla="*/ 6234572 w 10342563"/>
              <a:gd name="connsiteY507" fmla="*/ 4396247 h 6095017"/>
              <a:gd name="connsiteX508" fmla="*/ 6240598 w 10342563"/>
              <a:gd name="connsiteY508" fmla="*/ 4397344 h 6095017"/>
              <a:gd name="connsiteX509" fmla="*/ 6240598 w 10342563"/>
              <a:gd name="connsiteY509" fmla="*/ 4406117 h 6095017"/>
              <a:gd name="connsiteX510" fmla="*/ 6236215 w 10342563"/>
              <a:gd name="connsiteY510" fmla="*/ 4406117 h 6095017"/>
              <a:gd name="connsiteX511" fmla="*/ 6231833 w 10342563"/>
              <a:gd name="connsiteY511" fmla="*/ 4401731 h 6095017"/>
              <a:gd name="connsiteX512" fmla="*/ 6234572 w 10342563"/>
              <a:gd name="connsiteY512" fmla="*/ 4396247 h 6095017"/>
              <a:gd name="connsiteX513" fmla="*/ 8769266 w 10342563"/>
              <a:gd name="connsiteY513" fmla="*/ 4388570 h 6095017"/>
              <a:gd name="connsiteX514" fmla="*/ 8778031 w 10342563"/>
              <a:gd name="connsiteY514" fmla="*/ 4388570 h 6095017"/>
              <a:gd name="connsiteX515" fmla="*/ 8773649 w 10342563"/>
              <a:gd name="connsiteY515" fmla="*/ 4397344 h 6095017"/>
              <a:gd name="connsiteX516" fmla="*/ 8769266 w 10342563"/>
              <a:gd name="connsiteY516" fmla="*/ 4392957 h 6095017"/>
              <a:gd name="connsiteX517" fmla="*/ 8769266 w 10342563"/>
              <a:gd name="connsiteY517" fmla="*/ 4388570 h 6095017"/>
              <a:gd name="connsiteX518" fmla="*/ 10000733 w 10342563"/>
              <a:gd name="connsiteY518" fmla="*/ 4379797 h 6095017"/>
              <a:gd name="connsiteX519" fmla="*/ 10018262 w 10342563"/>
              <a:gd name="connsiteY519" fmla="*/ 4388570 h 6095017"/>
              <a:gd name="connsiteX520" fmla="*/ 10018262 w 10342563"/>
              <a:gd name="connsiteY520" fmla="*/ 4392957 h 6095017"/>
              <a:gd name="connsiteX521" fmla="*/ 10009497 w 10342563"/>
              <a:gd name="connsiteY521" fmla="*/ 4397344 h 6095017"/>
              <a:gd name="connsiteX522" fmla="*/ 9996350 w 10342563"/>
              <a:gd name="connsiteY522" fmla="*/ 4388570 h 6095017"/>
              <a:gd name="connsiteX523" fmla="*/ 9996350 w 10342563"/>
              <a:gd name="connsiteY523" fmla="*/ 4384183 h 6095017"/>
              <a:gd name="connsiteX524" fmla="*/ 10000733 w 10342563"/>
              <a:gd name="connsiteY524" fmla="*/ 4379797 h 6095017"/>
              <a:gd name="connsiteX525" fmla="*/ 8786796 w 10342563"/>
              <a:gd name="connsiteY525" fmla="*/ 4379797 h 6095017"/>
              <a:gd name="connsiteX526" fmla="*/ 8786796 w 10342563"/>
              <a:gd name="connsiteY526" fmla="*/ 4384183 h 6095017"/>
              <a:gd name="connsiteX527" fmla="*/ 8778031 w 10342563"/>
              <a:gd name="connsiteY527" fmla="*/ 4388570 h 6095017"/>
              <a:gd name="connsiteX528" fmla="*/ 8786796 w 10342563"/>
              <a:gd name="connsiteY528" fmla="*/ 4379797 h 6095017"/>
              <a:gd name="connsiteX529" fmla="*/ 9663284 w 10342563"/>
              <a:gd name="connsiteY529" fmla="*/ 4362250 h 6095017"/>
              <a:gd name="connsiteX530" fmla="*/ 9672049 w 10342563"/>
              <a:gd name="connsiteY530" fmla="*/ 4362250 h 6095017"/>
              <a:gd name="connsiteX531" fmla="*/ 9672049 w 10342563"/>
              <a:gd name="connsiteY531" fmla="*/ 4366636 h 6095017"/>
              <a:gd name="connsiteX532" fmla="*/ 9667667 w 10342563"/>
              <a:gd name="connsiteY532" fmla="*/ 4366636 h 6095017"/>
              <a:gd name="connsiteX533" fmla="*/ 9663284 w 10342563"/>
              <a:gd name="connsiteY533" fmla="*/ 4362250 h 6095017"/>
              <a:gd name="connsiteX534" fmla="*/ 5946974 w 10342563"/>
              <a:gd name="connsiteY534" fmla="*/ 4349089 h 6095017"/>
              <a:gd name="connsiteX535" fmla="*/ 5946974 w 10342563"/>
              <a:gd name="connsiteY535" fmla="*/ 4353476 h 6095017"/>
              <a:gd name="connsiteX536" fmla="*/ 5946974 w 10342563"/>
              <a:gd name="connsiteY536" fmla="*/ 4375410 h 6095017"/>
              <a:gd name="connsiteX537" fmla="*/ 5946974 w 10342563"/>
              <a:gd name="connsiteY537" fmla="*/ 4414891 h 6095017"/>
              <a:gd name="connsiteX538" fmla="*/ 5946974 w 10342563"/>
              <a:gd name="connsiteY538" fmla="*/ 4432438 h 6095017"/>
              <a:gd name="connsiteX539" fmla="*/ 5960121 w 10342563"/>
              <a:gd name="connsiteY539" fmla="*/ 4476305 h 6095017"/>
              <a:gd name="connsiteX540" fmla="*/ 5964504 w 10342563"/>
              <a:gd name="connsiteY540" fmla="*/ 4476305 h 6095017"/>
              <a:gd name="connsiteX541" fmla="*/ 5968886 w 10342563"/>
              <a:gd name="connsiteY541" fmla="*/ 4471919 h 6095017"/>
              <a:gd name="connsiteX542" fmla="*/ 5964504 w 10342563"/>
              <a:gd name="connsiteY542" fmla="*/ 4449985 h 6095017"/>
              <a:gd name="connsiteX543" fmla="*/ 5964504 w 10342563"/>
              <a:gd name="connsiteY543" fmla="*/ 4419278 h 6095017"/>
              <a:gd name="connsiteX544" fmla="*/ 5964504 w 10342563"/>
              <a:gd name="connsiteY544" fmla="*/ 4388570 h 6095017"/>
              <a:gd name="connsiteX545" fmla="*/ 5960121 w 10342563"/>
              <a:gd name="connsiteY545" fmla="*/ 4366636 h 6095017"/>
              <a:gd name="connsiteX546" fmla="*/ 5955739 w 10342563"/>
              <a:gd name="connsiteY546" fmla="*/ 4353476 h 6095017"/>
              <a:gd name="connsiteX547" fmla="*/ 5946974 w 10342563"/>
              <a:gd name="connsiteY547" fmla="*/ 4349089 h 6095017"/>
              <a:gd name="connsiteX548" fmla="*/ 9653972 w 10342563"/>
              <a:gd name="connsiteY548" fmla="*/ 4346896 h 6095017"/>
              <a:gd name="connsiteX549" fmla="*/ 9658902 w 10342563"/>
              <a:gd name="connsiteY549" fmla="*/ 4357863 h 6095017"/>
              <a:gd name="connsiteX550" fmla="*/ 9636990 w 10342563"/>
              <a:gd name="connsiteY550" fmla="*/ 4349089 h 6095017"/>
              <a:gd name="connsiteX551" fmla="*/ 9645755 w 10342563"/>
              <a:gd name="connsiteY551" fmla="*/ 4349089 h 6095017"/>
              <a:gd name="connsiteX552" fmla="*/ 9653972 w 10342563"/>
              <a:gd name="connsiteY552" fmla="*/ 4346896 h 6095017"/>
              <a:gd name="connsiteX553" fmla="*/ 9952526 w 10342563"/>
              <a:gd name="connsiteY553" fmla="*/ 4344703 h 6095017"/>
              <a:gd name="connsiteX554" fmla="*/ 9974438 w 10342563"/>
              <a:gd name="connsiteY554" fmla="*/ 4353476 h 6095017"/>
              <a:gd name="connsiteX555" fmla="*/ 9974438 w 10342563"/>
              <a:gd name="connsiteY555" fmla="*/ 4357863 h 6095017"/>
              <a:gd name="connsiteX556" fmla="*/ 9970055 w 10342563"/>
              <a:gd name="connsiteY556" fmla="*/ 4362250 h 6095017"/>
              <a:gd name="connsiteX557" fmla="*/ 9948143 w 10342563"/>
              <a:gd name="connsiteY557" fmla="*/ 4357863 h 6095017"/>
              <a:gd name="connsiteX558" fmla="*/ 9948143 w 10342563"/>
              <a:gd name="connsiteY558" fmla="*/ 4349089 h 6095017"/>
              <a:gd name="connsiteX559" fmla="*/ 9952526 w 10342563"/>
              <a:gd name="connsiteY559" fmla="*/ 4344703 h 6095017"/>
              <a:gd name="connsiteX560" fmla="*/ 8650940 w 10342563"/>
              <a:gd name="connsiteY560" fmla="*/ 4344703 h 6095017"/>
              <a:gd name="connsiteX561" fmla="*/ 8659705 w 10342563"/>
              <a:gd name="connsiteY561" fmla="*/ 4344703 h 6095017"/>
              <a:gd name="connsiteX562" fmla="*/ 8694765 w 10342563"/>
              <a:gd name="connsiteY562" fmla="*/ 4357863 h 6095017"/>
              <a:gd name="connsiteX563" fmla="*/ 8699147 w 10342563"/>
              <a:gd name="connsiteY563" fmla="*/ 4362250 h 6095017"/>
              <a:gd name="connsiteX564" fmla="*/ 8694765 w 10342563"/>
              <a:gd name="connsiteY564" fmla="*/ 4375410 h 6095017"/>
              <a:gd name="connsiteX565" fmla="*/ 8681618 w 10342563"/>
              <a:gd name="connsiteY565" fmla="*/ 4375410 h 6095017"/>
              <a:gd name="connsiteX566" fmla="*/ 8650940 w 10342563"/>
              <a:gd name="connsiteY566" fmla="*/ 4357863 h 6095017"/>
              <a:gd name="connsiteX567" fmla="*/ 8646558 w 10342563"/>
              <a:gd name="connsiteY567" fmla="*/ 4353476 h 6095017"/>
              <a:gd name="connsiteX568" fmla="*/ 8650940 w 10342563"/>
              <a:gd name="connsiteY568" fmla="*/ 4344703 h 6095017"/>
              <a:gd name="connsiteX569" fmla="*/ 9978820 w 10342563"/>
              <a:gd name="connsiteY569" fmla="*/ 4318382 h 6095017"/>
              <a:gd name="connsiteX570" fmla="*/ 9983203 w 10342563"/>
              <a:gd name="connsiteY570" fmla="*/ 4322769 h 6095017"/>
              <a:gd name="connsiteX571" fmla="*/ 9996350 w 10342563"/>
              <a:gd name="connsiteY571" fmla="*/ 4335929 h 6095017"/>
              <a:gd name="connsiteX572" fmla="*/ 10005115 w 10342563"/>
              <a:gd name="connsiteY572" fmla="*/ 4349089 h 6095017"/>
              <a:gd name="connsiteX573" fmla="*/ 10000733 w 10342563"/>
              <a:gd name="connsiteY573" fmla="*/ 4349089 h 6095017"/>
              <a:gd name="connsiteX574" fmla="*/ 10000733 w 10342563"/>
              <a:gd name="connsiteY574" fmla="*/ 4353476 h 6095017"/>
              <a:gd name="connsiteX575" fmla="*/ 9978820 w 10342563"/>
              <a:gd name="connsiteY575" fmla="*/ 4327156 h 6095017"/>
              <a:gd name="connsiteX576" fmla="*/ 9978820 w 10342563"/>
              <a:gd name="connsiteY576" fmla="*/ 4318382 h 6095017"/>
              <a:gd name="connsiteX577" fmla="*/ 8887592 w 10342563"/>
              <a:gd name="connsiteY577" fmla="*/ 4318382 h 6095017"/>
              <a:gd name="connsiteX578" fmla="*/ 8900740 w 10342563"/>
              <a:gd name="connsiteY578" fmla="*/ 4322769 h 6095017"/>
              <a:gd name="connsiteX579" fmla="*/ 8891975 w 10342563"/>
              <a:gd name="connsiteY579" fmla="*/ 4335929 h 6095017"/>
              <a:gd name="connsiteX580" fmla="*/ 8874445 w 10342563"/>
              <a:gd name="connsiteY580" fmla="*/ 4340316 h 6095017"/>
              <a:gd name="connsiteX581" fmla="*/ 8835003 w 10342563"/>
              <a:gd name="connsiteY581" fmla="*/ 4362250 h 6095017"/>
              <a:gd name="connsiteX582" fmla="*/ 8795561 w 10342563"/>
              <a:gd name="connsiteY582" fmla="*/ 4384183 h 6095017"/>
              <a:gd name="connsiteX583" fmla="*/ 8786796 w 10342563"/>
              <a:gd name="connsiteY583" fmla="*/ 4379797 h 6095017"/>
              <a:gd name="connsiteX584" fmla="*/ 8799943 w 10342563"/>
              <a:gd name="connsiteY584" fmla="*/ 4349089 h 6095017"/>
              <a:gd name="connsiteX585" fmla="*/ 8813091 w 10342563"/>
              <a:gd name="connsiteY585" fmla="*/ 4340316 h 6095017"/>
              <a:gd name="connsiteX586" fmla="*/ 8830621 w 10342563"/>
              <a:gd name="connsiteY586" fmla="*/ 4331542 h 6095017"/>
              <a:gd name="connsiteX587" fmla="*/ 8887592 w 10342563"/>
              <a:gd name="connsiteY587" fmla="*/ 4318382 h 6095017"/>
              <a:gd name="connsiteX588" fmla="*/ 8791179 w 10342563"/>
              <a:gd name="connsiteY588" fmla="*/ 4313995 h 6095017"/>
              <a:gd name="connsiteX589" fmla="*/ 8795561 w 10342563"/>
              <a:gd name="connsiteY589" fmla="*/ 4313995 h 6095017"/>
              <a:gd name="connsiteX590" fmla="*/ 8795561 w 10342563"/>
              <a:gd name="connsiteY590" fmla="*/ 4318382 h 6095017"/>
              <a:gd name="connsiteX591" fmla="*/ 8791179 w 10342563"/>
              <a:gd name="connsiteY591" fmla="*/ 4313995 h 6095017"/>
              <a:gd name="connsiteX592" fmla="*/ 5780441 w 10342563"/>
              <a:gd name="connsiteY592" fmla="*/ 4313995 h 6095017"/>
              <a:gd name="connsiteX593" fmla="*/ 5771676 w 10342563"/>
              <a:gd name="connsiteY593" fmla="*/ 4318382 h 6095017"/>
              <a:gd name="connsiteX594" fmla="*/ 5771676 w 10342563"/>
              <a:gd name="connsiteY594" fmla="*/ 4322769 h 6095017"/>
              <a:gd name="connsiteX595" fmla="*/ 5780441 w 10342563"/>
              <a:gd name="connsiteY595" fmla="*/ 4318382 h 6095017"/>
              <a:gd name="connsiteX596" fmla="*/ 5780441 w 10342563"/>
              <a:gd name="connsiteY596" fmla="*/ 4313995 h 6095017"/>
              <a:gd name="connsiteX597" fmla="*/ 8828977 w 10342563"/>
              <a:gd name="connsiteY597" fmla="*/ 4307964 h 6095017"/>
              <a:gd name="connsiteX598" fmla="*/ 8835003 w 10342563"/>
              <a:gd name="connsiteY598" fmla="*/ 4309609 h 6095017"/>
              <a:gd name="connsiteX599" fmla="*/ 8830621 w 10342563"/>
              <a:gd name="connsiteY599" fmla="*/ 4313995 h 6095017"/>
              <a:gd name="connsiteX600" fmla="*/ 8826238 w 10342563"/>
              <a:gd name="connsiteY600" fmla="*/ 4309609 h 6095017"/>
              <a:gd name="connsiteX601" fmla="*/ 8828977 w 10342563"/>
              <a:gd name="connsiteY601" fmla="*/ 4307964 h 6095017"/>
              <a:gd name="connsiteX602" fmla="*/ 8699147 w 10342563"/>
              <a:gd name="connsiteY602" fmla="*/ 4305222 h 6095017"/>
              <a:gd name="connsiteX603" fmla="*/ 8703530 w 10342563"/>
              <a:gd name="connsiteY603" fmla="*/ 4309609 h 6095017"/>
              <a:gd name="connsiteX604" fmla="*/ 8738589 w 10342563"/>
              <a:gd name="connsiteY604" fmla="*/ 4313995 h 6095017"/>
              <a:gd name="connsiteX605" fmla="*/ 8769266 w 10342563"/>
              <a:gd name="connsiteY605" fmla="*/ 4305222 h 6095017"/>
              <a:gd name="connsiteX606" fmla="*/ 8773649 w 10342563"/>
              <a:gd name="connsiteY606" fmla="*/ 4309609 h 6095017"/>
              <a:gd name="connsiteX607" fmla="*/ 8773649 w 10342563"/>
              <a:gd name="connsiteY607" fmla="*/ 4313995 h 6095017"/>
              <a:gd name="connsiteX608" fmla="*/ 8769266 w 10342563"/>
              <a:gd name="connsiteY608" fmla="*/ 4318382 h 6095017"/>
              <a:gd name="connsiteX609" fmla="*/ 8760501 w 10342563"/>
              <a:gd name="connsiteY609" fmla="*/ 4327156 h 6095017"/>
              <a:gd name="connsiteX610" fmla="*/ 8707912 w 10342563"/>
              <a:gd name="connsiteY610" fmla="*/ 4331542 h 6095017"/>
              <a:gd name="connsiteX611" fmla="*/ 8677235 w 10342563"/>
              <a:gd name="connsiteY611" fmla="*/ 4327156 h 6095017"/>
              <a:gd name="connsiteX612" fmla="*/ 8672853 w 10342563"/>
              <a:gd name="connsiteY612" fmla="*/ 4322769 h 6095017"/>
              <a:gd name="connsiteX613" fmla="*/ 8677235 w 10342563"/>
              <a:gd name="connsiteY613" fmla="*/ 4313995 h 6095017"/>
              <a:gd name="connsiteX614" fmla="*/ 8699147 w 10342563"/>
              <a:gd name="connsiteY614" fmla="*/ 4305222 h 6095017"/>
              <a:gd name="connsiteX615" fmla="*/ 8615881 w 10342563"/>
              <a:gd name="connsiteY615" fmla="*/ 4305222 h 6095017"/>
              <a:gd name="connsiteX616" fmla="*/ 8650940 w 10342563"/>
              <a:gd name="connsiteY616" fmla="*/ 4318382 h 6095017"/>
              <a:gd name="connsiteX617" fmla="*/ 8650940 w 10342563"/>
              <a:gd name="connsiteY617" fmla="*/ 4327156 h 6095017"/>
              <a:gd name="connsiteX618" fmla="*/ 8589586 w 10342563"/>
              <a:gd name="connsiteY618" fmla="*/ 4340316 h 6095017"/>
              <a:gd name="connsiteX619" fmla="*/ 8576439 w 10342563"/>
              <a:gd name="connsiteY619" fmla="*/ 4335929 h 6095017"/>
              <a:gd name="connsiteX620" fmla="*/ 8554527 w 10342563"/>
              <a:gd name="connsiteY620" fmla="*/ 4327156 h 6095017"/>
              <a:gd name="connsiteX621" fmla="*/ 8554527 w 10342563"/>
              <a:gd name="connsiteY621" fmla="*/ 4318382 h 6095017"/>
              <a:gd name="connsiteX622" fmla="*/ 8567674 w 10342563"/>
              <a:gd name="connsiteY622" fmla="*/ 4313995 h 6095017"/>
              <a:gd name="connsiteX623" fmla="*/ 8607116 w 10342563"/>
              <a:gd name="connsiteY623" fmla="*/ 4318382 h 6095017"/>
              <a:gd name="connsiteX624" fmla="*/ 8611498 w 10342563"/>
              <a:gd name="connsiteY624" fmla="*/ 4309609 h 6095017"/>
              <a:gd name="connsiteX625" fmla="*/ 8615881 w 10342563"/>
              <a:gd name="connsiteY625" fmla="*/ 4305222 h 6095017"/>
              <a:gd name="connsiteX626" fmla="*/ 9869259 w 10342563"/>
              <a:gd name="connsiteY626" fmla="*/ 4296448 h 6095017"/>
              <a:gd name="connsiteX627" fmla="*/ 9886789 w 10342563"/>
              <a:gd name="connsiteY627" fmla="*/ 4305222 h 6095017"/>
              <a:gd name="connsiteX628" fmla="*/ 9882407 w 10342563"/>
              <a:gd name="connsiteY628" fmla="*/ 4309609 h 6095017"/>
              <a:gd name="connsiteX629" fmla="*/ 9878024 w 10342563"/>
              <a:gd name="connsiteY629" fmla="*/ 4309609 h 6095017"/>
              <a:gd name="connsiteX630" fmla="*/ 9869259 w 10342563"/>
              <a:gd name="connsiteY630" fmla="*/ 4296448 h 6095017"/>
              <a:gd name="connsiteX631" fmla="*/ 9917466 w 10342563"/>
              <a:gd name="connsiteY631" fmla="*/ 4287675 h 6095017"/>
              <a:gd name="connsiteX632" fmla="*/ 9921849 w 10342563"/>
              <a:gd name="connsiteY632" fmla="*/ 4287675 h 6095017"/>
              <a:gd name="connsiteX633" fmla="*/ 9943761 w 10342563"/>
              <a:gd name="connsiteY633" fmla="*/ 4300835 h 6095017"/>
              <a:gd name="connsiteX634" fmla="*/ 9943761 w 10342563"/>
              <a:gd name="connsiteY634" fmla="*/ 4309609 h 6095017"/>
              <a:gd name="connsiteX635" fmla="*/ 9939378 w 10342563"/>
              <a:gd name="connsiteY635" fmla="*/ 4309609 h 6095017"/>
              <a:gd name="connsiteX636" fmla="*/ 9917466 w 10342563"/>
              <a:gd name="connsiteY636" fmla="*/ 4292062 h 6095017"/>
              <a:gd name="connsiteX637" fmla="*/ 9917466 w 10342563"/>
              <a:gd name="connsiteY637" fmla="*/ 4287675 h 6095017"/>
              <a:gd name="connsiteX638" fmla="*/ 8878827 w 10342563"/>
              <a:gd name="connsiteY638" fmla="*/ 4287675 h 6095017"/>
              <a:gd name="connsiteX639" fmla="*/ 8883210 w 10342563"/>
              <a:gd name="connsiteY639" fmla="*/ 4287675 h 6095017"/>
              <a:gd name="connsiteX640" fmla="*/ 8887592 w 10342563"/>
              <a:gd name="connsiteY640" fmla="*/ 4287675 h 6095017"/>
              <a:gd name="connsiteX641" fmla="*/ 8891975 w 10342563"/>
              <a:gd name="connsiteY641" fmla="*/ 4292062 h 6095017"/>
              <a:gd name="connsiteX642" fmla="*/ 8887592 w 10342563"/>
              <a:gd name="connsiteY642" fmla="*/ 4296448 h 6095017"/>
              <a:gd name="connsiteX643" fmla="*/ 8878827 w 10342563"/>
              <a:gd name="connsiteY643" fmla="*/ 4296448 h 6095017"/>
              <a:gd name="connsiteX644" fmla="*/ 8870063 w 10342563"/>
              <a:gd name="connsiteY644" fmla="*/ 4292062 h 6095017"/>
              <a:gd name="connsiteX645" fmla="*/ 8878827 w 10342563"/>
              <a:gd name="connsiteY645" fmla="*/ 4287675 h 6095017"/>
              <a:gd name="connsiteX646" fmla="*/ 5837413 w 10342563"/>
              <a:gd name="connsiteY646" fmla="*/ 4283288 h 6095017"/>
              <a:gd name="connsiteX647" fmla="*/ 5841795 w 10342563"/>
              <a:gd name="connsiteY647" fmla="*/ 4300835 h 6095017"/>
              <a:gd name="connsiteX648" fmla="*/ 5846178 w 10342563"/>
              <a:gd name="connsiteY648" fmla="*/ 4296448 h 6095017"/>
              <a:gd name="connsiteX649" fmla="*/ 5837413 w 10342563"/>
              <a:gd name="connsiteY649" fmla="*/ 4283288 h 6095017"/>
              <a:gd name="connsiteX650" fmla="*/ 9045360 w 10342563"/>
              <a:gd name="connsiteY650" fmla="*/ 4278901 h 6095017"/>
              <a:gd name="connsiteX651" fmla="*/ 9049743 w 10342563"/>
              <a:gd name="connsiteY651" fmla="*/ 4278901 h 6095017"/>
              <a:gd name="connsiteX652" fmla="*/ 9054125 w 10342563"/>
              <a:gd name="connsiteY652" fmla="*/ 4283288 h 6095017"/>
              <a:gd name="connsiteX653" fmla="*/ 9049743 w 10342563"/>
              <a:gd name="connsiteY653" fmla="*/ 4296448 h 6095017"/>
              <a:gd name="connsiteX654" fmla="*/ 9045360 w 10342563"/>
              <a:gd name="connsiteY654" fmla="*/ 4296448 h 6095017"/>
              <a:gd name="connsiteX655" fmla="*/ 9040978 w 10342563"/>
              <a:gd name="connsiteY655" fmla="*/ 4292062 h 6095017"/>
              <a:gd name="connsiteX656" fmla="*/ 9045360 w 10342563"/>
              <a:gd name="connsiteY656" fmla="*/ 4278901 h 6095017"/>
              <a:gd name="connsiteX657" fmla="*/ 9864329 w 10342563"/>
              <a:gd name="connsiteY657" fmla="*/ 4260258 h 6095017"/>
              <a:gd name="connsiteX658" fmla="*/ 9873642 w 10342563"/>
              <a:gd name="connsiteY658" fmla="*/ 4265741 h 6095017"/>
              <a:gd name="connsiteX659" fmla="*/ 9873642 w 10342563"/>
              <a:gd name="connsiteY659" fmla="*/ 4270128 h 6095017"/>
              <a:gd name="connsiteX660" fmla="*/ 9869259 w 10342563"/>
              <a:gd name="connsiteY660" fmla="*/ 4274515 h 6095017"/>
              <a:gd name="connsiteX661" fmla="*/ 9851730 w 10342563"/>
              <a:gd name="connsiteY661" fmla="*/ 4261354 h 6095017"/>
              <a:gd name="connsiteX662" fmla="*/ 9864329 w 10342563"/>
              <a:gd name="connsiteY662" fmla="*/ 4260258 h 6095017"/>
              <a:gd name="connsiteX663" fmla="*/ 8694765 w 10342563"/>
              <a:gd name="connsiteY663" fmla="*/ 4235034 h 6095017"/>
              <a:gd name="connsiteX664" fmla="*/ 8699147 w 10342563"/>
              <a:gd name="connsiteY664" fmla="*/ 4235034 h 6095017"/>
              <a:gd name="connsiteX665" fmla="*/ 8699147 w 10342563"/>
              <a:gd name="connsiteY665" fmla="*/ 4239421 h 6095017"/>
              <a:gd name="connsiteX666" fmla="*/ 8694765 w 10342563"/>
              <a:gd name="connsiteY666" fmla="*/ 4235034 h 6095017"/>
              <a:gd name="connsiteX667" fmla="*/ 8238991 w 10342563"/>
              <a:gd name="connsiteY667" fmla="*/ 4230647 h 6095017"/>
              <a:gd name="connsiteX668" fmla="*/ 8282815 w 10342563"/>
              <a:gd name="connsiteY668" fmla="*/ 4235034 h 6095017"/>
              <a:gd name="connsiteX669" fmla="*/ 8322257 w 10342563"/>
              <a:gd name="connsiteY669" fmla="*/ 4248194 h 6095017"/>
              <a:gd name="connsiteX670" fmla="*/ 8348552 w 10342563"/>
              <a:gd name="connsiteY670" fmla="*/ 4261354 h 6095017"/>
              <a:gd name="connsiteX671" fmla="*/ 8370464 w 10342563"/>
              <a:gd name="connsiteY671" fmla="*/ 4261354 h 6095017"/>
              <a:gd name="connsiteX672" fmla="*/ 8383611 w 10342563"/>
              <a:gd name="connsiteY672" fmla="*/ 4256968 h 6095017"/>
              <a:gd name="connsiteX673" fmla="*/ 8409906 w 10342563"/>
              <a:gd name="connsiteY673" fmla="*/ 4248194 h 6095017"/>
              <a:gd name="connsiteX674" fmla="*/ 8431818 w 10342563"/>
              <a:gd name="connsiteY674" fmla="*/ 4256968 h 6095017"/>
              <a:gd name="connsiteX675" fmla="*/ 8475643 w 10342563"/>
              <a:gd name="connsiteY675" fmla="*/ 4265741 h 6095017"/>
              <a:gd name="connsiteX676" fmla="*/ 8484408 w 10342563"/>
              <a:gd name="connsiteY676" fmla="*/ 4270128 h 6095017"/>
              <a:gd name="connsiteX677" fmla="*/ 8475643 w 10342563"/>
              <a:gd name="connsiteY677" fmla="*/ 4274515 h 6095017"/>
              <a:gd name="connsiteX678" fmla="*/ 8471260 w 10342563"/>
              <a:gd name="connsiteY678" fmla="*/ 4278901 h 6095017"/>
              <a:gd name="connsiteX679" fmla="*/ 8462495 w 10342563"/>
              <a:gd name="connsiteY679" fmla="*/ 4283288 h 6095017"/>
              <a:gd name="connsiteX680" fmla="*/ 8471260 w 10342563"/>
              <a:gd name="connsiteY680" fmla="*/ 4287675 h 6095017"/>
              <a:gd name="connsiteX681" fmla="*/ 8488790 w 10342563"/>
              <a:gd name="connsiteY681" fmla="*/ 4287675 h 6095017"/>
              <a:gd name="connsiteX682" fmla="*/ 8493172 w 10342563"/>
              <a:gd name="connsiteY682" fmla="*/ 4292062 h 6095017"/>
              <a:gd name="connsiteX683" fmla="*/ 8532614 w 10342563"/>
              <a:gd name="connsiteY683" fmla="*/ 4305222 h 6095017"/>
              <a:gd name="connsiteX684" fmla="*/ 8541379 w 10342563"/>
              <a:gd name="connsiteY684" fmla="*/ 4309609 h 6095017"/>
              <a:gd name="connsiteX685" fmla="*/ 8528232 w 10342563"/>
              <a:gd name="connsiteY685" fmla="*/ 4322769 h 6095017"/>
              <a:gd name="connsiteX686" fmla="*/ 8515085 w 10342563"/>
              <a:gd name="connsiteY686" fmla="*/ 4318382 h 6095017"/>
              <a:gd name="connsiteX687" fmla="*/ 8501937 w 10342563"/>
              <a:gd name="connsiteY687" fmla="*/ 4322769 h 6095017"/>
              <a:gd name="connsiteX688" fmla="*/ 8488790 w 10342563"/>
              <a:gd name="connsiteY688" fmla="*/ 4322769 h 6095017"/>
              <a:gd name="connsiteX689" fmla="*/ 8444966 w 10342563"/>
              <a:gd name="connsiteY689" fmla="*/ 4313995 h 6095017"/>
              <a:gd name="connsiteX690" fmla="*/ 8414289 w 10342563"/>
              <a:gd name="connsiteY690" fmla="*/ 4313995 h 6095017"/>
              <a:gd name="connsiteX691" fmla="*/ 8370464 w 10342563"/>
              <a:gd name="connsiteY691" fmla="*/ 4300835 h 6095017"/>
              <a:gd name="connsiteX692" fmla="*/ 8322257 w 10342563"/>
              <a:gd name="connsiteY692" fmla="*/ 4292062 h 6095017"/>
              <a:gd name="connsiteX693" fmla="*/ 8295963 w 10342563"/>
              <a:gd name="connsiteY693" fmla="*/ 4292062 h 6095017"/>
              <a:gd name="connsiteX694" fmla="*/ 8269668 w 10342563"/>
              <a:gd name="connsiteY694" fmla="*/ 4283288 h 6095017"/>
              <a:gd name="connsiteX695" fmla="*/ 8256521 w 10342563"/>
              <a:gd name="connsiteY695" fmla="*/ 4278901 h 6095017"/>
              <a:gd name="connsiteX696" fmla="*/ 8234609 w 10342563"/>
              <a:gd name="connsiteY696" fmla="*/ 4265741 h 6095017"/>
              <a:gd name="connsiteX697" fmla="*/ 8230226 w 10342563"/>
              <a:gd name="connsiteY697" fmla="*/ 4256968 h 6095017"/>
              <a:gd name="connsiteX698" fmla="*/ 8238991 w 10342563"/>
              <a:gd name="connsiteY698" fmla="*/ 4230647 h 6095017"/>
              <a:gd name="connsiteX699" fmla="*/ 8238991 w 10342563"/>
              <a:gd name="connsiteY699" fmla="*/ 4226260 h 6095017"/>
              <a:gd name="connsiteX700" fmla="*/ 8243373 w 10342563"/>
              <a:gd name="connsiteY700" fmla="*/ 4226260 h 6095017"/>
              <a:gd name="connsiteX701" fmla="*/ 8238991 w 10342563"/>
              <a:gd name="connsiteY701" fmla="*/ 4230647 h 6095017"/>
              <a:gd name="connsiteX702" fmla="*/ 8238991 w 10342563"/>
              <a:gd name="connsiteY702" fmla="*/ 4226260 h 6095017"/>
              <a:gd name="connsiteX703" fmla="*/ 9141774 w 10342563"/>
              <a:gd name="connsiteY703" fmla="*/ 4221874 h 6095017"/>
              <a:gd name="connsiteX704" fmla="*/ 9146156 w 10342563"/>
              <a:gd name="connsiteY704" fmla="*/ 4221874 h 6095017"/>
              <a:gd name="connsiteX705" fmla="*/ 9150539 w 10342563"/>
              <a:gd name="connsiteY705" fmla="*/ 4226260 h 6095017"/>
              <a:gd name="connsiteX706" fmla="*/ 9141774 w 10342563"/>
              <a:gd name="connsiteY706" fmla="*/ 4256968 h 6095017"/>
              <a:gd name="connsiteX707" fmla="*/ 9137391 w 10342563"/>
              <a:gd name="connsiteY707" fmla="*/ 4256968 h 6095017"/>
              <a:gd name="connsiteX708" fmla="*/ 9133009 w 10342563"/>
              <a:gd name="connsiteY708" fmla="*/ 4252581 h 6095017"/>
              <a:gd name="connsiteX709" fmla="*/ 9141774 w 10342563"/>
              <a:gd name="connsiteY709" fmla="*/ 4221874 h 6095017"/>
              <a:gd name="connsiteX710" fmla="*/ 9794758 w 10342563"/>
              <a:gd name="connsiteY710" fmla="*/ 4217487 h 6095017"/>
              <a:gd name="connsiteX711" fmla="*/ 9799140 w 10342563"/>
              <a:gd name="connsiteY711" fmla="*/ 4217487 h 6095017"/>
              <a:gd name="connsiteX712" fmla="*/ 9825435 w 10342563"/>
              <a:gd name="connsiteY712" fmla="*/ 4239421 h 6095017"/>
              <a:gd name="connsiteX713" fmla="*/ 9825435 w 10342563"/>
              <a:gd name="connsiteY713" fmla="*/ 4256968 h 6095017"/>
              <a:gd name="connsiteX714" fmla="*/ 9807905 w 10342563"/>
              <a:gd name="connsiteY714" fmla="*/ 4256968 h 6095017"/>
              <a:gd name="connsiteX715" fmla="*/ 9790375 w 10342563"/>
              <a:gd name="connsiteY715" fmla="*/ 4226260 h 6095017"/>
              <a:gd name="connsiteX716" fmla="*/ 9794758 w 10342563"/>
              <a:gd name="connsiteY716" fmla="*/ 4217487 h 6095017"/>
              <a:gd name="connsiteX717" fmla="*/ 9571253 w 10342563"/>
              <a:gd name="connsiteY717" fmla="*/ 4217487 h 6095017"/>
              <a:gd name="connsiteX718" fmla="*/ 9575636 w 10342563"/>
              <a:gd name="connsiteY718" fmla="*/ 4221874 h 6095017"/>
              <a:gd name="connsiteX719" fmla="*/ 9571253 w 10342563"/>
              <a:gd name="connsiteY719" fmla="*/ 4221874 h 6095017"/>
              <a:gd name="connsiteX720" fmla="*/ 9571253 w 10342563"/>
              <a:gd name="connsiteY720" fmla="*/ 4217487 h 6095017"/>
              <a:gd name="connsiteX721" fmla="*/ 8742972 w 10342563"/>
              <a:gd name="connsiteY721" fmla="*/ 4208713 h 6095017"/>
              <a:gd name="connsiteX722" fmla="*/ 8747354 w 10342563"/>
              <a:gd name="connsiteY722" fmla="*/ 4213100 h 6095017"/>
              <a:gd name="connsiteX723" fmla="*/ 8742972 w 10342563"/>
              <a:gd name="connsiteY723" fmla="*/ 4213100 h 6095017"/>
              <a:gd name="connsiteX724" fmla="*/ 8742972 w 10342563"/>
              <a:gd name="connsiteY724" fmla="*/ 4208713 h 6095017"/>
              <a:gd name="connsiteX725" fmla="*/ 8769266 w 10342563"/>
              <a:gd name="connsiteY725" fmla="*/ 4186779 h 6095017"/>
              <a:gd name="connsiteX726" fmla="*/ 8764884 w 10342563"/>
              <a:gd name="connsiteY726" fmla="*/ 4191166 h 6095017"/>
              <a:gd name="connsiteX727" fmla="*/ 8773649 w 10342563"/>
              <a:gd name="connsiteY727" fmla="*/ 4191166 h 6095017"/>
              <a:gd name="connsiteX728" fmla="*/ 8769266 w 10342563"/>
              <a:gd name="connsiteY728" fmla="*/ 4186779 h 6095017"/>
              <a:gd name="connsiteX729" fmla="*/ 9711491 w 10342563"/>
              <a:gd name="connsiteY729" fmla="*/ 4173619 h 6095017"/>
              <a:gd name="connsiteX730" fmla="*/ 9720256 w 10342563"/>
              <a:gd name="connsiteY730" fmla="*/ 4191166 h 6095017"/>
              <a:gd name="connsiteX731" fmla="*/ 9711491 w 10342563"/>
              <a:gd name="connsiteY731" fmla="*/ 4213100 h 6095017"/>
              <a:gd name="connsiteX732" fmla="*/ 9707109 w 10342563"/>
              <a:gd name="connsiteY732" fmla="*/ 4217487 h 6095017"/>
              <a:gd name="connsiteX733" fmla="*/ 9676432 w 10342563"/>
              <a:gd name="connsiteY733" fmla="*/ 4239421 h 6095017"/>
              <a:gd name="connsiteX734" fmla="*/ 9667667 w 10342563"/>
              <a:gd name="connsiteY734" fmla="*/ 4243807 h 6095017"/>
              <a:gd name="connsiteX735" fmla="*/ 9588783 w 10342563"/>
              <a:gd name="connsiteY735" fmla="*/ 4226260 h 6095017"/>
              <a:gd name="connsiteX736" fmla="*/ 9588783 w 10342563"/>
              <a:gd name="connsiteY736" fmla="*/ 4217487 h 6095017"/>
              <a:gd name="connsiteX737" fmla="*/ 9593165 w 10342563"/>
              <a:gd name="connsiteY737" fmla="*/ 4213100 h 6095017"/>
              <a:gd name="connsiteX738" fmla="*/ 9601930 w 10342563"/>
              <a:gd name="connsiteY738" fmla="*/ 4213100 h 6095017"/>
              <a:gd name="connsiteX739" fmla="*/ 9610695 w 10342563"/>
              <a:gd name="connsiteY739" fmla="*/ 4213100 h 6095017"/>
              <a:gd name="connsiteX740" fmla="*/ 9645755 w 10342563"/>
              <a:gd name="connsiteY740" fmla="*/ 4208713 h 6095017"/>
              <a:gd name="connsiteX741" fmla="*/ 9667667 w 10342563"/>
              <a:gd name="connsiteY741" fmla="*/ 4213100 h 6095017"/>
              <a:gd name="connsiteX742" fmla="*/ 9693962 w 10342563"/>
              <a:gd name="connsiteY742" fmla="*/ 4186779 h 6095017"/>
              <a:gd name="connsiteX743" fmla="*/ 9711491 w 10342563"/>
              <a:gd name="connsiteY743" fmla="*/ 4173619 h 6095017"/>
              <a:gd name="connsiteX744" fmla="*/ 3330656 w 10342563"/>
              <a:gd name="connsiteY744" fmla="*/ 4164846 h 6095017"/>
              <a:gd name="connsiteX745" fmla="*/ 3330656 w 10342563"/>
              <a:gd name="connsiteY745" fmla="*/ 4169232 h 6095017"/>
              <a:gd name="connsiteX746" fmla="*/ 3335038 w 10342563"/>
              <a:gd name="connsiteY746" fmla="*/ 4182393 h 6095017"/>
              <a:gd name="connsiteX747" fmla="*/ 3339421 w 10342563"/>
              <a:gd name="connsiteY747" fmla="*/ 4182393 h 6095017"/>
              <a:gd name="connsiteX748" fmla="*/ 3339421 w 10342563"/>
              <a:gd name="connsiteY748" fmla="*/ 4178006 h 6095017"/>
              <a:gd name="connsiteX749" fmla="*/ 3335038 w 10342563"/>
              <a:gd name="connsiteY749" fmla="*/ 4169232 h 6095017"/>
              <a:gd name="connsiteX750" fmla="*/ 3330656 w 10342563"/>
              <a:gd name="connsiteY750" fmla="*/ 4164846 h 6095017"/>
              <a:gd name="connsiteX751" fmla="*/ 5797971 w 10342563"/>
              <a:gd name="connsiteY751" fmla="*/ 4160459 h 6095017"/>
              <a:gd name="connsiteX752" fmla="*/ 5793589 w 10342563"/>
              <a:gd name="connsiteY752" fmla="*/ 4164846 h 6095017"/>
              <a:gd name="connsiteX753" fmla="*/ 5802353 w 10342563"/>
              <a:gd name="connsiteY753" fmla="*/ 4230647 h 6095017"/>
              <a:gd name="connsiteX754" fmla="*/ 5811118 w 10342563"/>
              <a:gd name="connsiteY754" fmla="*/ 4248194 h 6095017"/>
              <a:gd name="connsiteX755" fmla="*/ 5824266 w 10342563"/>
              <a:gd name="connsiteY755" fmla="*/ 4261354 h 6095017"/>
              <a:gd name="connsiteX756" fmla="*/ 5837413 w 10342563"/>
              <a:gd name="connsiteY756" fmla="*/ 4278901 h 6095017"/>
              <a:gd name="connsiteX757" fmla="*/ 5833030 w 10342563"/>
              <a:gd name="connsiteY757" fmla="*/ 4261354 h 6095017"/>
              <a:gd name="connsiteX758" fmla="*/ 5824266 w 10342563"/>
              <a:gd name="connsiteY758" fmla="*/ 4243807 h 6095017"/>
              <a:gd name="connsiteX759" fmla="*/ 5811118 w 10342563"/>
              <a:gd name="connsiteY759" fmla="*/ 4208713 h 6095017"/>
              <a:gd name="connsiteX760" fmla="*/ 5802353 w 10342563"/>
              <a:gd name="connsiteY760" fmla="*/ 4164846 h 6095017"/>
              <a:gd name="connsiteX761" fmla="*/ 5797971 w 10342563"/>
              <a:gd name="connsiteY761" fmla="*/ 4160459 h 6095017"/>
              <a:gd name="connsiteX762" fmla="*/ 9724639 w 10342563"/>
              <a:gd name="connsiteY762" fmla="*/ 4151685 h 6095017"/>
              <a:gd name="connsiteX763" fmla="*/ 9742168 w 10342563"/>
              <a:gd name="connsiteY763" fmla="*/ 4178006 h 6095017"/>
              <a:gd name="connsiteX764" fmla="*/ 9737786 w 10342563"/>
              <a:gd name="connsiteY764" fmla="*/ 4186779 h 6095017"/>
              <a:gd name="connsiteX765" fmla="*/ 9733404 w 10342563"/>
              <a:gd name="connsiteY765" fmla="*/ 4186779 h 6095017"/>
              <a:gd name="connsiteX766" fmla="*/ 9724639 w 10342563"/>
              <a:gd name="connsiteY766" fmla="*/ 4151685 h 6095017"/>
              <a:gd name="connsiteX767" fmla="*/ 9707109 w 10342563"/>
              <a:gd name="connsiteY767" fmla="*/ 4142912 h 6095017"/>
              <a:gd name="connsiteX768" fmla="*/ 9720256 w 10342563"/>
              <a:gd name="connsiteY768" fmla="*/ 4151685 h 6095017"/>
              <a:gd name="connsiteX769" fmla="*/ 9707109 w 10342563"/>
              <a:gd name="connsiteY769" fmla="*/ 4142912 h 6095017"/>
              <a:gd name="connsiteX770" fmla="*/ 8063693 w 10342563"/>
              <a:gd name="connsiteY770" fmla="*/ 4138525 h 6095017"/>
              <a:gd name="connsiteX771" fmla="*/ 8068075 w 10342563"/>
              <a:gd name="connsiteY771" fmla="*/ 4138525 h 6095017"/>
              <a:gd name="connsiteX772" fmla="*/ 8063693 w 10342563"/>
              <a:gd name="connsiteY772" fmla="*/ 4142912 h 6095017"/>
              <a:gd name="connsiteX773" fmla="*/ 8063693 w 10342563"/>
              <a:gd name="connsiteY773" fmla="*/ 4138525 h 6095017"/>
              <a:gd name="connsiteX774" fmla="*/ 8896357 w 10342563"/>
              <a:gd name="connsiteY774" fmla="*/ 4137428 h 6095017"/>
              <a:gd name="connsiteX775" fmla="*/ 8913887 w 10342563"/>
              <a:gd name="connsiteY775" fmla="*/ 4147299 h 6095017"/>
              <a:gd name="connsiteX776" fmla="*/ 8913887 w 10342563"/>
              <a:gd name="connsiteY776" fmla="*/ 4151685 h 6095017"/>
              <a:gd name="connsiteX777" fmla="*/ 8913887 w 10342563"/>
              <a:gd name="connsiteY777" fmla="*/ 4160459 h 6095017"/>
              <a:gd name="connsiteX778" fmla="*/ 8905122 w 10342563"/>
              <a:gd name="connsiteY778" fmla="*/ 4164846 h 6095017"/>
              <a:gd name="connsiteX779" fmla="*/ 8878827 w 10342563"/>
              <a:gd name="connsiteY779" fmla="*/ 4156072 h 6095017"/>
              <a:gd name="connsiteX780" fmla="*/ 8878827 w 10342563"/>
              <a:gd name="connsiteY780" fmla="*/ 4147299 h 6095017"/>
              <a:gd name="connsiteX781" fmla="*/ 8896357 w 10342563"/>
              <a:gd name="connsiteY781" fmla="*/ 4137428 h 6095017"/>
              <a:gd name="connsiteX782" fmla="*/ 9676432 w 10342563"/>
              <a:gd name="connsiteY782" fmla="*/ 4129752 h 6095017"/>
              <a:gd name="connsiteX783" fmla="*/ 9707109 w 10342563"/>
              <a:gd name="connsiteY783" fmla="*/ 4142912 h 6095017"/>
              <a:gd name="connsiteX784" fmla="*/ 9676432 w 10342563"/>
              <a:gd name="connsiteY784" fmla="*/ 4129752 h 6095017"/>
              <a:gd name="connsiteX785" fmla="*/ 8986197 w 10342563"/>
              <a:gd name="connsiteY785" fmla="*/ 4129204 h 6095017"/>
              <a:gd name="connsiteX786" fmla="*/ 9019066 w 10342563"/>
              <a:gd name="connsiteY786" fmla="*/ 4138525 h 6095017"/>
              <a:gd name="connsiteX787" fmla="*/ 9027830 w 10342563"/>
              <a:gd name="connsiteY787" fmla="*/ 4147299 h 6095017"/>
              <a:gd name="connsiteX788" fmla="*/ 9032213 w 10342563"/>
              <a:gd name="connsiteY788" fmla="*/ 4156072 h 6095017"/>
              <a:gd name="connsiteX789" fmla="*/ 9023448 w 10342563"/>
              <a:gd name="connsiteY789" fmla="*/ 4164846 h 6095017"/>
              <a:gd name="connsiteX790" fmla="*/ 9019066 w 10342563"/>
              <a:gd name="connsiteY790" fmla="*/ 4160459 h 6095017"/>
              <a:gd name="connsiteX791" fmla="*/ 8948946 w 10342563"/>
              <a:gd name="connsiteY791" fmla="*/ 4156072 h 6095017"/>
              <a:gd name="connsiteX792" fmla="*/ 8940182 w 10342563"/>
              <a:gd name="connsiteY792" fmla="*/ 4142912 h 6095017"/>
              <a:gd name="connsiteX793" fmla="*/ 8953329 w 10342563"/>
              <a:gd name="connsiteY793" fmla="*/ 4129752 h 6095017"/>
              <a:gd name="connsiteX794" fmla="*/ 8986197 w 10342563"/>
              <a:gd name="connsiteY794" fmla="*/ 4129204 h 6095017"/>
              <a:gd name="connsiteX795" fmla="*/ 8309110 w 10342563"/>
              <a:gd name="connsiteY795" fmla="*/ 4124817 h 6095017"/>
              <a:gd name="connsiteX796" fmla="*/ 8317875 w 10342563"/>
              <a:gd name="connsiteY796" fmla="*/ 4134138 h 6095017"/>
              <a:gd name="connsiteX797" fmla="*/ 8317875 w 10342563"/>
              <a:gd name="connsiteY797" fmla="*/ 4138525 h 6095017"/>
              <a:gd name="connsiteX798" fmla="*/ 8309110 w 10342563"/>
              <a:gd name="connsiteY798" fmla="*/ 4142912 h 6095017"/>
              <a:gd name="connsiteX799" fmla="*/ 8295963 w 10342563"/>
              <a:gd name="connsiteY799" fmla="*/ 4138525 h 6095017"/>
              <a:gd name="connsiteX800" fmla="*/ 8295963 w 10342563"/>
              <a:gd name="connsiteY800" fmla="*/ 4125365 h 6095017"/>
              <a:gd name="connsiteX801" fmla="*/ 8300345 w 10342563"/>
              <a:gd name="connsiteY801" fmla="*/ 4125365 h 6095017"/>
              <a:gd name="connsiteX802" fmla="*/ 8309110 w 10342563"/>
              <a:gd name="connsiteY802" fmla="*/ 4124817 h 6095017"/>
              <a:gd name="connsiteX803" fmla="*/ 9650137 w 10342563"/>
              <a:gd name="connsiteY803" fmla="*/ 4120978 h 6095017"/>
              <a:gd name="connsiteX804" fmla="*/ 9650137 w 10342563"/>
              <a:gd name="connsiteY804" fmla="*/ 4125365 h 6095017"/>
              <a:gd name="connsiteX805" fmla="*/ 9650137 w 10342563"/>
              <a:gd name="connsiteY805" fmla="*/ 4120978 h 6095017"/>
              <a:gd name="connsiteX806" fmla="*/ 8234609 w 10342563"/>
              <a:gd name="connsiteY806" fmla="*/ 4120978 h 6095017"/>
              <a:gd name="connsiteX807" fmla="*/ 8238991 w 10342563"/>
              <a:gd name="connsiteY807" fmla="*/ 4125365 h 6095017"/>
              <a:gd name="connsiteX808" fmla="*/ 8238991 w 10342563"/>
              <a:gd name="connsiteY808" fmla="*/ 4120978 h 6095017"/>
              <a:gd name="connsiteX809" fmla="*/ 8234609 w 10342563"/>
              <a:gd name="connsiteY809" fmla="*/ 4120978 h 6095017"/>
              <a:gd name="connsiteX810" fmla="*/ 9540576 w 10342563"/>
              <a:gd name="connsiteY810" fmla="*/ 4099044 h 6095017"/>
              <a:gd name="connsiteX811" fmla="*/ 9544959 w 10342563"/>
              <a:gd name="connsiteY811" fmla="*/ 4099044 h 6095017"/>
              <a:gd name="connsiteX812" fmla="*/ 9553723 w 10342563"/>
              <a:gd name="connsiteY812" fmla="*/ 4099044 h 6095017"/>
              <a:gd name="connsiteX813" fmla="*/ 9553723 w 10342563"/>
              <a:gd name="connsiteY813" fmla="*/ 4103431 h 6095017"/>
              <a:gd name="connsiteX814" fmla="*/ 9544959 w 10342563"/>
              <a:gd name="connsiteY814" fmla="*/ 4107818 h 6095017"/>
              <a:gd name="connsiteX815" fmla="*/ 9540576 w 10342563"/>
              <a:gd name="connsiteY815" fmla="*/ 4099044 h 6095017"/>
              <a:gd name="connsiteX816" fmla="*/ 9010301 w 10342563"/>
              <a:gd name="connsiteY816" fmla="*/ 4094658 h 6095017"/>
              <a:gd name="connsiteX817" fmla="*/ 9014683 w 10342563"/>
              <a:gd name="connsiteY817" fmla="*/ 4099044 h 6095017"/>
              <a:gd name="connsiteX818" fmla="*/ 9005918 w 10342563"/>
              <a:gd name="connsiteY818" fmla="*/ 4103431 h 6095017"/>
              <a:gd name="connsiteX819" fmla="*/ 9005918 w 10342563"/>
              <a:gd name="connsiteY819" fmla="*/ 4099044 h 6095017"/>
              <a:gd name="connsiteX820" fmla="*/ 9010301 w 10342563"/>
              <a:gd name="connsiteY820" fmla="*/ 4094658 h 6095017"/>
              <a:gd name="connsiteX821" fmla="*/ 8835003 w 10342563"/>
              <a:gd name="connsiteY821" fmla="*/ 4094658 h 6095017"/>
              <a:gd name="connsiteX822" fmla="*/ 8865680 w 10342563"/>
              <a:gd name="connsiteY822" fmla="*/ 4099044 h 6095017"/>
              <a:gd name="connsiteX823" fmla="*/ 8870063 w 10342563"/>
              <a:gd name="connsiteY823" fmla="*/ 4099044 h 6095017"/>
              <a:gd name="connsiteX824" fmla="*/ 8865680 w 10342563"/>
              <a:gd name="connsiteY824" fmla="*/ 4103431 h 6095017"/>
              <a:gd name="connsiteX825" fmla="*/ 8852533 w 10342563"/>
              <a:gd name="connsiteY825" fmla="*/ 4103431 h 6095017"/>
              <a:gd name="connsiteX826" fmla="*/ 8830621 w 10342563"/>
              <a:gd name="connsiteY826" fmla="*/ 4103431 h 6095017"/>
              <a:gd name="connsiteX827" fmla="*/ 8830621 w 10342563"/>
              <a:gd name="connsiteY827" fmla="*/ 4099044 h 6095017"/>
              <a:gd name="connsiteX828" fmla="*/ 8835003 w 10342563"/>
              <a:gd name="connsiteY828" fmla="*/ 4094658 h 6095017"/>
              <a:gd name="connsiteX829" fmla="*/ 9194363 w 10342563"/>
              <a:gd name="connsiteY829" fmla="*/ 4090271 h 6095017"/>
              <a:gd name="connsiteX830" fmla="*/ 9203128 w 10342563"/>
              <a:gd name="connsiteY830" fmla="*/ 4090271 h 6095017"/>
              <a:gd name="connsiteX831" fmla="*/ 9207511 w 10342563"/>
              <a:gd name="connsiteY831" fmla="*/ 4094658 h 6095017"/>
              <a:gd name="connsiteX832" fmla="*/ 9198746 w 10342563"/>
              <a:gd name="connsiteY832" fmla="*/ 4099044 h 6095017"/>
              <a:gd name="connsiteX833" fmla="*/ 9194363 w 10342563"/>
              <a:gd name="connsiteY833" fmla="*/ 4094658 h 6095017"/>
              <a:gd name="connsiteX834" fmla="*/ 9194363 w 10342563"/>
              <a:gd name="connsiteY834" fmla="*/ 4090271 h 6095017"/>
              <a:gd name="connsiteX835" fmla="*/ 3330656 w 10342563"/>
              <a:gd name="connsiteY835" fmla="*/ 4090271 h 6095017"/>
              <a:gd name="connsiteX836" fmla="*/ 3326274 w 10342563"/>
              <a:gd name="connsiteY836" fmla="*/ 4094658 h 6095017"/>
              <a:gd name="connsiteX837" fmla="*/ 3335038 w 10342563"/>
              <a:gd name="connsiteY837" fmla="*/ 4094658 h 6095017"/>
              <a:gd name="connsiteX838" fmla="*/ 3335038 w 10342563"/>
              <a:gd name="connsiteY838" fmla="*/ 4090271 h 6095017"/>
              <a:gd name="connsiteX839" fmla="*/ 3330656 w 10342563"/>
              <a:gd name="connsiteY839" fmla="*/ 4090271 h 6095017"/>
              <a:gd name="connsiteX840" fmla="*/ 8931417 w 10342563"/>
              <a:gd name="connsiteY840" fmla="*/ 4085884 h 6095017"/>
              <a:gd name="connsiteX841" fmla="*/ 8940182 w 10342563"/>
              <a:gd name="connsiteY841" fmla="*/ 4090271 h 6095017"/>
              <a:gd name="connsiteX842" fmla="*/ 8944564 w 10342563"/>
              <a:gd name="connsiteY842" fmla="*/ 4094658 h 6095017"/>
              <a:gd name="connsiteX843" fmla="*/ 8935799 w 10342563"/>
              <a:gd name="connsiteY843" fmla="*/ 4099044 h 6095017"/>
              <a:gd name="connsiteX844" fmla="*/ 8927034 w 10342563"/>
              <a:gd name="connsiteY844" fmla="*/ 4094658 h 6095017"/>
              <a:gd name="connsiteX845" fmla="*/ 8931417 w 10342563"/>
              <a:gd name="connsiteY845" fmla="*/ 4085884 h 6095017"/>
              <a:gd name="connsiteX846" fmla="*/ 8017678 w 10342563"/>
              <a:gd name="connsiteY846" fmla="*/ 4075466 h 6095017"/>
              <a:gd name="connsiteX847" fmla="*/ 8019869 w 10342563"/>
              <a:gd name="connsiteY847" fmla="*/ 4077111 h 6095017"/>
              <a:gd name="connsiteX848" fmla="*/ 8028633 w 10342563"/>
              <a:gd name="connsiteY848" fmla="*/ 4090271 h 6095017"/>
              <a:gd name="connsiteX849" fmla="*/ 8028633 w 10342563"/>
              <a:gd name="connsiteY849" fmla="*/ 4094658 h 6095017"/>
              <a:gd name="connsiteX850" fmla="*/ 8024251 w 10342563"/>
              <a:gd name="connsiteY850" fmla="*/ 4094658 h 6095017"/>
              <a:gd name="connsiteX851" fmla="*/ 8011104 w 10342563"/>
              <a:gd name="connsiteY851" fmla="*/ 4081497 h 6095017"/>
              <a:gd name="connsiteX852" fmla="*/ 8015487 w 10342563"/>
              <a:gd name="connsiteY852" fmla="*/ 4077111 h 6095017"/>
              <a:gd name="connsiteX853" fmla="*/ 8017678 w 10342563"/>
              <a:gd name="connsiteY853" fmla="*/ 4075466 h 6095017"/>
              <a:gd name="connsiteX854" fmla="*/ 9194363 w 10342563"/>
              <a:gd name="connsiteY854" fmla="*/ 4059564 h 6095017"/>
              <a:gd name="connsiteX855" fmla="*/ 9203128 w 10342563"/>
              <a:gd name="connsiteY855" fmla="*/ 4068337 h 6095017"/>
              <a:gd name="connsiteX856" fmla="*/ 9198746 w 10342563"/>
              <a:gd name="connsiteY856" fmla="*/ 4072724 h 6095017"/>
              <a:gd name="connsiteX857" fmla="*/ 9194363 w 10342563"/>
              <a:gd name="connsiteY857" fmla="*/ 4072724 h 6095017"/>
              <a:gd name="connsiteX858" fmla="*/ 9189981 w 10342563"/>
              <a:gd name="connsiteY858" fmla="*/ 4063950 h 6095017"/>
              <a:gd name="connsiteX859" fmla="*/ 9194363 w 10342563"/>
              <a:gd name="connsiteY859" fmla="*/ 4059564 h 6095017"/>
              <a:gd name="connsiteX860" fmla="*/ 9076037 w 10342563"/>
              <a:gd name="connsiteY860" fmla="*/ 4050790 h 6095017"/>
              <a:gd name="connsiteX861" fmla="*/ 9097949 w 10342563"/>
              <a:gd name="connsiteY861" fmla="*/ 4050790 h 6095017"/>
              <a:gd name="connsiteX862" fmla="*/ 9119862 w 10342563"/>
              <a:gd name="connsiteY862" fmla="*/ 4059564 h 6095017"/>
              <a:gd name="connsiteX863" fmla="*/ 9137391 w 10342563"/>
              <a:gd name="connsiteY863" fmla="*/ 4063950 h 6095017"/>
              <a:gd name="connsiteX864" fmla="*/ 9141774 w 10342563"/>
              <a:gd name="connsiteY864" fmla="*/ 4090271 h 6095017"/>
              <a:gd name="connsiteX865" fmla="*/ 9141774 w 10342563"/>
              <a:gd name="connsiteY865" fmla="*/ 4107818 h 6095017"/>
              <a:gd name="connsiteX866" fmla="*/ 9146156 w 10342563"/>
              <a:gd name="connsiteY866" fmla="*/ 4120978 h 6095017"/>
              <a:gd name="connsiteX867" fmla="*/ 9168069 w 10342563"/>
              <a:gd name="connsiteY867" fmla="*/ 4142912 h 6095017"/>
              <a:gd name="connsiteX868" fmla="*/ 9181216 w 10342563"/>
              <a:gd name="connsiteY868" fmla="*/ 4138525 h 6095017"/>
              <a:gd name="connsiteX869" fmla="*/ 9225040 w 10342563"/>
              <a:gd name="connsiteY869" fmla="*/ 4103431 h 6095017"/>
              <a:gd name="connsiteX870" fmla="*/ 9229423 w 10342563"/>
              <a:gd name="connsiteY870" fmla="*/ 4099044 h 6095017"/>
              <a:gd name="connsiteX871" fmla="*/ 9273247 w 10342563"/>
              <a:gd name="connsiteY871" fmla="*/ 4090271 h 6095017"/>
              <a:gd name="connsiteX872" fmla="*/ 9334601 w 10342563"/>
              <a:gd name="connsiteY872" fmla="*/ 4112205 h 6095017"/>
              <a:gd name="connsiteX873" fmla="*/ 9378426 w 10342563"/>
              <a:gd name="connsiteY873" fmla="*/ 4129752 h 6095017"/>
              <a:gd name="connsiteX874" fmla="*/ 9417868 w 10342563"/>
              <a:gd name="connsiteY874" fmla="*/ 4142912 h 6095017"/>
              <a:gd name="connsiteX875" fmla="*/ 9501134 w 10342563"/>
              <a:gd name="connsiteY875" fmla="*/ 4186779 h 6095017"/>
              <a:gd name="connsiteX876" fmla="*/ 9509899 w 10342563"/>
              <a:gd name="connsiteY876" fmla="*/ 4195553 h 6095017"/>
              <a:gd name="connsiteX877" fmla="*/ 9527429 w 10342563"/>
              <a:gd name="connsiteY877" fmla="*/ 4221874 h 6095017"/>
              <a:gd name="connsiteX878" fmla="*/ 9553723 w 10342563"/>
              <a:gd name="connsiteY878" fmla="*/ 4230647 h 6095017"/>
              <a:gd name="connsiteX879" fmla="*/ 9562488 w 10342563"/>
              <a:gd name="connsiteY879" fmla="*/ 4235034 h 6095017"/>
              <a:gd name="connsiteX880" fmla="*/ 9566871 w 10342563"/>
              <a:gd name="connsiteY880" fmla="*/ 4256968 h 6095017"/>
              <a:gd name="connsiteX881" fmla="*/ 9558106 w 10342563"/>
              <a:gd name="connsiteY881" fmla="*/ 4261354 h 6095017"/>
              <a:gd name="connsiteX882" fmla="*/ 9553723 w 10342563"/>
              <a:gd name="connsiteY882" fmla="*/ 4274515 h 6095017"/>
              <a:gd name="connsiteX883" fmla="*/ 9566871 w 10342563"/>
              <a:gd name="connsiteY883" fmla="*/ 4292062 h 6095017"/>
              <a:gd name="connsiteX884" fmla="*/ 9580018 w 10342563"/>
              <a:gd name="connsiteY884" fmla="*/ 4305222 h 6095017"/>
              <a:gd name="connsiteX885" fmla="*/ 9593165 w 10342563"/>
              <a:gd name="connsiteY885" fmla="*/ 4322769 h 6095017"/>
              <a:gd name="connsiteX886" fmla="*/ 9610695 w 10342563"/>
              <a:gd name="connsiteY886" fmla="*/ 4340316 h 6095017"/>
              <a:gd name="connsiteX887" fmla="*/ 9615078 w 10342563"/>
              <a:gd name="connsiteY887" fmla="*/ 4340316 h 6095017"/>
              <a:gd name="connsiteX888" fmla="*/ 9636990 w 10342563"/>
              <a:gd name="connsiteY888" fmla="*/ 4349089 h 6095017"/>
              <a:gd name="connsiteX889" fmla="*/ 9641372 w 10342563"/>
              <a:gd name="connsiteY889" fmla="*/ 4366636 h 6095017"/>
              <a:gd name="connsiteX890" fmla="*/ 9650137 w 10342563"/>
              <a:gd name="connsiteY890" fmla="*/ 4379797 h 6095017"/>
              <a:gd name="connsiteX891" fmla="*/ 9650137 w 10342563"/>
              <a:gd name="connsiteY891" fmla="*/ 4388570 h 6095017"/>
              <a:gd name="connsiteX892" fmla="*/ 9641372 w 10342563"/>
              <a:gd name="connsiteY892" fmla="*/ 4388570 h 6095017"/>
              <a:gd name="connsiteX893" fmla="*/ 9636990 w 10342563"/>
              <a:gd name="connsiteY893" fmla="*/ 4388570 h 6095017"/>
              <a:gd name="connsiteX894" fmla="*/ 9580018 w 10342563"/>
              <a:gd name="connsiteY894" fmla="*/ 4375410 h 6095017"/>
              <a:gd name="connsiteX895" fmla="*/ 9549341 w 10342563"/>
              <a:gd name="connsiteY895" fmla="*/ 4357863 h 6095017"/>
              <a:gd name="connsiteX896" fmla="*/ 9518664 w 10342563"/>
              <a:gd name="connsiteY896" fmla="*/ 4318382 h 6095017"/>
              <a:gd name="connsiteX897" fmla="*/ 9501134 w 10342563"/>
              <a:gd name="connsiteY897" fmla="*/ 4305222 h 6095017"/>
              <a:gd name="connsiteX898" fmla="*/ 9474839 w 10342563"/>
              <a:gd name="connsiteY898" fmla="*/ 4292062 h 6095017"/>
              <a:gd name="connsiteX899" fmla="*/ 9448545 w 10342563"/>
              <a:gd name="connsiteY899" fmla="*/ 4296448 h 6095017"/>
              <a:gd name="connsiteX900" fmla="*/ 9422250 w 10342563"/>
              <a:gd name="connsiteY900" fmla="*/ 4313995 h 6095017"/>
              <a:gd name="connsiteX901" fmla="*/ 9422250 w 10342563"/>
              <a:gd name="connsiteY901" fmla="*/ 4322769 h 6095017"/>
              <a:gd name="connsiteX902" fmla="*/ 9417868 w 10342563"/>
              <a:gd name="connsiteY902" fmla="*/ 4340316 h 6095017"/>
              <a:gd name="connsiteX903" fmla="*/ 9400338 w 10342563"/>
              <a:gd name="connsiteY903" fmla="*/ 4344703 h 6095017"/>
              <a:gd name="connsiteX904" fmla="*/ 9352131 w 10342563"/>
              <a:gd name="connsiteY904" fmla="*/ 4335929 h 6095017"/>
              <a:gd name="connsiteX905" fmla="*/ 9334601 w 10342563"/>
              <a:gd name="connsiteY905" fmla="*/ 4327156 h 6095017"/>
              <a:gd name="connsiteX906" fmla="*/ 9325836 w 10342563"/>
              <a:gd name="connsiteY906" fmla="*/ 4318382 h 6095017"/>
              <a:gd name="connsiteX907" fmla="*/ 9290777 w 10342563"/>
              <a:gd name="connsiteY907" fmla="*/ 4309609 h 6095017"/>
              <a:gd name="connsiteX908" fmla="*/ 9260100 w 10342563"/>
              <a:gd name="connsiteY908" fmla="*/ 4313995 h 6095017"/>
              <a:gd name="connsiteX909" fmla="*/ 9251335 w 10342563"/>
              <a:gd name="connsiteY909" fmla="*/ 4296448 h 6095017"/>
              <a:gd name="connsiteX910" fmla="*/ 9277630 w 10342563"/>
              <a:gd name="connsiteY910" fmla="*/ 4278901 h 6095017"/>
              <a:gd name="connsiteX911" fmla="*/ 9277630 w 10342563"/>
              <a:gd name="connsiteY911" fmla="*/ 4265741 h 6095017"/>
              <a:gd name="connsiteX912" fmla="*/ 9273247 w 10342563"/>
              <a:gd name="connsiteY912" fmla="*/ 4252581 h 6095017"/>
              <a:gd name="connsiteX913" fmla="*/ 9264482 w 10342563"/>
              <a:gd name="connsiteY913" fmla="*/ 4235034 h 6095017"/>
              <a:gd name="connsiteX914" fmla="*/ 9233805 w 10342563"/>
              <a:gd name="connsiteY914" fmla="*/ 4204327 h 6095017"/>
              <a:gd name="connsiteX915" fmla="*/ 9211893 w 10342563"/>
              <a:gd name="connsiteY915" fmla="*/ 4195553 h 6095017"/>
              <a:gd name="connsiteX916" fmla="*/ 9176833 w 10342563"/>
              <a:gd name="connsiteY916" fmla="*/ 4186779 h 6095017"/>
              <a:gd name="connsiteX917" fmla="*/ 9154921 w 10342563"/>
              <a:gd name="connsiteY917" fmla="*/ 4173619 h 6095017"/>
              <a:gd name="connsiteX918" fmla="*/ 9124244 w 10342563"/>
              <a:gd name="connsiteY918" fmla="*/ 4160459 h 6095017"/>
              <a:gd name="connsiteX919" fmla="*/ 9115479 w 10342563"/>
              <a:gd name="connsiteY919" fmla="*/ 4160459 h 6095017"/>
              <a:gd name="connsiteX920" fmla="*/ 9111097 w 10342563"/>
              <a:gd name="connsiteY920" fmla="*/ 4169232 h 6095017"/>
              <a:gd name="connsiteX921" fmla="*/ 9093567 w 10342563"/>
              <a:gd name="connsiteY921" fmla="*/ 4164846 h 6095017"/>
              <a:gd name="connsiteX922" fmla="*/ 9076037 w 10342563"/>
              <a:gd name="connsiteY922" fmla="*/ 4134138 h 6095017"/>
              <a:gd name="connsiteX923" fmla="*/ 9076037 w 10342563"/>
              <a:gd name="connsiteY923" fmla="*/ 4129752 h 6095017"/>
              <a:gd name="connsiteX924" fmla="*/ 9119862 w 10342563"/>
              <a:gd name="connsiteY924" fmla="*/ 4120978 h 6095017"/>
              <a:gd name="connsiteX925" fmla="*/ 9119862 w 10342563"/>
              <a:gd name="connsiteY925" fmla="*/ 4116591 h 6095017"/>
              <a:gd name="connsiteX926" fmla="*/ 9115479 w 10342563"/>
              <a:gd name="connsiteY926" fmla="*/ 4112205 h 6095017"/>
              <a:gd name="connsiteX927" fmla="*/ 9093567 w 10342563"/>
              <a:gd name="connsiteY927" fmla="*/ 4112205 h 6095017"/>
              <a:gd name="connsiteX928" fmla="*/ 9062890 w 10342563"/>
              <a:gd name="connsiteY928" fmla="*/ 4099044 h 6095017"/>
              <a:gd name="connsiteX929" fmla="*/ 9049743 w 10342563"/>
              <a:gd name="connsiteY929" fmla="*/ 4090271 h 6095017"/>
              <a:gd name="connsiteX930" fmla="*/ 9036595 w 10342563"/>
              <a:gd name="connsiteY930" fmla="*/ 4081497 h 6095017"/>
              <a:gd name="connsiteX931" fmla="*/ 9032213 w 10342563"/>
              <a:gd name="connsiteY931" fmla="*/ 4077111 h 6095017"/>
              <a:gd name="connsiteX932" fmla="*/ 9036595 w 10342563"/>
              <a:gd name="connsiteY932" fmla="*/ 4068337 h 6095017"/>
              <a:gd name="connsiteX933" fmla="*/ 9076037 w 10342563"/>
              <a:gd name="connsiteY933" fmla="*/ 4050790 h 6095017"/>
              <a:gd name="connsiteX934" fmla="*/ 8199549 w 10342563"/>
              <a:gd name="connsiteY934" fmla="*/ 4050790 h 6095017"/>
              <a:gd name="connsiteX935" fmla="*/ 8203931 w 10342563"/>
              <a:gd name="connsiteY935" fmla="*/ 4050790 h 6095017"/>
              <a:gd name="connsiteX936" fmla="*/ 8199549 w 10342563"/>
              <a:gd name="connsiteY936" fmla="*/ 4055177 h 6095017"/>
              <a:gd name="connsiteX937" fmla="*/ 8199549 w 10342563"/>
              <a:gd name="connsiteY937" fmla="*/ 4050790 h 6095017"/>
              <a:gd name="connsiteX938" fmla="*/ 8208314 w 10342563"/>
              <a:gd name="connsiteY938" fmla="*/ 4044758 h 6095017"/>
              <a:gd name="connsiteX939" fmla="*/ 8212696 w 10342563"/>
              <a:gd name="connsiteY939" fmla="*/ 4046403 h 6095017"/>
              <a:gd name="connsiteX940" fmla="*/ 8208314 w 10342563"/>
              <a:gd name="connsiteY940" fmla="*/ 4050790 h 6095017"/>
              <a:gd name="connsiteX941" fmla="*/ 8203931 w 10342563"/>
              <a:gd name="connsiteY941" fmla="*/ 4050790 h 6095017"/>
              <a:gd name="connsiteX942" fmla="*/ 8203931 w 10342563"/>
              <a:gd name="connsiteY942" fmla="*/ 4046403 h 6095017"/>
              <a:gd name="connsiteX943" fmla="*/ 8208314 w 10342563"/>
              <a:gd name="connsiteY943" fmla="*/ 4044758 h 6095017"/>
              <a:gd name="connsiteX944" fmla="*/ 9027830 w 10342563"/>
              <a:gd name="connsiteY944" fmla="*/ 4042017 h 6095017"/>
              <a:gd name="connsiteX945" fmla="*/ 9049743 w 10342563"/>
              <a:gd name="connsiteY945" fmla="*/ 4042017 h 6095017"/>
              <a:gd name="connsiteX946" fmla="*/ 9049743 w 10342563"/>
              <a:gd name="connsiteY946" fmla="*/ 4046403 h 6095017"/>
              <a:gd name="connsiteX947" fmla="*/ 9045360 w 10342563"/>
              <a:gd name="connsiteY947" fmla="*/ 4050790 h 6095017"/>
              <a:gd name="connsiteX948" fmla="*/ 9032213 w 10342563"/>
              <a:gd name="connsiteY948" fmla="*/ 4050790 h 6095017"/>
              <a:gd name="connsiteX949" fmla="*/ 9027830 w 10342563"/>
              <a:gd name="connsiteY949" fmla="*/ 4046403 h 6095017"/>
              <a:gd name="connsiteX950" fmla="*/ 9027830 w 10342563"/>
              <a:gd name="connsiteY950" fmla="*/ 4042017 h 6095017"/>
              <a:gd name="connsiteX951" fmla="*/ 3278067 w 10342563"/>
              <a:gd name="connsiteY951" fmla="*/ 4037630 h 6095017"/>
              <a:gd name="connsiteX952" fmla="*/ 3273684 w 10342563"/>
              <a:gd name="connsiteY952" fmla="*/ 4046403 h 6095017"/>
              <a:gd name="connsiteX953" fmla="*/ 3278067 w 10342563"/>
              <a:gd name="connsiteY953" fmla="*/ 4055177 h 6095017"/>
              <a:gd name="connsiteX954" fmla="*/ 3291214 w 10342563"/>
              <a:gd name="connsiteY954" fmla="*/ 4050790 h 6095017"/>
              <a:gd name="connsiteX955" fmla="*/ 3295596 w 10342563"/>
              <a:gd name="connsiteY955" fmla="*/ 4046403 h 6095017"/>
              <a:gd name="connsiteX956" fmla="*/ 3291214 w 10342563"/>
              <a:gd name="connsiteY956" fmla="*/ 4046403 h 6095017"/>
              <a:gd name="connsiteX957" fmla="*/ 3282449 w 10342563"/>
              <a:gd name="connsiteY957" fmla="*/ 4042017 h 6095017"/>
              <a:gd name="connsiteX958" fmla="*/ 3278067 w 10342563"/>
              <a:gd name="connsiteY958" fmla="*/ 4037630 h 6095017"/>
              <a:gd name="connsiteX959" fmla="*/ 5929444 w 10342563"/>
              <a:gd name="connsiteY959" fmla="*/ 4024470 h 6095017"/>
              <a:gd name="connsiteX960" fmla="*/ 5894385 w 10342563"/>
              <a:gd name="connsiteY960" fmla="*/ 4028856 h 6095017"/>
              <a:gd name="connsiteX961" fmla="*/ 5885620 w 10342563"/>
              <a:gd name="connsiteY961" fmla="*/ 4037630 h 6095017"/>
              <a:gd name="connsiteX962" fmla="*/ 5881237 w 10342563"/>
              <a:gd name="connsiteY962" fmla="*/ 4050790 h 6095017"/>
              <a:gd name="connsiteX963" fmla="*/ 5876855 w 10342563"/>
              <a:gd name="connsiteY963" fmla="*/ 4094658 h 6095017"/>
              <a:gd name="connsiteX964" fmla="*/ 5876855 w 10342563"/>
              <a:gd name="connsiteY964" fmla="*/ 4103431 h 6095017"/>
              <a:gd name="connsiteX965" fmla="*/ 5881237 w 10342563"/>
              <a:gd name="connsiteY965" fmla="*/ 4107818 h 6095017"/>
              <a:gd name="connsiteX966" fmla="*/ 5898767 w 10342563"/>
              <a:gd name="connsiteY966" fmla="*/ 4107818 h 6095017"/>
              <a:gd name="connsiteX967" fmla="*/ 5907532 w 10342563"/>
              <a:gd name="connsiteY967" fmla="*/ 4107818 h 6095017"/>
              <a:gd name="connsiteX968" fmla="*/ 5911914 w 10342563"/>
              <a:gd name="connsiteY968" fmla="*/ 4107818 h 6095017"/>
              <a:gd name="connsiteX969" fmla="*/ 5920679 w 10342563"/>
              <a:gd name="connsiteY969" fmla="*/ 4103431 h 6095017"/>
              <a:gd name="connsiteX970" fmla="*/ 5925062 w 10342563"/>
              <a:gd name="connsiteY970" fmla="*/ 4094658 h 6095017"/>
              <a:gd name="connsiteX971" fmla="*/ 5929444 w 10342563"/>
              <a:gd name="connsiteY971" fmla="*/ 4081497 h 6095017"/>
              <a:gd name="connsiteX972" fmla="*/ 5951356 w 10342563"/>
              <a:gd name="connsiteY972" fmla="*/ 4042017 h 6095017"/>
              <a:gd name="connsiteX973" fmla="*/ 5951356 w 10342563"/>
              <a:gd name="connsiteY973" fmla="*/ 4037630 h 6095017"/>
              <a:gd name="connsiteX974" fmla="*/ 5929444 w 10342563"/>
              <a:gd name="connsiteY974" fmla="*/ 4024470 h 6095017"/>
              <a:gd name="connsiteX975" fmla="*/ 3313126 w 10342563"/>
              <a:gd name="connsiteY975" fmla="*/ 4020083 h 6095017"/>
              <a:gd name="connsiteX976" fmla="*/ 3326274 w 10342563"/>
              <a:gd name="connsiteY976" fmla="*/ 4028856 h 6095017"/>
              <a:gd name="connsiteX977" fmla="*/ 3313126 w 10342563"/>
              <a:gd name="connsiteY977" fmla="*/ 4020083 h 6095017"/>
              <a:gd name="connsiteX978" fmla="*/ 8182019 w 10342563"/>
              <a:gd name="connsiteY978" fmla="*/ 3998149 h 6095017"/>
              <a:gd name="connsiteX979" fmla="*/ 8190784 w 10342563"/>
              <a:gd name="connsiteY979" fmla="*/ 3998149 h 6095017"/>
              <a:gd name="connsiteX980" fmla="*/ 8199549 w 10342563"/>
              <a:gd name="connsiteY980" fmla="*/ 3998149 h 6095017"/>
              <a:gd name="connsiteX981" fmla="*/ 8203931 w 10342563"/>
              <a:gd name="connsiteY981" fmla="*/ 4002536 h 6095017"/>
              <a:gd name="connsiteX982" fmla="*/ 8203931 w 10342563"/>
              <a:gd name="connsiteY982" fmla="*/ 4006923 h 6095017"/>
              <a:gd name="connsiteX983" fmla="*/ 8199549 w 10342563"/>
              <a:gd name="connsiteY983" fmla="*/ 4011309 h 6095017"/>
              <a:gd name="connsiteX984" fmla="*/ 8182019 w 10342563"/>
              <a:gd name="connsiteY984" fmla="*/ 3998149 h 6095017"/>
              <a:gd name="connsiteX985" fmla="*/ 7971662 w 10342563"/>
              <a:gd name="connsiteY985" fmla="*/ 3993762 h 6095017"/>
              <a:gd name="connsiteX986" fmla="*/ 7976045 w 10342563"/>
              <a:gd name="connsiteY986" fmla="*/ 3993762 h 6095017"/>
              <a:gd name="connsiteX987" fmla="*/ 7984809 w 10342563"/>
              <a:gd name="connsiteY987" fmla="*/ 4011309 h 6095017"/>
              <a:gd name="connsiteX988" fmla="*/ 7980427 w 10342563"/>
              <a:gd name="connsiteY988" fmla="*/ 4015696 h 6095017"/>
              <a:gd name="connsiteX989" fmla="*/ 7967279 w 10342563"/>
              <a:gd name="connsiteY989" fmla="*/ 3998149 h 6095017"/>
              <a:gd name="connsiteX990" fmla="*/ 7971662 w 10342563"/>
              <a:gd name="connsiteY990" fmla="*/ 3993762 h 6095017"/>
              <a:gd name="connsiteX991" fmla="*/ 8839385 w 10342563"/>
              <a:gd name="connsiteY991" fmla="*/ 3989376 h 6095017"/>
              <a:gd name="connsiteX992" fmla="*/ 8852533 w 10342563"/>
              <a:gd name="connsiteY992" fmla="*/ 3989376 h 6095017"/>
              <a:gd name="connsiteX993" fmla="*/ 8852533 w 10342563"/>
              <a:gd name="connsiteY993" fmla="*/ 3998149 h 6095017"/>
              <a:gd name="connsiteX994" fmla="*/ 8791179 w 10342563"/>
              <a:gd name="connsiteY994" fmla="*/ 4028856 h 6095017"/>
              <a:gd name="connsiteX995" fmla="*/ 8707912 w 10342563"/>
              <a:gd name="connsiteY995" fmla="*/ 4028856 h 6095017"/>
              <a:gd name="connsiteX996" fmla="*/ 8690382 w 10342563"/>
              <a:gd name="connsiteY996" fmla="*/ 4055177 h 6095017"/>
              <a:gd name="connsiteX997" fmla="*/ 8712295 w 10342563"/>
              <a:gd name="connsiteY997" fmla="*/ 4077111 h 6095017"/>
              <a:gd name="connsiteX998" fmla="*/ 8721059 w 10342563"/>
              <a:gd name="connsiteY998" fmla="*/ 4077111 h 6095017"/>
              <a:gd name="connsiteX999" fmla="*/ 8747354 w 10342563"/>
              <a:gd name="connsiteY999" fmla="*/ 4063950 h 6095017"/>
              <a:gd name="connsiteX1000" fmla="*/ 8778031 w 10342563"/>
              <a:gd name="connsiteY1000" fmla="*/ 4059564 h 6095017"/>
              <a:gd name="connsiteX1001" fmla="*/ 8795561 w 10342563"/>
              <a:gd name="connsiteY1001" fmla="*/ 4059564 h 6095017"/>
              <a:gd name="connsiteX1002" fmla="*/ 8799943 w 10342563"/>
              <a:gd name="connsiteY1002" fmla="*/ 4063950 h 6095017"/>
              <a:gd name="connsiteX1003" fmla="*/ 8795561 w 10342563"/>
              <a:gd name="connsiteY1003" fmla="*/ 4085884 h 6095017"/>
              <a:gd name="connsiteX1004" fmla="*/ 8791179 w 10342563"/>
              <a:gd name="connsiteY1004" fmla="*/ 4090271 h 6095017"/>
              <a:gd name="connsiteX1005" fmla="*/ 8778031 w 10342563"/>
              <a:gd name="connsiteY1005" fmla="*/ 4090271 h 6095017"/>
              <a:gd name="connsiteX1006" fmla="*/ 8764884 w 10342563"/>
              <a:gd name="connsiteY1006" fmla="*/ 4090271 h 6095017"/>
              <a:gd name="connsiteX1007" fmla="*/ 8747354 w 10342563"/>
              <a:gd name="connsiteY1007" fmla="*/ 4103431 h 6095017"/>
              <a:gd name="connsiteX1008" fmla="*/ 8742972 w 10342563"/>
              <a:gd name="connsiteY1008" fmla="*/ 4112205 h 6095017"/>
              <a:gd name="connsiteX1009" fmla="*/ 8756119 w 10342563"/>
              <a:gd name="connsiteY1009" fmla="*/ 4134138 h 6095017"/>
              <a:gd name="connsiteX1010" fmla="*/ 8760501 w 10342563"/>
              <a:gd name="connsiteY1010" fmla="*/ 4151685 h 6095017"/>
              <a:gd name="connsiteX1011" fmla="*/ 8769266 w 10342563"/>
              <a:gd name="connsiteY1011" fmla="*/ 4164846 h 6095017"/>
              <a:gd name="connsiteX1012" fmla="*/ 8778031 w 10342563"/>
              <a:gd name="connsiteY1012" fmla="*/ 4169232 h 6095017"/>
              <a:gd name="connsiteX1013" fmla="*/ 8786796 w 10342563"/>
              <a:gd name="connsiteY1013" fmla="*/ 4182393 h 6095017"/>
              <a:gd name="connsiteX1014" fmla="*/ 8782414 w 10342563"/>
              <a:gd name="connsiteY1014" fmla="*/ 4213100 h 6095017"/>
              <a:gd name="connsiteX1015" fmla="*/ 8769266 w 10342563"/>
              <a:gd name="connsiteY1015" fmla="*/ 4217487 h 6095017"/>
              <a:gd name="connsiteX1016" fmla="*/ 8764884 w 10342563"/>
              <a:gd name="connsiteY1016" fmla="*/ 4213100 h 6095017"/>
              <a:gd name="connsiteX1017" fmla="*/ 8756119 w 10342563"/>
              <a:gd name="connsiteY1017" fmla="*/ 4199940 h 6095017"/>
              <a:gd name="connsiteX1018" fmla="*/ 8747354 w 10342563"/>
              <a:gd name="connsiteY1018" fmla="*/ 4199940 h 6095017"/>
              <a:gd name="connsiteX1019" fmla="*/ 8729824 w 10342563"/>
              <a:gd name="connsiteY1019" fmla="*/ 4186779 h 6095017"/>
              <a:gd name="connsiteX1020" fmla="*/ 8725442 w 10342563"/>
              <a:gd name="connsiteY1020" fmla="*/ 4173619 h 6095017"/>
              <a:gd name="connsiteX1021" fmla="*/ 8712295 w 10342563"/>
              <a:gd name="connsiteY1021" fmla="*/ 4138525 h 6095017"/>
              <a:gd name="connsiteX1022" fmla="*/ 8707912 w 10342563"/>
              <a:gd name="connsiteY1022" fmla="*/ 4134138 h 6095017"/>
              <a:gd name="connsiteX1023" fmla="*/ 8703530 w 10342563"/>
              <a:gd name="connsiteY1023" fmla="*/ 4138525 h 6095017"/>
              <a:gd name="connsiteX1024" fmla="*/ 8694765 w 10342563"/>
              <a:gd name="connsiteY1024" fmla="*/ 4208713 h 6095017"/>
              <a:gd name="connsiteX1025" fmla="*/ 8690382 w 10342563"/>
              <a:gd name="connsiteY1025" fmla="*/ 4221874 h 6095017"/>
              <a:gd name="connsiteX1026" fmla="*/ 8668470 w 10342563"/>
              <a:gd name="connsiteY1026" fmla="*/ 4217487 h 6095017"/>
              <a:gd name="connsiteX1027" fmla="*/ 8664088 w 10342563"/>
              <a:gd name="connsiteY1027" fmla="*/ 4208713 h 6095017"/>
              <a:gd name="connsiteX1028" fmla="*/ 8668470 w 10342563"/>
              <a:gd name="connsiteY1028" fmla="*/ 4182393 h 6095017"/>
              <a:gd name="connsiteX1029" fmla="*/ 8659705 w 10342563"/>
              <a:gd name="connsiteY1029" fmla="*/ 4160459 h 6095017"/>
              <a:gd name="connsiteX1030" fmla="*/ 8650940 w 10342563"/>
              <a:gd name="connsiteY1030" fmla="*/ 4156072 h 6095017"/>
              <a:gd name="connsiteX1031" fmla="*/ 8646558 w 10342563"/>
              <a:gd name="connsiteY1031" fmla="*/ 4134138 h 6095017"/>
              <a:gd name="connsiteX1032" fmla="*/ 8655323 w 10342563"/>
              <a:gd name="connsiteY1032" fmla="*/ 4116591 h 6095017"/>
              <a:gd name="connsiteX1033" fmla="*/ 8659705 w 10342563"/>
              <a:gd name="connsiteY1033" fmla="*/ 4090271 h 6095017"/>
              <a:gd name="connsiteX1034" fmla="*/ 8668470 w 10342563"/>
              <a:gd name="connsiteY1034" fmla="*/ 4063950 h 6095017"/>
              <a:gd name="connsiteX1035" fmla="*/ 8677235 w 10342563"/>
              <a:gd name="connsiteY1035" fmla="*/ 4046403 h 6095017"/>
              <a:gd name="connsiteX1036" fmla="*/ 8677235 w 10342563"/>
              <a:gd name="connsiteY1036" fmla="*/ 4033243 h 6095017"/>
              <a:gd name="connsiteX1037" fmla="*/ 8690382 w 10342563"/>
              <a:gd name="connsiteY1037" fmla="*/ 4015696 h 6095017"/>
              <a:gd name="connsiteX1038" fmla="*/ 8694765 w 10342563"/>
              <a:gd name="connsiteY1038" fmla="*/ 4011309 h 6095017"/>
              <a:gd name="connsiteX1039" fmla="*/ 8721059 w 10342563"/>
              <a:gd name="connsiteY1039" fmla="*/ 3998149 h 6095017"/>
              <a:gd name="connsiteX1040" fmla="*/ 8751737 w 10342563"/>
              <a:gd name="connsiteY1040" fmla="*/ 4002536 h 6095017"/>
              <a:gd name="connsiteX1041" fmla="*/ 8799943 w 10342563"/>
              <a:gd name="connsiteY1041" fmla="*/ 4006923 h 6095017"/>
              <a:gd name="connsiteX1042" fmla="*/ 8826238 w 10342563"/>
              <a:gd name="connsiteY1042" fmla="*/ 3998149 h 6095017"/>
              <a:gd name="connsiteX1043" fmla="*/ 8839385 w 10342563"/>
              <a:gd name="connsiteY1043" fmla="*/ 3989376 h 6095017"/>
              <a:gd name="connsiteX1044" fmla="*/ 8953329 w 10342563"/>
              <a:gd name="connsiteY1044" fmla="*/ 3963055 h 6095017"/>
              <a:gd name="connsiteX1045" fmla="*/ 8957711 w 10342563"/>
              <a:gd name="connsiteY1045" fmla="*/ 3963055 h 6095017"/>
              <a:gd name="connsiteX1046" fmla="*/ 8957711 w 10342563"/>
              <a:gd name="connsiteY1046" fmla="*/ 3971829 h 6095017"/>
              <a:gd name="connsiteX1047" fmla="*/ 8953329 w 10342563"/>
              <a:gd name="connsiteY1047" fmla="*/ 3971829 h 6095017"/>
              <a:gd name="connsiteX1048" fmla="*/ 8948946 w 10342563"/>
              <a:gd name="connsiteY1048" fmla="*/ 3980602 h 6095017"/>
              <a:gd name="connsiteX1049" fmla="*/ 8957711 w 10342563"/>
              <a:gd name="connsiteY1049" fmla="*/ 3984989 h 6095017"/>
              <a:gd name="connsiteX1050" fmla="*/ 8966476 w 10342563"/>
              <a:gd name="connsiteY1050" fmla="*/ 3989376 h 6095017"/>
              <a:gd name="connsiteX1051" fmla="*/ 8970859 w 10342563"/>
              <a:gd name="connsiteY1051" fmla="*/ 3993762 h 6095017"/>
              <a:gd name="connsiteX1052" fmla="*/ 8962094 w 10342563"/>
              <a:gd name="connsiteY1052" fmla="*/ 4006923 h 6095017"/>
              <a:gd name="connsiteX1053" fmla="*/ 8957711 w 10342563"/>
              <a:gd name="connsiteY1053" fmla="*/ 4015696 h 6095017"/>
              <a:gd name="connsiteX1054" fmla="*/ 8948946 w 10342563"/>
              <a:gd name="connsiteY1054" fmla="*/ 4028856 h 6095017"/>
              <a:gd name="connsiteX1055" fmla="*/ 8948946 w 10342563"/>
              <a:gd name="connsiteY1055" fmla="*/ 4033243 h 6095017"/>
              <a:gd name="connsiteX1056" fmla="*/ 8944564 w 10342563"/>
              <a:gd name="connsiteY1056" fmla="*/ 4042017 h 6095017"/>
              <a:gd name="connsiteX1057" fmla="*/ 8944564 w 10342563"/>
              <a:gd name="connsiteY1057" fmla="*/ 4059564 h 6095017"/>
              <a:gd name="connsiteX1058" fmla="*/ 8940182 w 10342563"/>
              <a:gd name="connsiteY1058" fmla="*/ 4059564 h 6095017"/>
              <a:gd name="connsiteX1059" fmla="*/ 8931417 w 10342563"/>
              <a:gd name="connsiteY1059" fmla="*/ 4063950 h 6095017"/>
              <a:gd name="connsiteX1060" fmla="*/ 8922652 w 10342563"/>
              <a:gd name="connsiteY1060" fmla="*/ 4063950 h 6095017"/>
              <a:gd name="connsiteX1061" fmla="*/ 8927034 w 10342563"/>
              <a:gd name="connsiteY1061" fmla="*/ 4055177 h 6095017"/>
              <a:gd name="connsiteX1062" fmla="*/ 8931417 w 10342563"/>
              <a:gd name="connsiteY1062" fmla="*/ 4050790 h 6095017"/>
              <a:gd name="connsiteX1063" fmla="*/ 8927034 w 10342563"/>
              <a:gd name="connsiteY1063" fmla="*/ 4024470 h 6095017"/>
              <a:gd name="connsiteX1064" fmla="*/ 8922652 w 10342563"/>
              <a:gd name="connsiteY1064" fmla="*/ 4011309 h 6095017"/>
              <a:gd name="connsiteX1065" fmla="*/ 8953329 w 10342563"/>
              <a:gd name="connsiteY1065" fmla="*/ 3963055 h 6095017"/>
              <a:gd name="connsiteX1066" fmla="*/ 7923455 w 10342563"/>
              <a:gd name="connsiteY1066" fmla="*/ 3945508 h 6095017"/>
              <a:gd name="connsiteX1067" fmla="*/ 7923455 w 10342563"/>
              <a:gd name="connsiteY1067" fmla="*/ 3949895 h 6095017"/>
              <a:gd name="connsiteX1068" fmla="*/ 7919073 w 10342563"/>
              <a:gd name="connsiteY1068" fmla="*/ 3949895 h 6095017"/>
              <a:gd name="connsiteX1069" fmla="*/ 8313493 w 10342563"/>
              <a:gd name="connsiteY1069" fmla="*/ 3897254 h 6095017"/>
              <a:gd name="connsiteX1070" fmla="*/ 8317875 w 10342563"/>
              <a:gd name="connsiteY1070" fmla="*/ 3901641 h 6095017"/>
              <a:gd name="connsiteX1071" fmla="*/ 8313493 w 10342563"/>
              <a:gd name="connsiteY1071" fmla="*/ 3910414 h 6095017"/>
              <a:gd name="connsiteX1072" fmla="*/ 8309110 w 10342563"/>
              <a:gd name="connsiteY1072" fmla="*/ 3906027 h 6095017"/>
              <a:gd name="connsiteX1073" fmla="*/ 8313493 w 10342563"/>
              <a:gd name="connsiteY1073" fmla="*/ 3897254 h 6095017"/>
              <a:gd name="connsiteX1074" fmla="*/ 3146594 w 10342563"/>
              <a:gd name="connsiteY1074" fmla="*/ 3866546 h 6095017"/>
              <a:gd name="connsiteX1075" fmla="*/ 3137829 w 10342563"/>
              <a:gd name="connsiteY1075" fmla="*/ 3870933 h 6095017"/>
              <a:gd name="connsiteX1076" fmla="*/ 3142211 w 10342563"/>
              <a:gd name="connsiteY1076" fmla="*/ 3870933 h 6095017"/>
              <a:gd name="connsiteX1077" fmla="*/ 3146594 w 10342563"/>
              <a:gd name="connsiteY1077" fmla="*/ 3870933 h 6095017"/>
              <a:gd name="connsiteX1078" fmla="*/ 3146594 w 10342563"/>
              <a:gd name="connsiteY1078" fmla="*/ 3866546 h 6095017"/>
              <a:gd name="connsiteX1079" fmla="*/ 7908664 w 10342563"/>
              <a:gd name="connsiteY1079" fmla="*/ 3851741 h 6095017"/>
              <a:gd name="connsiteX1080" fmla="*/ 7914690 w 10342563"/>
              <a:gd name="connsiteY1080" fmla="*/ 3853386 h 6095017"/>
              <a:gd name="connsiteX1081" fmla="*/ 7962897 w 10342563"/>
              <a:gd name="connsiteY1081" fmla="*/ 3862160 h 6095017"/>
              <a:gd name="connsiteX1082" fmla="*/ 7984809 w 10342563"/>
              <a:gd name="connsiteY1082" fmla="*/ 3870933 h 6095017"/>
              <a:gd name="connsiteX1083" fmla="*/ 8037399 w 10342563"/>
              <a:gd name="connsiteY1083" fmla="*/ 3919188 h 6095017"/>
              <a:gd name="connsiteX1084" fmla="*/ 8054929 w 10342563"/>
              <a:gd name="connsiteY1084" fmla="*/ 3941121 h 6095017"/>
              <a:gd name="connsiteX1085" fmla="*/ 8068075 w 10342563"/>
              <a:gd name="connsiteY1085" fmla="*/ 3949895 h 6095017"/>
              <a:gd name="connsiteX1086" fmla="*/ 8094371 w 10342563"/>
              <a:gd name="connsiteY1086" fmla="*/ 3967442 h 6095017"/>
              <a:gd name="connsiteX1087" fmla="*/ 8116283 w 10342563"/>
              <a:gd name="connsiteY1087" fmla="*/ 3984989 h 6095017"/>
              <a:gd name="connsiteX1088" fmla="*/ 8125047 w 10342563"/>
              <a:gd name="connsiteY1088" fmla="*/ 3989376 h 6095017"/>
              <a:gd name="connsiteX1089" fmla="*/ 8146959 w 10342563"/>
              <a:gd name="connsiteY1089" fmla="*/ 3998149 h 6095017"/>
              <a:gd name="connsiteX1090" fmla="*/ 8151342 w 10342563"/>
              <a:gd name="connsiteY1090" fmla="*/ 4006923 h 6095017"/>
              <a:gd name="connsiteX1091" fmla="*/ 8173254 w 10342563"/>
              <a:gd name="connsiteY1091" fmla="*/ 4033243 h 6095017"/>
              <a:gd name="connsiteX1092" fmla="*/ 8173254 w 10342563"/>
              <a:gd name="connsiteY1092" fmla="*/ 4042017 h 6095017"/>
              <a:gd name="connsiteX1093" fmla="*/ 8173254 w 10342563"/>
              <a:gd name="connsiteY1093" fmla="*/ 4063950 h 6095017"/>
              <a:gd name="connsiteX1094" fmla="*/ 8177637 w 10342563"/>
              <a:gd name="connsiteY1094" fmla="*/ 4068337 h 6095017"/>
              <a:gd name="connsiteX1095" fmla="*/ 8190784 w 10342563"/>
              <a:gd name="connsiteY1095" fmla="*/ 4072724 h 6095017"/>
              <a:gd name="connsiteX1096" fmla="*/ 8199549 w 10342563"/>
              <a:gd name="connsiteY1096" fmla="*/ 4085884 h 6095017"/>
              <a:gd name="connsiteX1097" fmla="*/ 8208314 w 10342563"/>
              <a:gd name="connsiteY1097" fmla="*/ 4103431 h 6095017"/>
              <a:gd name="connsiteX1098" fmla="*/ 8221461 w 10342563"/>
              <a:gd name="connsiteY1098" fmla="*/ 4107818 h 6095017"/>
              <a:gd name="connsiteX1099" fmla="*/ 8225843 w 10342563"/>
              <a:gd name="connsiteY1099" fmla="*/ 4099044 h 6095017"/>
              <a:gd name="connsiteX1100" fmla="*/ 8238991 w 10342563"/>
              <a:gd name="connsiteY1100" fmla="*/ 4094658 h 6095017"/>
              <a:gd name="connsiteX1101" fmla="*/ 8243373 w 10342563"/>
              <a:gd name="connsiteY1101" fmla="*/ 4094658 h 6095017"/>
              <a:gd name="connsiteX1102" fmla="*/ 8269668 w 10342563"/>
              <a:gd name="connsiteY1102" fmla="*/ 4129752 h 6095017"/>
              <a:gd name="connsiteX1103" fmla="*/ 8265285 w 10342563"/>
              <a:gd name="connsiteY1103" fmla="*/ 4138525 h 6095017"/>
              <a:gd name="connsiteX1104" fmla="*/ 8260903 w 10342563"/>
              <a:gd name="connsiteY1104" fmla="*/ 4138525 h 6095017"/>
              <a:gd name="connsiteX1105" fmla="*/ 8247755 w 10342563"/>
              <a:gd name="connsiteY1105" fmla="*/ 4138525 h 6095017"/>
              <a:gd name="connsiteX1106" fmla="*/ 8247755 w 10342563"/>
              <a:gd name="connsiteY1106" fmla="*/ 4134138 h 6095017"/>
              <a:gd name="connsiteX1107" fmla="*/ 8238991 w 10342563"/>
              <a:gd name="connsiteY1107" fmla="*/ 4129752 h 6095017"/>
              <a:gd name="connsiteX1108" fmla="*/ 8247755 w 10342563"/>
              <a:gd name="connsiteY1108" fmla="*/ 4138525 h 6095017"/>
              <a:gd name="connsiteX1109" fmla="*/ 8243373 w 10342563"/>
              <a:gd name="connsiteY1109" fmla="*/ 4182393 h 6095017"/>
              <a:gd name="connsiteX1110" fmla="*/ 8238991 w 10342563"/>
              <a:gd name="connsiteY1110" fmla="*/ 4226260 h 6095017"/>
              <a:gd name="connsiteX1111" fmla="*/ 8199549 w 10342563"/>
              <a:gd name="connsiteY1111" fmla="*/ 4226260 h 6095017"/>
              <a:gd name="connsiteX1112" fmla="*/ 8186401 w 10342563"/>
              <a:gd name="connsiteY1112" fmla="*/ 4221874 h 6095017"/>
              <a:gd name="connsiteX1113" fmla="*/ 8155725 w 10342563"/>
              <a:gd name="connsiteY1113" fmla="*/ 4199940 h 6095017"/>
              <a:gd name="connsiteX1114" fmla="*/ 8120665 w 10342563"/>
              <a:gd name="connsiteY1114" fmla="*/ 4164846 h 6095017"/>
              <a:gd name="connsiteX1115" fmla="*/ 8085605 w 10342563"/>
              <a:gd name="connsiteY1115" fmla="*/ 4129752 h 6095017"/>
              <a:gd name="connsiteX1116" fmla="*/ 8072458 w 10342563"/>
              <a:gd name="connsiteY1116" fmla="*/ 4107818 h 6095017"/>
              <a:gd name="connsiteX1117" fmla="*/ 8063693 w 10342563"/>
              <a:gd name="connsiteY1117" fmla="*/ 4081497 h 6095017"/>
              <a:gd name="connsiteX1118" fmla="*/ 8033016 w 10342563"/>
              <a:gd name="connsiteY1118" fmla="*/ 4033243 h 6095017"/>
              <a:gd name="connsiteX1119" fmla="*/ 8024251 w 10342563"/>
              <a:gd name="connsiteY1119" fmla="*/ 4020083 h 6095017"/>
              <a:gd name="connsiteX1120" fmla="*/ 8015487 w 10342563"/>
              <a:gd name="connsiteY1120" fmla="*/ 3993762 h 6095017"/>
              <a:gd name="connsiteX1121" fmla="*/ 8006721 w 10342563"/>
              <a:gd name="connsiteY1121" fmla="*/ 3984989 h 6095017"/>
              <a:gd name="connsiteX1122" fmla="*/ 7976045 w 10342563"/>
              <a:gd name="connsiteY1122" fmla="*/ 3949895 h 6095017"/>
              <a:gd name="connsiteX1123" fmla="*/ 7962897 w 10342563"/>
              <a:gd name="connsiteY1123" fmla="*/ 3932348 h 6095017"/>
              <a:gd name="connsiteX1124" fmla="*/ 7945367 w 10342563"/>
              <a:gd name="connsiteY1124" fmla="*/ 3914801 h 6095017"/>
              <a:gd name="connsiteX1125" fmla="*/ 7910307 w 10342563"/>
              <a:gd name="connsiteY1125" fmla="*/ 3884093 h 6095017"/>
              <a:gd name="connsiteX1126" fmla="*/ 7901543 w 10342563"/>
              <a:gd name="connsiteY1126" fmla="*/ 3866546 h 6095017"/>
              <a:gd name="connsiteX1127" fmla="*/ 7905925 w 10342563"/>
              <a:gd name="connsiteY1127" fmla="*/ 3853386 h 6095017"/>
              <a:gd name="connsiteX1128" fmla="*/ 7908664 w 10342563"/>
              <a:gd name="connsiteY1128" fmla="*/ 3851741 h 6095017"/>
              <a:gd name="connsiteX1129" fmla="*/ 8747354 w 10342563"/>
              <a:gd name="connsiteY1129" fmla="*/ 3813905 h 6095017"/>
              <a:gd name="connsiteX1130" fmla="*/ 8751737 w 10342563"/>
              <a:gd name="connsiteY1130" fmla="*/ 3818292 h 6095017"/>
              <a:gd name="connsiteX1131" fmla="*/ 8751737 w 10342563"/>
              <a:gd name="connsiteY1131" fmla="*/ 3822679 h 6095017"/>
              <a:gd name="connsiteX1132" fmla="*/ 8747354 w 10342563"/>
              <a:gd name="connsiteY1132" fmla="*/ 3822679 h 6095017"/>
              <a:gd name="connsiteX1133" fmla="*/ 8747354 w 10342563"/>
              <a:gd name="connsiteY1133" fmla="*/ 3813905 h 6095017"/>
              <a:gd name="connsiteX1134" fmla="*/ 8585204 w 10342563"/>
              <a:gd name="connsiteY1134" fmla="*/ 3809519 h 6095017"/>
              <a:gd name="connsiteX1135" fmla="*/ 8593969 w 10342563"/>
              <a:gd name="connsiteY1135" fmla="*/ 3809519 h 6095017"/>
              <a:gd name="connsiteX1136" fmla="*/ 8611498 w 10342563"/>
              <a:gd name="connsiteY1136" fmla="*/ 3827066 h 6095017"/>
              <a:gd name="connsiteX1137" fmla="*/ 8629028 w 10342563"/>
              <a:gd name="connsiteY1137" fmla="*/ 3848999 h 6095017"/>
              <a:gd name="connsiteX1138" fmla="*/ 8655323 w 10342563"/>
              <a:gd name="connsiteY1138" fmla="*/ 3862160 h 6095017"/>
              <a:gd name="connsiteX1139" fmla="*/ 8659705 w 10342563"/>
              <a:gd name="connsiteY1139" fmla="*/ 3866546 h 6095017"/>
              <a:gd name="connsiteX1140" fmla="*/ 8655323 w 10342563"/>
              <a:gd name="connsiteY1140" fmla="*/ 3870933 h 6095017"/>
              <a:gd name="connsiteX1141" fmla="*/ 8642176 w 10342563"/>
              <a:gd name="connsiteY1141" fmla="*/ 3875320 h 6095017"/>
              <a:gd name="connsiteX1142" fmla="*/ 8633411 w 10342563"/>
              <a:gd name="connsiteY1142" fmla="*/ 3888480 h 6095017"/>
              <a:gd name="connsiteX1143" fmla="*/ 8624646 w 10342563"/>
              <a:gd name="connsiteY1143" fmla="*/ 3897254 h 6095017"/>
              <a:gd name="connsiteX1144" fmla="*/ 8615881 w 10342563"/>
              <a:gd name="connsiteY1144" fmla="*/ 3910414 h 6095017"/>
              <a:gd name="connsiteX1145" fmla="*/ 8620263 w 10342563"/>
              <a:gd name="connsiteY1145" fmla="*/ 3954282 h 6095017"/>
              <a:gd name="connsiteX1146" fmla="*/ 8620263 w 10342563"/>
              <a:gd name="connsiteY1146" fmla="*/ 3967442 h 6095017"/>
              <a:gd name="connsiteX1147" fmla="*/ 8624646 w 10342563"/>
              <a:gd name="connsiteY1147" fmla="*/ 3980602 h 6095017"/>
              <a:gd name="connsiteX1148" fmla="*/ 8646558 w 10342563"/>
              <a:gd name="connsiteY1148" fmla="*/ 4002536 h 6095017"/>
              <a:gd name="connsiteX1149" fmla="*/ 8642176 w 10342563"/>
              <a:gd name="connsiteY1149" fmla="*/ 4011309 h 6095017"/>
              <a:gd name="connsiteX1150" fmla="*/ 8637793 w 10342563"/>
              <a:gd name="connsiteY1150" fmla="*/ 4015696 h 6095017"/>
              <a:gd name="connsiteX1151" fmla="*/ 8624646 w 10342563"/>
              <a:gd name="connsiteY1151" fmla="*/ 4015696 h 6095017"/>
              <a:gd name="connsiteX1152" fmla="*/ 8611498 w 10342563"/>
              <a:gd name="connsiteY1152" fmla="*/ 4024470 h 6095017"/>
              <a:gd name="connsiteX1153" fmla="*/ 8602734 w 10342563"/>
              <a:gd name="connsiteY1153" fmla="*/ 4046403 h 6095017"/>
              <a:gd name="connsiteX1154" fmla="*/ 8580821 w 10342563"/>
              <a:gd name="connsiteY1154" fmla="*/ 4085884 h 6095017"/>
              <a:gd name="connsiteX1155" fmla="*/ 8572056 w 10342563"/>
              <a:gd name="connsiteY1155" fmla="*/ 4112205 h 6095017"/>
              <a:gd name="connsiteX1156" fmla="*/ 8572056 w 10342563"/>
              <a:gd name="connsiteY1156" fmla="*/ 4134138 h 6095017"/>
              <a:gd name="connsiteX1157" fmla="*/ 8567674 w 10342563"/>
              <a:gd name="connsiteY1157" fmla="*/ 4156072 h 6095017"/>
              <a:gd name="connsiteX1158" fmla="*/ 8567674 w 10342563"/>
              <a:gd name="connsiteY1158" fmla="*/ 4160459 h 6095017"/>
              <a:gd name="connsiteX1159" fmla="*/ 8558909 w 10342563"/>
              <a:gd name="connsiteY1159" fmla="*/ 4169232 h 6095017"/>
              <a:gd name="connsiteX1160" fmla="*/ 8545762 w 10342563"/>
              <a:gd name="connsiteY1160" fmla="*/ 4164846 h 6095017"/>
              <a:gd name="connsiteX1161" fmla="*/ 8523850 w 10342563"/>
              <a:gd name="connsiteY1161" fmla="*/ 4173619 h 6095017"/>
              <a:gd name="connsiteX1162" fmla="*/ 8510702 w 10342563"/>
              <a:gd name="connsiteY1162" fmla="*/ 4169232 h 6095017"/>
              <a:gd name="connsiteX1163" fmla="*/ 8506320 w 10342563"/>
              <a:gd name="connsiteY1163" fmla="*/ 4160459 h 6095017"/>
              <a:gd name="connsiteX1164" fmla="*/ 8471260 w 10342563"/>
              <a:gd name="connsiteY1164" fmla="*/ 4147299 h 6095017"/>
              <a:gd name="connsiteX1165" fmla="*/ 8466878 w 10342563"/>
              <a:gd name="connsiteY1165" fmla="*/ 4147299 h 6095017"/>
              <a:gd name="connsiteX1166" fmla="*/ 8444966 w 10342563"/>
              <a:gd name="connsiteY1166" fmla="*/ 4156072 h 6095017"/>
              <a:gd name="connsiteX1167" fmla="*/ 8427436 w 10342563"/>
              <a:gd name="connsiteY1167" fmla="*/ 4147299 h 6095017"/>
              <a:gd name="connsiteX1168" fmla="*/ 8414289 w 10342563"/>
              <a:gd name="connsiteY1168" fmla="*/ 4138525 h 6095017"/>
              <a:gd name="connsiteX1169" fmla="*/ 8392376 w 10342563"/>
              <a:gd name="connsiteY1169" fmla="*/ 4138525 h 6095017"/>
              <a:gd name="connsiteX1170" fmla="*/ 8374847 w 10342563"/>
              <a:gd name="connsiteY1170" fmla="*/ 4120978 h 6095017"/>
              <a:gd name="connsiteX1171" fmla="*/ 8370464 w 10342563"/>
              <a:gd name="connsiteY1171" fmla="*/ 4090271 h 6095017"/>
              <a:gd name="connsiteX1172" fmla="*/ 8366081 w 10342563"/>
              <a:gd name="connsiteY1172" fmla="*/ 4085884 h 6095017"/>
              <a:gd name="connsiteX1173" fmla="*/ 8348552 w 10342563"/>
              <a:gd name="connsiteY1173" fmla="*/ 4068337 h 6095017"/>
              <a:gd name="connsiteX1174" fmla="*/ 8339787 w 10342563"/>
              <a:gd name="connsiteY1174" fmla="*/ 4028856 h 6095017"/>
              <a:gd name="connsiteX1175" fmla="*/ 8344169 w 10342563"/>
              <a:gd name="connsiteY1175" fmla="*/ 3993762 h 6095017"/>
              <a:gd name="connsiteX1176" fmla="*/ 8348552 w 10342563"/>
              <a:gd name="connsiteY1176" fmla="*/ 3984989 h 6095017"/>
              <a:gd name="connsiteX1177" fmla="*/ 8370464 w 10342563"/>
              <a:gd name="connsiteY1177" fmla="*/ 3976215 h 6095017"/>
              <a:gd name="connsiteX1178" fmla="*/ 8392376 w 10342563"/>
              <a:gd name="connsiteY1178" fmla="*/ 3984989 h 6095017"/>
              <a:gd name="connsiteX1179" fmla="*/ 8405524 w 10342563"/>
              <a:gd name="connsiteY1179" fmla="*/ 3980602 h 6095017"/>
              <a:gd name="connsiteX1180" fmla="*/ 8414289 w 10342563"/>
              <a:gd name="connsiteY1180" fmla="*/ 3967442 h 6095017"/>
              <a:gd name="connsiteX1181" fmla="*/ 8440583 w 10342563"/>
              <a:gd name="connsiteY1181" fmla="*/ 3941121 h 6095017"/>
              <a:gd name="connsiteX1182" fmla="*/ 8475643 w 10342563"/>
              <a:gd name="connsiteY1182" fmla="*/ 3919188 h 6095017"/>
              <a:gd name="connsiteX1183" fmla="*/ 8488790 w 10342563"/>
              <a:gd name="connsiteY1183" fmla="*/ 3901641 h 6095017"/>
              <a:gd name="connsiteX1184" fmla="*/ 8519467 w 10342563"/>
              <a:gd name="connsiteY1184" fmla="*/ 3870933 h 6095017"/>
              <a:gd name="connsiteX1185" fmla="*/ 8550144 w 10342563"/>
              <a:gd name="connsiteY1185" fmla="*/ 3853386 h 6095017"/>
              <a:gd name="connsiteX1186" fmla="*/ 8558909 w 10342563"/>
              <a:gd name="connsiteY1186" fmla="*/ 3840226 h 6095017"/>
              <a:gd name="connsiteX1187" fmla="*/ 8567674 w 10342563"/>
              <a:gd name="connsiteY1187" fmla="*/ 3822679 h 6095017"/>
              <a:gd name="connsiteX1188" fmla="*/ 8585204 w 10342563"/>
              <a:gd name="connsiteY1188" fmla="*/ 3809519 h 6095017"/>
              <a:gd name="connsiteX1189" fmla="*/ 7853336 w 10342563"/>
              <a:gd name="connsiteY1189" fmla="*/ 3800745 h 6095017"/>
              <a:gd name="connsiteX1190" fmla="*/ 7853336 w 10342563"/>
              <a:gd name="connsiteY1190" fmla="*/ 3809519 h 6095017"/>
              <a:gd name="connsiteX1191" fmla="*/ 7848953 w 10342563"/>
              <a:gd name="connsiteY1191" fmla="*/ 3805132 h 6095017"/>
              <a:gd name="connsiteX1192" fmla="*/ 7853336 w 10342563"/>
              <a:gd name="connsiteY1192" fmla="*/ 3800745 h 6095017"/>
              <a:gd name="connsiteX1193" fmla="*/ 2909942 w 10342563"/>
              <a:gd name="connsiteY1193" fmla="*/ 3796358 h 6095017"/>
              <a:gd name="connsiteX1194" fmla="*/ 2905559 w 10342563"/>
              <a:gd name="connsiteY1194" fmla="*/ 3800745 h 6095017"/>
              <a:gd name="connsiteX1195" fmla="*/ 2909942 w 10342563"/>
              <a:gd name="connsiteY1195" fmla="*/ 3800745 h 6095017"/>
              <a:gd name="connsiteX1196" fmla="*/ 2909942 w 10342563"/>
              <a:gd name="connsiteY1196" fmla="*/ 3796358 h 6095017"/>
              <a:gd name="connsiteX1197" fmla="*/ 4886423 w 10342563"/>
              <a:gd name="connsiteY1197" fmla="*/ 3778811 h 6095017"/>
              <a:gd name="connsiteX1198" fmla="*/ 4882041 w 10342563"/>
              <a:gd name="connsiteY1198" fmla="*/ 3783198 h 6095017"/>
              <a:gd name="connsiteX1199" fmla="*/ 4882041 w 10342563"/>
              <a:gd name="connsiteY1199" fmla="*/ 3787585 h 6095017"/>
              <a:gd name="connsiteX1200" fmla="*/ 4886423 w 10342563"/>
              <a:gd name="connsiteY1200" fmla="*/ 3783198 h 6095017"/>
              <a:gd name="connsiteX1201" fmla="*/ 4886423 w 10342563"/>
              <a:gd name="connsiteY1201" fmla="*/ 3778811 h 6095017"/>
              <a:gd name="connsiteX1202" fmla="*/ 4860128 w 10342563"/>
              <a:gd name="connsiteY1202" fmla="*/ 3756878 h 6095017"/>
              <a:gd name="connsiteX1203" fmla="*/ 4864511 w 10342563"/>
              <a:gd name="connsiteY1203" fmla="*/ 3761264 h 6095017"/>
              <a:gd name="connsiteX1204" fmla="*/ 4864511 w 10342563"/>
              <a:gd name="connsiteY1204" fmla="*/ 3756878 h 6095017"/>
              <a:gd name="connsiteX1205" fmla="*/ 4860128 w 10342563"/>
              <a:gd name="connsiteY1205" fmla="*/ 3756878 h 6095017"/>
              <a:gd name="connsiteX1206" fmla="*/ 4851363 w 10342563"/>
              <a:gd name="connsiteY1206" fmla="*/ 3752491 h 6095017"/>
              <a:gd name="connsiteX1207" fmla="*/ 4855746 w 10342563"/>
              <a:gd name="connsiteY1207" fmla="*/ 3756878 h 6095017"/>
              <a:gd name="connsiteX1208" fmla="*/ 4855746 w 10342563"/>
              <a:gd name="connsiteY1208" fmla="*/ 3752491 h 6095017"/>
              <a:gd name="connsiteX1209" fmla="*/ 4851363 w 10342563"/>
              <a:gd name="connsiteY1209" fmla="*/ 3752491 h 6095017"/>
              <a:gd name="connsiteX1210" fmla="*/ 7415092 w 10342563"/>
              <a:gd name="connsiteY1210" fmla="*/ 3713010 h 6095017"/>
              <a:gd name="connsiteX1211" fmla="*/ 7423857 w 10342563"/>
              <a:gd name="connsiteY1211" fmla="*/ 3717397 h 6095017"/>
              <a:gd name="connsiteX1212" fmla="*/ 7472063 w 10342563"/>
              <a:gd name="connsiteY1212" fmla="*/ 3787585 h 6095017"/>
              <a:gd name="connsiteX1213" fmla="*/ 7437004 w 10342563"/>
              <a:gd name="connsiteY1213" fmla="*/ 3844613 h 6095017"/>
              <a:gd name="connsiteX1214" fmla="*/ 7415092 w 10342563"/>
              <a:gd name="connsiteY1214" fmla="*/ 3831452 h 6095017"/>
              <a:gd name="connsiteX1215" fmla="*/ 7401945 w 10342563"/>
              <a:gd name="connsiteY1215" fmla="*/ 3774425 h 6095017"/>
              <a:gd name="connsiteX1216" fmla="*/ 7415092 w 10342563"/>
              <a:gd name="connsiteY1216" fmla="*/ 3730557 h 6095017"/>
              <a:gd name="connsiteX1217" fmla="*/ 7410710 w 10342563"/>
              <a:gd name="connsiteY1217" fmla="*/ 3717397 h 6095017"/>
              <a:gd name="connsiteX1218" fmla="*/ 7415092 w 10342563"/>
              <a:gd name="connsiteY1218" fmla="*/ 3713010 h 6095017"/>
              <a:gd name="connsiteX1219" fmla="*/ 8856915 w 10342563"/>
              <a:gd name="connsiteY1219" fmla="*/ 3699850 h 6095017"/>
              <a:gd name="connsiteX1220" fmla="*/ 8861298 w 10342563"/>
              <a:gd name="connsiteY1220" fmla="*/ 3704237 h 6095017"/>
              <a:gd name="connsiteX1221" fmla="*/ 8878827 w 10342563"/>
              <a:gd name="connsiteY1221" fmla="*/ 3726170 h 6095017"/>
              <a:gd name="connsiteX1222" fmla="*/ 8887592 w 10342563"/>
              <a:gd name="connsiteY1222" fmla="*/ 3748104 h 6095017"/>
              <a:gd name="connsiteX1223" fmla="*/ 8896357 w 10342563"/>
              <a:gd name="connsiteY1223" fmla="*/ 3783198 h 6095017"/>
              <a:gd name="connsiteX1224" fmla="*/ 8887592 w 10342563"/>
              <a:gd name="connsiteY1224" fmla="*/ 3809519 h 6095017"/>
              <a:gd name="connsiteX1225" fmla="*/ 8878827 w 10342563"/>
              <a:gd name="connsiteY1225" fmla="*/ 3809519 h 6095017"/>
              <a:gd name="connsiteX1226" fmla="*/ 8870063 w 10342563"/>
              <a:gd name="connsiteY1226" fmla="*/ 3805132 h 6095017"/>
              <a:gd name="connsiteX1227" fmla="*/ 8865680 w 10342563"/>
              <a:gd name="connsiteY1227" fmla="*/ 3805132 h 6095017"/>
              <a:gd name="connsiteX1228" fmla="*/ 8870063 w 10342563"/>
              <a:gd name="connsiteY1228" fmla="*/ 3827066 h 6095017"/>
              <a:gd name="connsiteX1229" fmla="*/ 8865680 w 10342563"/>
              <a:gd name="connsiteY1229" fmla="*/ 3844613 h 6095017"/>
              <a:gd name="connsiteX1230" fmla="*/ 8856915 w 10342563"/>
              <a:gd name="connsiteY1230" fmla="*/ 3848999 h 6095017"/>
              <a:gd name="connsiteX1231" fmla="*/ 8839385 w 10342563"/>
              <a:gd name="connsiteY1231" fmla="*/ 3844613 h 6095017"/>
              <a:gd name="connsiteX1232" fmla="*/ 8813091 w 10342563"/>
              <a:gd name="connsiteY1232" fmla="*/ 3809519 h 6095017"/>
              <a:gd name="connsiteX1233" fmla="*/ 8813091 w 10342563"/>
              <a:gd name="connsiteY1233" fmla="*/ 3796358 h 6095017"/>
              <a:gd name="connsiteX1234" fmla="*/ 8799943 w 10342563"/>
              <a:gd name="connsiteY1234" fmla="*/ 3787585 h 6095017"/>
              <a:gd name="connsiteX1235" fmla="*/ 8769266 w 10342563"/>
              <a:gd name="connsiteY1235" fmla="*/ 3787585 h 6095017"/>
              <a:gd name="connsiteX1236" fmla="*/ 8756119 w 10342563"/>
              <a:gd name="connsiteY1236" fmla="*/ 3800745 h 6095017"/>
              <a:gd name="connsiteX1237" fmla="*/ 8751737 w 10342563"/>
              <a:gd name="connsiteY1237" fmla="*/ 3800745 h 6095017"/>
              <a:gd name="connsiteX1238" fmla="*/ 8747354 w 10342563"/>
              <a:gd name="connsiteY1238" fmla="*/ 3796358 h 6095017"/>
              <a:gd name="connsiteX1239" fmla="*/ 8747354 w 10342563"/>
              <a:gd name="connsiteY1239" fmla="*/ 3791972 h 6095017"/>
              <a:gd name="connsiteX1240" fmla="*/ 8760501 w 10342563"/>
              <a:gd name="connsiteY1240" fmla="*/ 3770038 h 6095017"/>
              <a:gd name="connsiteX1241" fmla="*/ 8782414 w 10342563"/>
              <a:gd name="connsiteY1241" fmla="*/ 3752491 h 6095017"/>
              <a:gd name="connsiteX1242" fmla="*/ 8808708 w 10342563"/>
              <a:gd name="connsiteY1242" fmla="*/ 3756878 h 6095017"/>
              <a:gd name="connsiteX1243" fmla="*/ 8817473 w 10342563"/>
              <a:gd name="connsiteY1243" fmla="*/ 3756878 h 6095017"/>
              <a:gd name="connsiteX1244" fmla="*/ 8826238 w 10342563"/>
              <a:gd name="connsiteY1244" fmla="*/ 3748104 h 6095017"/>
              <a:gd name="connsiteX1245" fmla="*/ 8830621 w 10342563"/>
              <a:gd name="connsiteY1245" fmla="*/ 3743717 h 6095017"/>
              <a:gd name="connsiteX1246" fmla="*/ 8848150 w 10342563"/>
              <a:gd name="connsiteY1246" fmla="*/ 3726170 h 6095017"/>
              <a:gd name="connsiteX1247" fmla="*/ 8856915 w 10342563"/>
              <a:gd name="connsiteY1247" fmla="*/ 3704237 h 6095017"/>
              <a:gd name="connsiteX1248" fmla="*/ 8856915 w 10342563"/>
              <a:gd name="connsiteY1248" fmla="*/ 3699850 h 6095017"/>
              <a:gd name="connsiteX1249" fmla="*/ 8813091 w 10342563"/>
              <a:gd name="connsiteY1249" fmla="*/ 3699850 h 6095017"/>
              <a:gd name="connsiteX1250" fmla="*/ 8821856 w 10342563"/>
              <a:gd name="connsiteY1250" fmla="*/ 3704237 h 6095017"/>
              <a:gd name="connsiteX1251" fmla="*/ 8817473 w 10342563"/>
              <a:gd name="connsiteY1251" fmla="*/ 3713010 h 6095017"/>
              <a:gd name="connsiteX1252" fmla="*/ 8799943 w 10342563"/>
              <a:gd name="connsiteY1252" fmla="*/ 3704237 h 6095017"/>
              <a:gd name="connsiteX1253" fmla="*/ 8813091 w 10342563"/>
              <a:gd name="connsiteY1253" fmla="*/ 3699850 h 6095017"/>
              <a:gd name="connsiteX1254" fmla="*/ 2633848 w 10342563"/>
              <a:gd name="connsiteY1254" fmla="*/ 3699850 h 6095017"/>
              <a:gd name="connsiteX1255" fmla="*/ 2625083 w 10342563"/>
              <a:gd name="connsiteY1255" fmla="*/ 3726170 h 6095017"/>
              <a:gd name="connsiteX1256" fmla="*/ 2633848 w 10342563"/>
              <a:gd name="connsiteY1256" fmla="*/ 3730557 h 6095017"/>
              <a:gd name="connsiteX1257" fmla="*/ 2638230 w 10342563"/>
              <a:gd name="connsiteY1257" fmla="*/ 3726170 h 6095017"/>
              <a:gd name="connsiteX1258" fmla="*/ 2642613 w 10342563"/>
              <a:gd name="connsiteY1258" fmla="*/ 3717397 h 6095017"/>
              <a:gd name="connsiteX1259" fmla="*/ 2638230 w 10342563"/>
              <a:gd name="connsiteY1259" fmla="*/ 3704237 h 6095017"/>
              <a:gd name="connsiteX1260" fmla="*/ 2638230 w 10342563"/>
              <a:gd name="connsiteY1260" fmla="*/ 3699850 h 6095017"/>
              <a:gd name="connsiteX1261" fmla="*/ 2633848 w 10342563"/>
              <a:gd name="connsiteY1261" fmla="*/ 3699850 h 6095017"/>
              <a:gd name="connsiteX1262" fmla="*/ 7805129 w 10342563"/>
              <a:gd name="connsiteY1262" fmla="*/ 3682303 h 6095017"/>
              <a:gd name="connsiteX1263" fmla="*/ 7809511 w 10342563"/>
              <a:gd name="connsiteY1263" fmla="*/ 3686690 h 6095017"/>
              <a:gd name="connsiteX1264" fmla="*/ 7805129 w 10342563"/>
              <a:gd name="connsiteY1264" fmla="*/ 3686690 h 6095017"/>
              <a:gd name="connsiteX1265" fmla="*/ 7805129 w 10342563"/>
              <a:gd name="connsiteY1265" fmla="*/ 3682303 h 6095017"/>
              <a:gd name="connsiteX1266" fmla="*/ 2958149 w 10342563"/>
              <a:gd name="connsiteY1266" fmla="*/ 3682303 h 6095017"/>
              <a:gd name="connsiteX1267" fmla="*/ 2971296 w 10342563"/>
              <a:gd name="connsiteY1267" fmla="*/ 3695463 h 6095017"/>
              <a:gd name="connsiteX1268" fmla="*/ 2958149 w 10342563"/>
              <a:gd name="connsiteY1268" fmla="*/ 3708623 h 6095017"/>
              <a:gd name="connsiteX1269" fmla="*/ 2949384 w 10342563"/>
              <a:gd name="connsiteY1269" fmla="*/ 3695463 h 6095017"/>
              <a:gd name="connsiteX1270" fmla="*/ 2949384 w 10342563"/>
              <a:gd name="connsiteY1270" fmla="*/ 3691076 h 6095017"/>
              <a:gd name="connsiteX1271" fmla="*/ 2958149 w 10342563"/>
              <a:gd name="connsiteY1271" fmla="*/ 3682303 h 6095017"/>
              <a:gd name="connsiteX1272" fmla="*/ 8799943 w 10342563"/>
              <a:gd name="connsiteY1272" fmla="*/ 3673529 h 6095017"/>
              <a:gd name="connsiteX1273" fmla="*/ 8808708 w 10342563"/>
              <a:gd name="connsiteY1273" fmla="*/ 3673529 h 6095017"/>
              <a:gd name="connsiteX1274" fmla="*/ 8808708 w 10342563"/>
              <a:gd name="connsiteY1274" fmla="*/ 3677916 h 6095017"/>
              <a:gd name="connsiteX1275" fmla="*/ 8808708 w 10342563"/>
              <a:gd name="connsiteY1275" fmla="*/ 3691076 h 6095017"/>
              <a:gd name="connsiteX1276" fmla="*/ 8799943 w 10342563"/>
              <a:gd name="connsiteY1276" fmla="*/ 3704237 h 6095017"/>
              <a:gd name="connsiteX1277" fmla="*/ 8795561 w 10342563"/>
              <a:gd name="connsiteY1277" fmla="*/ 3704237 h 6095017"/>
              <a:gd name="connsiteX1278" fmla="*/ 8795561 w 10342563"/>
              <a:gd name="connsiteY1278" fmla="*/ 3682303 h 6095017"/>
              <a:gd name="connsiteX1279" fmla="*/ 8799943 w 10342563"/>
              <a:gd name="connsiteY1279" fmla="*/ 3673529 h 6095017"/>
              <a:gd name="connsiteX1280" fmla="*/ 8658062 w 10342563"/>
              <a:gd name="connsiteY1280" fmla="*/ 3673529 h 6095017"/>
              <a:gd name="connsiteX1281" fmla="*/ 8668470 w 10342563"/>
              <a:gd name="connsiteY1281" fmla="*/ 3682303 h 6095017"/>
              <a:gd name="connsiteX1282" fmla="*/ 8668470 w 10342563"/>
              <a:gd name="connsiteY1282" fmla="*/ 3691076 h 6095017"/>
              <a:gd name="connsiteX1283" fmla="*/ 8637793 w 10342563"/>
              <a:gd name="connsiteY1283" fmla="*/ 3721784 h 6095017"/>
              <a:gd name="connsiteX1284" fmla="*/ 8607116 w 10342563"/>
              <a:gd name="connsiteY1284" fmla="*/ 3748104 h 6095017"/>
              <a:gd name="connsiteX1285" fmla="*/ 8602734 w 10342563"/>
              <a:gd name="connsiteY1285" fmla="*/ 3748104 h 6095017"/>
              <a:gd name="connsiteX1286" fmla="*/ 8598351 w 10342563"/>
              <a:gd name="connsiteY1286" fmla="*/ 3748104 h 6095017"/>
              <a:gd name="connsiteX1287" fmla="*/ 8598351 w 10342563"/>
              <a:gd name="connsiteY1287" fmla="*/ 3743717 h 6095017"/>
              <a:gd name="connsiteX1288" fmla="*/ 8602734 w 10342563"/>
              <a:gd name="connsiteY1288" fmla="*/ 3739331 h 6095017"/>
              <a:gd name="connsiteX1289" fmla="*/ 8650940 w 10342563"/>
              <a:gd name="connsiteY1289" fmla="*/ 3677916 h 6095017"/>
              <a:gd name="connsiteX1290" fmla="*/ 8658062 w 10342563"/>
              <a:gd name="connsiteY1290" fmla="*/ 3673529 h 6095017"/>
              <a:gd name="connsiteX1291" fmla="*/ 2203821 w 10342563"/>
              <a:gd name="connsiteY1291" fmla="*/ 3650499 h 6095017"/>
              <a:gd name="connsiteX1292" fmla="*/ 2195604 w 10342563"/>
              <a:gd name="connsiteY1292" fmla="*/ 3651596 h 6095017"/>
              <a:gd name="connsiteX1293" fmla="*/ 2191221 w 10342563"/>
              <a:gd name="connsiteY1293" fmla="*/ 3651596 h 6095017"/>
              <a:gd name="connsiteX1294" fmla="*/ 2208751 w 10342563"/>
              <a:gd name="connsiteY1294" fmla="*/ 3664756 h 6095017"/>
              <a:gd name="connsiteX1295" fmla="*/ 2208751 w 10342563"/>
              <a:gd name="connsiteY1295" fmla="*/ 3660369 h 6095017"/>
              <a:gd name="connsiteX1296" fmla="*/ 2208751 w 10342563"/>
              <a:gd name="connsiteY1296" fmla="*/ 3655982 h 6095017"/>
              <a:gd name="connsiteX1297" fmla="*/ 2203821 w 10342563"/>
              <a:gd name="connsiteY1297" fmla="*/ 3650499 h 6095017"/>
              <a:gd name="connsiteX1298" fmla="*/ 7805129 w 10342563"/>
              <a:gd name="connsiteY1298" fmla="*/ 3642822 h 6095017"/>
              <a:gd name="connsiteX1299" fmla="*/ 7809511 w 10342563"/>
              <a:gd name="connsiteY1299" fmla="*/ 3642822 h 6095017"/>
              <a:gd name="connsiteX1300" fmla="*/ 7809511 w 10342563"/>
              <a:gd name="connsiteY1300" fmla="*/ 3651596 h 6095017"/>
              <a:gd name="connsiteX1301" fmla="*/ 7805129 w 10342563"/>
              <a:gd name="connsiteY1301" fmla="*/ 3651596 h 6095017"/>
              <a:gd name="connsiteX1302" fmla="*/ 7805129 w 10342563"/>
              <a:gd name="connsiteY1302" fmla="*/ 3642822 h 6095017"/>
              <a:gd name="connsiteX1303" fmla="*/ 8742972 w 10342563"/>
              <a:gd name="connsiteY1303" fmla="*/ 3638435 h 6095017"/>
              <a:gd name="connsiteX1304" fmla="*/ 8773649 w 10342563"/>
              <a:gd name="connsiteY1304" fmla="*/ 3651596 h 6095017"/>
              <a:gd name="connsiteX1305" fmla="*/ 8778031 w 10342563"/>
              <a:gd name="connsiteY1305" fmla="*/ 3660369 h 6095017"/>
              <a:gd name="connsiteX1306" fmla="*/ 8778031 w 10342563"/>
              <a:gd name="connsiteY1306" fmla="*/ 3664756 h 6095017"/>
              <a:gd name="connsiteX1307" fmla="*/ 8778031 w 10342563"/>
              <a:gd name="connsiteY1307" fmla="*/ 3669143 h 6095017"/>
              <a:gd name="connsiteX1308" fmla="*/ 8791179 w 10342563"/>
              <a:gd name="connsiteY1308" fmla="*/ 3682303 h 6095017"/>
              <a:gd name="connsiteX1309" fmla="*/ 8791179 w 10342563"/>
              <a:gd name="connsiteY1309" fmla="*/ 3704237 h 6095017"/>
              <a:gd name="connsiteX1310" fmla="*/ 8786796 w 10342563"/>
              <a:gd name="connsiteY1310" fmla="*/ 3726170 h 6095017"/>
              <a:gd name="connsiteX1311" fmla="*/ 8778031 w 10342563"/>
              <a:gd name="connsiteY1311" fmla="*/ 3730557 h 6095017"/>
              <a:gd name="connsiteX1312" fmla="*/ 8764884 w 10342563"/>
              <a:gd name="connsiteY1312" fmla="*/ 3721784 h 6095017"/>
              <a:gd name="connsiteX1313" fmla="*/ 8760501 w 10342563"/>
              <a:gd name="connsiteY1313" fmla="*/ 3704237 h 6095017"/>
              <a:gd name="connsiteX1314" fmla="*/ 8769266 w 10342563"/>
              <a:gd name="connsiteY1314" fmla="*/ 3673529 h 6095017"/>
              <a:gd name="connsiteX1315" fmla="*/ 8764884 w 10342563"/>
              <a:gd name="connsiteY1315" fmla="*/ 3682303 h 6095017"/>
              <a:gd name="connsiteX1316" fmla="*/ 8751737 w 10342563"/>
              <a:gd name="connsiteY1316" fmla="*/ 3682303 h 6095017"/>
              <a:gd name="connsiteX1317" fmla="*/ 8742972 w 10342563"/>
              <a:gd name="connsiteY1317" fmla="*/ 3677916 h 6095017"/>
              <a:gd name="connsiteX1318" fmla="*/ 8738589 w 10342563"/>
              <a:gd name="connsiteY1318" fmla="*/ 3642822 h 6095017"/>
              <a:gd name="connsiteX1319" fmla="*/ 8742972 w 10342563"/>
              <a:gd name="connsiteY1319" fmla="*/ 3638435 h 6095017"/>
              <a:gd name="connsiteX1320" fmla="*/ 6052153 w 10342563"/>
              <a:gd name="connsiteY1320" fmla="*/ 3638435 h 6095017"/>
              <a:gd name="connsiteX1321" fmla="*/ 6047770 w 10342563"/>
              <a:gd name="connsiteY1321" fmla="*/ 3642822 h 6095017"/>
              <a:gd name="connsiteX1322" fmla="*/ 6052153 w 10342563"/>
              <a:gd name="connsiteY1322" fmla="*/ 3642822 h 6095017"/>
              <a:gd name="connsiteX1323" fmla="*/ 6056535 w 10342563"/>
              <a:gd name="connsiteY1323" fmla="*/ 3642822 h 6095017"/>
              <a:gd name="connsiteX1324" fmla="*/ 6052153 w 10342563"/>
              <a:gd name="connsiteY1324" fmla="*/ 3638435 h 6095017"/>
              <a:gd name="connsiteX1325" fmla="*/ 2949384 w 10342563"/>
              <a:gd name="connsiteY1325" fmla="*/ 3638435 h 6095017"/>
              <a:gd name="connsiteX1326" fmla="*/ 2953766 w 10342563"/>
              <a:gd name="connsiteY1326" fmla="*/ 3638435 h 6095017"/>
              <a:gd name="connsiteX1327" fmla="*/ 2949384 w 10342563"/>
              <a:gd name="connsiteY1327" fmla="*/ 3642822 h 6095017"/>
              <a:gd name="connsiteX1328" fmla="*/ 2949384 w 10342563"/>
              <a:gd name="connsiteY1328" fmla="*/ 3638435 h 6095017"/>
              <a:gd name="connsiteX1329" fmla="*/ 8672853 w 10342563"/>
              <a:gd name="connsiteY1329" fmla="*/ 3625275 h 6095017"/>
              <a:gd name="connsiteX1330" fmla="*/ 8681618 w 10342563"/>
              <a:gd name="connsiteY1330" fmla="*/ 3634049 h 6095017"/>
              <a:gd name="connsiteX1331" fmla="*/ 8668470 w 10342563"/>
              <a:gd name="connsiteY1331" fmla="*/ 3638435 h 6095017"/>
              <a:gd name="connsiteX1332" fmla="*/ 8664088 w 10342563"/>
              <a:gd name="connsiteY1332" fmla="*/ 3634049 h 6095017"/>
              <a:gd name="connsiteX1333" fmla="*/ 8672853 w 10342563"/>
              <a:gd name="connsiteY1333" fmla="*/ 3625275 h 6095017"/>
              <a:gd name="connsiteX1334" fmla="*/ 8742972 w 10342563"/>
              <a:gd name="connsiteY1334" fmla="*/ 3620888 h 6095017"/>
              <a:gd name="connsiteX1335" fmla="*/ 8747354 w 10342563"/>
              <a:gd name="connsiteY1335" fmla="*/ 3625275 h 6095017"/>
              <a:gd name="connsiteX1336" fmla="*/ 8742972 w 10342563"/>
              <a:gd name="connsiteY1336" fmla="*/ 3625275 h 6095017"/>
              <a:gd name="connsiteX1337" fmla="*/ 8738589 w 10342563"/>
              <a:gd name="connsiteY1337" fmla="*/ 3625275 h 6095017"/>
              <a:gd name="connsiteX1338" fmla="*/ 8742972 w 10342563"/>
              <a:gd name="connsiteY1338" fmla="*/ 3620888 h 6095017"/>
              <a:gd name="connsiteX1339" fmla="*/ 6573663 w 10342563"/>
              <a:gd name="connsiteY1339" fmla="*/ 3620888 h 6095017"/>
              <a:gd name="connsiteX1340" fmla="*/ 6578046 w 10342563"/>
              <a:gd name="connsiteY1340" fmla="*/ 3620888 h 6095017"/>
              <a:gd name="connsiteX1341" fmla="*/ 6591193 w 10342563"/>
              <a:gd name="connsiteY1341" fmla="*/ 3620888 h 6095017"/>
              <a:gd name="connsiteX1342" fmla="*/ 6591193 w 10342563"/>
              <a:gd name="connsiteY1342" fmla="*/ 3629662 h 6095017"/>
              <a:gd name="connsiteX1343" fmla="*/ 6573663 w 10342563"/>
              <a:gd name="connsiteY1343" fmla="*/ 3638435 h 6095017"/>
              <a:gd name="connsiteX1344" fmla="*/ 6564898 w 10342563"/>
              <a:gd name="connsiteY1344" fmla="*/ 3625275 h 6095017"/>
              <a:gd name="connsiteX1345" fmla="*/ 6573663 w 10342563"/>
              <a:gd name="connsiteY1345" fmla="*/ 3620888 h 6095017"/>
              <a:gd name="connsiteX1346" fmla="*/ 8838290 w 10342563"/>
              <a:gd name="connsiteY1346" fmla="*/ 3615953 h 6095017"/>
              <a:gd name="connsiteX1347" fmla="*/ 8848150 w 10342563"/>
              <a:gd name="connsiteY1347" fmla="*/ 3625275 h 6095017"/>
              <a:gd name="connsiteX1348" fmla="*/ 8856915 w 10342563"/>
              <a:gd name="connsiteY1348" fmla="*/ 3647209 h 6095017"/>
              <a:gd name="connsiteX1349" fmla="*/ 8843768 w 10342563"/>
              <a:gd name="connsiteY1349" fmla="*/ 3669143 h 6095017"/>
              <a:gd name="connsiteX1350" fmla="*/ 8843768 w 10342563"/>
              <a:gd name="connsiteY1350" fmla="*/ 3677916 h 6095017"/>
              <a:gd name="connsiteX1351" fmla="*/ 8848150 w 10342563"/>
              <a:gd name="connsiteY1351" fmla="*/ 3686690 h 6095017"/>
              <a:gd name="connsiteX1352" fmla="*/ 8839385 w 10342563"/>
              <a:gd name="connsiteY1352" fmla="*/ 3695463 h 6095017"/>
              <a:gd name="connsiteX1353" fmla="*/ 8835003 w 10342563"/>
              <a:gd name="connsiteY1353" fmla="*/ 3695463 h 6095017"/>
              <a:gd name="connsiteX1354" fmla="*/ 8821856 w 10342563"/>
              <a:gd name="connsiteY1354" fmla="*/ 3673529 h 6095017"/>
              <a:gd name="connsiteX1355" fmla="*/ 8821856 w 10342563"/>
              <a:gd name="connsiteY1355" fmla="*/ 3647209 h 6095017"/>
              <a:gd name="connsiteX1356" fmla="*/ 8826238 w 10342563"/>
              <a:gd name="connsiteY1356" fmla="*/ 3642822 h 6095017"/>
              <a:gd name="connsiteX1357" fmla="*/ 8826238 w 10342563"/>
              <a:gd name="connsiteY1357" fmla="*/ 3651596 h 6095017"/>
              <a:gd name="connsiteX1358" fmla="*/ 8830621 w 10342563"/>
              <a:gd name="connsiteY1358" fmla="*/ 3651596 h 6095017"/>
              <a:gd name="connsiteX1359" fmla="*/ 8830621 w 10342563"/>
              <a:gd name="connsiteY1359" fmla="*/ 3647209 h 6095017"/>
              <a:gd name="connsiteX1360" fmla="*/ 8826238 w 10342563"/>
              <a:gd name="connsiteY1360" fmla="*/ 3642822 h 6095017"/>
              <a:gd name="connsiteX1361" fmla="*/ 8817473 w 10342563"/>
              <a:gd name="connsiteY1361" fmla="*/ 3625275 h 6095017"/>
              <a:gd name="connsiteX1362" fmla="*/ 8821856 w 10342563"/>
              <a:gd name="connsiteY1362" fmla="*/ 3616502 h 6095017"/>
              <a:gd name="connsiteX1363" fmla="*/ 8838290 w 10342563"/>
              <a:gd name="connsiteY1363" fmla="*/ 3615953 h 6095017"/>
              <a:gd name="connsiteX1364" fmla="*/ 3019503 w 10342563"/>
              <a:gd name="connsiteY1364" fmla="*/ 3598955 h 6095017"/>
              <a:gd name="connsiteX1365" fmla="*/ 3023885 w 10342563"/>
              <a:gd name="connsiteY1365" fmla="*/ 3603341 h 6095017"/>
              <a:gd name="connsiteX1366" fmla="*/ 3019503 w 10342563"/>
              <a:gd name="connsiteY1366" fmla="*/ 3607728 h 6095017"/>
              <a:gd name="connsiteX1367" fmla="*/ 3015120 w 10342563"/>
              <a:gd name="connsiteY1367" fmla="*/ 3603341 h 6095017"/>
              <a:gd name="connsiteX1368" fmla="*/ 3019503 w 10342563"/>
              <a:gd name="connsiteY1368" fmla="*/ 3598955 h 6095017"/>
              <a:gd name="connsiteX1369" fmla="*/ 7813346 w 10342563"/>
              <a:gd name="connsiteY1369" fmla="*/ 3597310 h 6095017"/>
              <a:gd name="connsiteX1370" fmla="*/ 7813894 w 10342563"/>
              <a:gd name="connsiteY1370" fmla="*/ 3598955 h 6095017"/>
              <a:gd name="connsiteX1371" fmla="*/ 7818277 w 10342563"/>
              <a:gd name="connsiteY1371" fmla="*/ 3598955 h 6095017"/>
              <a:gd name="connsiteX1372" fmla="*/ 7818277 w 10342563"/>
              <a:gd name="connsiteY1372" fmla="*/ 3616502 h 6095017"/>
              <a:gd name="connsiteX1373" fmla="*/ 7813894 w 10342563"/>
              <a:gd name="connsiteY1373" fmla="*/ 3620888 h 6095017"/>
              <a:gd name="connsiteX1374" fmla="*/ 7809511 w 10342563"/>
              <a:gd name="connsiteY1374" fmla="*/ 3616502 h 6095017"/>
              <a:gd name="connsiteX1375" fmla="*/ 7809511 w 10342563"/>
              <a:gd name="connsiteY1375" fmla="*/ 3607728 h 6095017"/>
              <a:gd name="connsiteX1376" fmla="*/ 7809511 w 10342563"/>
              <a:gd name="connsiteY1376" fmla="*/ 3598955 h 6095017"/>
              <a:gd name="connsiteX1377" fmla="*/ 7813346 w 10342563"/>
              <a:gd name="connsiteY1377" fmla="*/ 3597310 h 6095017"/>
              <a:gd name="connsiteX1378" fmla="*/ 9452927 w 10342563"/>
              <a:gd name="connsiteY1378" fmla="*/ 3585794 h 6095017"/>
              <a:gd name="connsiteX1379" fmla="*/ 9457310 w 10342563"/>
              <a:gd name="connsiteY1379" fmla="*/ 3585794 h 6095017"/>
              <a:gd name="connsiteX1380" fmla="*/ 9452927 w 10342563"/>
              <a:gd name="connsiteY1380" fmla="*/ 3590181 h 6095017"/>
              <a:gd name="connsiteX1381" fmla="*/ 9452927 w 10342563"/>
              <a:gd name="connsiteY1381" fmla="*/ 3585794 h 6095017"/>
              <a:gd name="connsiteX1382" fmla="*/ 8738589 w 10342563"/>
              <a:gd name="connsiteY1382" fmla="*/ 3581408 h 6095017"/>
              <a:gd name="connsiteX1383" fmla="*/ 8738589 w 10342563"/>
              <a:gd name="connsiteY1383" fmla="*/ 3585794 h 6095017"/>
              <a:gd name="connsiteX1384" fmla="*/ 8734207 w 10342563"/>
              <a:gd name="connsiteY1384" fmla="*/ 3585794 h 6095017"/>
              <a:gd name="connsiteX1385" fmla="*/ 8738589 w 10342563"/>
              <a:gd name="connsiteY1385" fmla="*/ 3581408 h 6095017"/>
              <a:gd name="connsiteX1386" fmla="*/ 8707912 w 10342563"/>
              <a:gd name="connsiteY1386" fmla="*/ 3581408 h 6095017"/>
              <a:gd name="connsiteX1387" fmla="*/ 8721059 w 10342563"/>
              <a:gd name="connsiteY1387" fmla="*/ 3598955 h 6095017"/>
              <a:gd name="connsiteX1388" fmla="*/ 8721059 w 10342563"/>
              <a:gd name="connsiteY1388" fmla="*/ 3620888 h 6095017"/>
              <a:gd name="connsiteX1389" fmla="*/ 8703530 w 10342563"/>
              <a:gd name="connsiteY1389" fmla="*/ 3625275 h 6095017"/>
              <a:gd name="connsiteX1390" fmla="*/ 8686000 w 10342563"/>
              <a:gd name="connsiteY1390" fmla="*/ 3590181 h 6095017"/>
              <a:gd name="connsiteX1391" fmla="*/ 8690382 w 10342563"/>
              <a:gd name="connsiteY1391" fmla="*/ 3585794 h 6095017"/>
              <a:gd name="connsiteX1392" fmla="*/ 8707912 w 10342563"/>
              <a:gd name="connsiteY1392" fmla="*/ 3581408 h 6095017"/>
              <a:gd name="connsiteX1393" fmla="*/ 2973487 w 10342563"/>
              <a:gd name="connsiteY1393" fmla="*/ 3579763 h 6095017"/>
              <a:gd name="connsiteX1394" fmla="*/ 2975678 w 10342563"/>
              <a:gd name="connsiteY1394" fmla="*/ 3581408 h 6095017"/>
              <a:gd name="connsiteX1395" fmla="*/ 2971296 w 10342563"/>
              <a:gd name="connsiteY1395" fmla="*/ 3585794 h 6095017"/>
              <a:gd name="connsiteX1396" fmla="*/ 2966914 w 10342563"/>
              <a:gd name="connsiteY1396" fmla="*/ 3581408 h 6095017"/>
              <a:gd name="connsiteX1397" fmla="*/ 2971296 w 10342563"/>
              <a:gd name="connsiteY1397" fmla="*/ 3581408 h 6095017"/>
              <a:gd name="connsiteX1398" fmla="*/ 2973487 w 10342563"/>
              <a:gd name="connsiteY1398" fmla="*/ 3579763 h 6095017"/>
              <a:gd name="connsiteX1399" fmla="*/ 8806517 w 10342563"/>
              <a:gd name="connsiteY1399" fmla="*/ 3570989 h 6095017"/>
              <a:gd name="connsiteX1400" fmla="*/ 8808708 w 10342563"/>
              <a:gd name="connsiteY1400" fmla="*/ 3572634 h 6095017"/>
              <a:gd name="connsiteX1401" fmla="*/ 8813091 w 10342563"/>
              <a:gd name="connsiteY1401" fmla="*/ 3577021 h 6095017"/>
              <a:gd name="connsiteX1402" fmla="*/ 8808708 w 10342563"/>
              <a:gd name="connsiteY1402" fmla="*/ 3581408 h 6095017"/>
              <a:gd name="connsiteX1403" fmla="*/ 8804326 w 10342563"/>
              <a:gd name="connsiteY1403" fmla="*/ 3572634 h 6095017"/>
              <a:gd name="connsiteX1404" fmla="*/ 8806517 w 10342563"/>
              <a:gd name="connsiteY1404" fmla="*/ 3570989 h 6095017"/>
              <a:gd name="connsiteX1405" fmla="*/ 2969105 w 10342563"/>
              <a:gd name="connsiteY1405" fmla="*/ 3549055 h 6095017"/>
              <a:gd name="connsiteX1406" fmla="*/ 2971296 w 10342563"/>
              <a:gd name="connsiteY1406" fmla="*/ 3550700 h 6095017"/>
              <a:gd name="connsiteX1407" fmla="*/ 2975678 w 10342563"/>
              <a:gd name="connsiteY1407" fmla="*/ 3559474 h 6095017"/>
              <a:gd name="connsiteX1408" fmla="*/ 2971296 w 10342563"/>
              <a:gd name="connsiteY1408" fmla="*/ 3563861 h 6095017"/>
              <a:gd name="connsiteX1409" fmla="*/ 2962531 w 10342563"/>
              <a:gd name="connsiteY1409" fmla="*/ 3555087 h 6095017"/>
              <a:gd name="connsiteX1410" fmla="*/ 2966914 w 10342563"/>
              <a:gd name="connsiteY1410" fmla="*/ 3550700 h 6095017"/>
              <a:gd name="connsiteX1411" fmla="*/ 2969105 w 10342563"/>
              <a:gd name="connsiteY1411" fmla="*/ 3549055 h 6095017"/>
              <a:gd name="connsiteX1412" fmla="*/ 2958149 w 10342563"/>
              <a:gd name="connsiteY1412" fmla="*/ 3528766 h 6095017"/>
              <a:gd name="connsiteX1413" fmla="*/ 2962531 w 10342563"/>
              <a:gd name="connsiteY1413" fmla="*/ 3528766 h 6095017"/>
              <a:gd name="connsiteX1414" fmla="*/ 2962531 w 10342563"/>
              <a:gd name="connsiteY1414" fmla="*/ 3533153 h 6095017"/>
              <a:gd name="connsiteX1415" fmla="*/ 2958149 w 10342563"/>
              <a:gd name="connsiteY1415" fmla="*/ 3528766 h 6095017"/>
              <a:gd name="connsiteX1416" fmla="*/ 2962531 w 10342563"/>
              <a:gd name="connsiteY1416" fmla="*/ 3493672 h 6095017"/>
              <a:gd name="connsiteX1417" fmla="*/ 2966914 w 10342563"/>
              <a:gd name="connsiteY1417" fmla="*/ 3498059 h 6095017"/>
              <a:gd name="connsiteX1418" fmla="*/ 2953766 w 10342563"/>
              <a:gd name="connsiteY1418" fmla="*/ 3506833 h 6095017"/>
              <a:gd name="connsiteX1419" fmla="*/ 2949384 w 10342563"/>
              <a:gd name="connsiteY1419" fmla="*/ 3502446 h 6095017"/>
              <a:gd name="connsiteX1420" fmla="*/ 2962531 w 10342563"/>
              <a:gd name="connsiteY1420" fmla="*/ 3493672 h 6095017"/>
              <a:gd name="connsiteX1421" fmla="*/ 2787233 w 10342563"/>
              <a:gd name="connsiteY1421" fmla="*/ 3427871 h 6095017"/>
              <a:gd name="connsiteX1422" fmla="*/ 2809146 w 10342563"/>
              <a:gd name="connsiteY1422" fmla="*/ 3427871 h 6095017"/>
              <a:gd name="connsiteX1423" fmla="*/ 2826675 w 10342563"/>
              <a:gd name="connsiteY1423" fmla="*/ 3427871 h 6095017"/>
              <a:gd name="connsiteX1424" fmla="*/ 2831058 w 10342563"/>
              <a:gd name="connsiteY1424" fmla="*/ 3436645 h 6095017"/>
              <a:gd name="connsiteX1425" fmla="*/ 2831058 w 10342563"/>
              <a:gd name="connsiteY1425" fmla="*/ 3441031 h 6095017"/>
              <a:gd name="connsiteX1426" fmla="*/ 2791616 w 10342563"/>
              <a:gd name="connsiteY1426" fmla="*/ 3449805 h 6095017"/>
              <a:gd name="connsiteX1427" fmla="*/ 2787233 w 10342563"/>
              <a:gd name="connsiteY1427" fmla="*/ 3445418 h 6095017"/>
              <a:gd name="connsiteX1428" fmla="*/ 2782851 w 10342563"/>
              <a:gd name="connsiteY1428" fmla="*/ 3436645 h 6095017"/>
              <a:gd name="connsiteX1429" fmla="*/ 2787233 w 10342563"/>
              <a:gd name="connsiteY1429" fmla="*/ 3427871 h 6095017"/>
              <a:gd name="connsiteX1430" fmla="*/ 2458550 w 10342563"/>
              <a:gd name="connsiteY1430" fmla="*/ 3423484 h 6095017"/>
              <a:gd name="connsiteX1431" fmla="*/ 2493610 w 10342563"/>
              <a:gd name="connsiteY1431" fmla="*/ 3436645 h 6095017"/>
              <a:gd name="connsiteX1432" fmla="*/ 2489227 w 10342563"/>
              <a:gd name="connsiteY1432" fmla="*/ 3449805 h 6095017"/>
              <a:gd name="connsiteX1433" fmla="*/ 2480463 w 10342563"/>
              <a:gd name="connsiteY1433" fmla="*/ 3454192 h 6095017"/>
              <a:gd name="connsiteX1434" fmla="*/ 2436638 w 10342563"/>
              <a:gd name="connsiteY1434" fmla="*/ 3436645 h 6095017"/>
              <a:gd name="connsiteX1435" fmla="*/ 2436638 w 10342563"/>
              <a:gd name="connsiteY1435" fmla="*/ 3427871 h 6095017"/>
              <a:gd name="connsiteX1436" fmla="*/ 2458550 w 10342563"/>
              <a:gd name="connsiteY1436" fmla="*/ 3423484 h 6095017"/>
              <a:gd name="connsiteX1437" fmla="*/ 8682713 w 10342563"/>
              <a:gd name="connsiteY1437" fmla="*/ 3408679 h 6095017"/>
              <a:gd name="connsiteX1438" fmla="*/ 8699147 w 10342563"/>
              <a:gd name="connsiteY1438" fmla="*/ 3410324 h 6095017"/>
              <a:gd name="connsiteX1439" fmla="*/ 8721059 w 10342563"/>
              <a:gd name="connsiteY1439" fmla="*/ 3410324 h 6095017"/>
              <a:gd name="connsiteX1440" fmla="*/ 8729824 w 10342563"/>
              <a:gd name="connsiteY1440" fmla="*/ 3419098 h 6095017"/>
              <a:gd name="connsiteX1441" fmla="*/ 8738589 w 10342563"/>
              <a:gd name="connsiteY1441" fmla="*/ 3445418 h 6095017"/>
              <a:gd name="connsiteX1442" fmla="*/ 8729824 w 10342563"/>
              <a:gd name="connsiteY1442" fmla="*/ 3493672 h 6095017"/>
              <a:gd name="connsiteX1443" fmla="*/ 8725442 w 10342563"/>
              <a:gd name="connsiteY1443" fmla="*/ 3502446 h 6095017"/>
              <a:gd name="connsiteX1444" fmla="*/ 8716677 w 10342563"/>
              <a:gd name="connsiteY1444" fmla="*/ 3524380 h 6095017"/>
              <a:gd name="connsiteX1445" fmla="*/ 8725442 w 10342563"/>
              <a:gd name="connsiteY1445" fmla="*/ 3533153 h 6095017"/>
              <a:gd name="connsiteX1446" fmla="*/ 8729824 w 10342563"/>
              <a:gd name="connsiteY1446" fmla="*/ 3546313 h 6095017"/>
              <a:gd name="connsiteX1447" fmla="*/ 8729824 w 10342563"/>
              <a:gd name="connsiteY1447" fmla="*/ 3555087 h 6095017"/>
              <a:gd name="connsiteX1448" fmla="*/ 8738589 w 10342563"/>
              <a:gd name="connsiteY1448" fmla="*/ 3555087 h 6095017"/>
              <a:gd name="connsiteX1449" fmla="*/ 8747354 w 10342563"/>
              <a:gd name="connsiteY1449" fmla="*/ 3550700 h 6095017"/>
              <a:gd name="connsiteX1450" fmla="*/ 8760501 w 10342563"/>
              <a:gd name="connsiteY1450" fmla="*/ 3555087 h 6095017"/>
              <a:gd name="connsiteX1451" fmla="*/ 8773649 w 10342563"/>
              <a:gd name="connsiteY1451" fmla="*/ 3563861 h 6095017"/>
              <a:gd name="connsiteX1452" fmla="*/ 8791179 w 10342563"/>
              <a:gd name="connsiteY1452" fmla="*/ 3585794 h 6095017"/>
              <a:gd name="connsiteX1453" fmla="*/ 8804326 w 10342563"/>
              <a:gd name="connsiteY1453" fmla="*/ 3598955 h 6095017"/>
              <a:gd name="connsiteX1454" fmla="*/ 8808708 w 10342563"/>
              <a:gd name="connsiteY1454" fmla="*/ 3612115 h 6095017"/>
              <a:gd name="connsiteX1455" fmla="*/ 8804326 w 10342563"/>
              <a:gd name="connsiteY1455" fmla="*/ 3634049 h 6095017"/>
              <a:gd name="connsiteX1456" fmla="*/ 8799943 w 10342563"/>
              <a:gd name="connsiteY1456" fmla="*/ 3638435 h 6095017"/>
              <a:gd name="connsiteX1457" fmla="*/ 8786796 w 10342563"/>
              <a:gd name="connsiteY1457" fmla="*/ 3634049 h 6095017"/>
              <a:gd name="connsiteX1458" fmla="*/ 8786796 w 10342563"/>
              <a:gd name="connsiteY1458" fmla="*/ 3616502 h 6095017"/>
              <a:gd name="connsiteX1459" fmla="*/ 8786796 w 10342563"/>
              <a:gd name="connsiteY1459" fmla="*/ 3607728 h 6095017"/>
              <a:gd name="connsiteX1460" fmla="*/ 8773649 w 10342563"/>
              <a:gd name="connsiteY1460" fmla="*/ 3590181 h 6095017"/>
              <a:gd name="connsiteX1461" fmla="*/ 8764884 w 10342563"/>
              <a:gd name="connsiteY1461" fmla="*/ 3581408 h 6095017"/>
              <a:gd name="connsiteX1462" fmla="*/ 8738589 w 10342563"/>
              <a:gd name="connsiteY1462" fmla="*/ 3581408 h 6095017"/>
              <a:gd name="connsiteX1463" fmla="*/ 8734207 w 10342563"/>
              <a:gd name="connsiteY1463" fmla="*/ 3577021 h 6095017"/>
              <a:gd name="connsiteX1464" fmla="*/ 8725442 w 10342563"/>
              <a:gd name="connsiteY1464" fmla="*/ 3572634 h 6095017"/>
              <a:gd name="connsiteX1465" fmla="*/ 8707912 w 10342563"/>
              <a:gd name="connsiteY1465" fmla="*/ 3581408 h 6095017"/>
              <a:gd name="connsiteX1466" fmla="*/ 8699147 w 10342563"/>
              <a:gd name="connsiteY1466" fmla="*/ 3577021 h 6095017"/>
              <a:gd name="connsiteX1467" fmla="*/ 8686000 w 10342563"/>
              <a:gd name="connsiteY1467" fmla="*/ 3550700 h 6095017"/>
              <a:gd name="connsiteX1468" fmla="*/ 8668470 w 10342563"/>
              <a:gd name="connsiteY1468" fmla="*/ 3533153 h 6095017"/>
              <a:gd name="connsiteX1469" fmla="*/ 8655323 w 10342563"/>
              <a:gd name="connsiteY1469" fmla="*/ 3498059 h 6095017"/>
              <a:gd name="connsiteX1470" fmla="*/ 8659705 w 10342563"/>
              <a:gd name="connsiteY1470" fmla="*/ 3489286 h 6095017"/>
              <a:gd name="connsiteX1471" fmla="*/ 8664088 w 10342563"/>
              <a:gd name="connsiteY1471" fmla="*/ 3476125 h 6095017"/>
              <a:gd name="connsiteX1472" fmla="*/ 8668470 w 10342563"/>
              <a:gd name="connsiteY1472" fmla="*/ 3436645 h 6095017"/>
              <a:gd name="connsiteX1473" fmla="*/ 8672853 w 10342563"/>
              <a:gd name="connsiteY1473" fmla="*/ 3423484 h 6095017"/>
              <a:gd name="connsiteX1474" fmla="*/ 8682713 w 10342563"/>
              <a:gd name="connsiteY1474" fmla="*/ 3408679 h 6095017"/>
              <a:gd name="connsiteX1475" fmla="*/ 2616318 w 10342563"/>
              <a:gd name="connsiteY1475" fmla="*/ 3370843 h 6095017"/>
              <a:gd name="connsiteX1476" fmla="*/ 2620701 w 10342563"/>
              <a:gd name="connsiteY1476" fmla="*/ 3375230 h 6095017"/>
              <a:gd name="connsiteX1477" fmla="*/ 2638230 w 10342563"/>
              <a:gd name="connsiteY1477" fmla="*/ 3379617 h 6095017"/>
              <a:gd name="connsiteX1478" fmla="*/ 2690820 w 10342563"/>
              <a:gd name="connsiteY1478" fmla="*/ 3384004 h 6095017"/>
              <a:gd name="connsiteX1479" fmla="*/ 2703967 w 10342563"/>
              <a:gd name="connsiteY1479" fmla="*/ 3388390 h 6095017"/>
              <a:gd name="connsiteX1480" fmla="*/ 2747791 w 10342563"/>
              <a:gd name="connsiteY1480" fmla="*/ 3419098 h 6095017"/>
              <a:gd name="connsiteX1481" fmla="*/ 2747791 w 10342563"/>
              <a:gd name="connsiteY1481" fmla="*/ 3423484 h 6095017"/>
              <a:gd name="connsiteX1482" fmla="*/ 2743409 w 10342563"/>
              <a:gd name="connsiteY1482" fmla="*/ 3432258 h 6095017"/>
              <a:gd name="connsiteX1483" fmla="*/ 2734644 w 10342563"/>
              <a:gd name="connsiteY1483" fmla="*/ 3432258 h 6095017"/>
              <a:gd name="connsiteX1484" fmla="*/ 2690820 w 10342563"/>
              <a:gd name="connsiteY1484" fmla="*/ 3436645 h 6095017"/>
              <a:gd name="connsiteX1485" fmla="*/ 2677672 w 10342563"/>
              <a:gd name="connsiteY1485" fmla="*/ 3436645 h 6095017"/>
              <a:gd name="connsiteX1486" fmla="*/ 2651378 w 10342563"/>
              <a:gd name="connsiteY1486" fmla="*/ 3449805 h 6095017"/>
              <a:gd name="connsiteX1487" fmla="*/ 2646995 w 10342563"/>
              <a:gd name="connsiteY1487" fmla="*/ 3454192 h 6095017"/>
              <a:gd name="connsiteX1488" fmla="*/ 2642613 w 10342563"/>
              <a:gd name="connsiteY1488" fmla="*/ 3454192 h 6095017"/>
              <a:gd name="connsiteX1489" fmla="*/ 2620701 w 10342563"/>
              <a:gd name="connsiteY1489" fmla="*/ 3441031 h 6095017"/>
              <a:gd name="connsiteX1490" fmla="*/ 2594406 w 10342563"/>
              <a:gd name="connsiteY1490" fmla="*/ 3441031 h 6095017"/>
              <a:gd name="connsiteX1491" fmla="*/ 2572494 w 10342563"/>
              <a:gd name="connsiteY1491" fmla="*/ 3441031 h 6095017"/>
              <a:gd name="connsiteX1492" fmla="*/ 2559346 w 10342563"/>
              <a:gd name="connsiteY1492" fmla="*/ 3427871 h 6095017"/>
              <a:gd name="connsiteX1493" fmla="*/ 2563729 w 10342563"/>
              <a:gd name="connsiteY1493" fmla="*/ 3423484 h 6095017"/>
              <a:gd name="connsiteX1494" fmla="*/ 2590024 w 10342563"/>
              <a:gd name="connsiteY1494" fmla="*/ 3419098 h 6095017"/>
              <a:gd name="connsiteX1495" fmla="*/ 2603171 w 10342563"/>
              <a:gd name="connsiteY1495" fmla="*/ 3414711 h 6095017"/>
              <a:gd name="connsiteX1496" fmla="*/ 2611936 w 10342563"/>
              <a:gd name="connsiteY1496" fmla="*/ 3414711 h 6095017"/>
              <a:gd name="connsiteX1497" fmla="*/ 2603171 w 10342563"/>
              <a:gd name="connsiteY1497" fmla="*/ 3388390 h 6095017"/>
              <a:gd name="connsiteX1498" fmla="*/ 2598788 w 10342563"/>
              <a:gd name="connsiteY1498" fmla="*/ 3379617 h 6095017"/>
              <a:gd name="connsiteX1499" fmla="*/ 2616318 w 10342563"/>
              <a:gd name="connsiteY1499" fmla="*/ 3370843 h 6095017"/>
              <a:gd name="connsiteX1500" fmla="*/ 8344169 w 10342563"/>
              <a:gd name="connsiteY1500" fmla="*/ 3357683 h 6095017"/>
              <a:gd name="connsiteX1501" fmla="*/ 8348552 w 10342563"/>
              <a:gd name="connsiteY1501" fmla="*/ 3357683 h 6095017"/>
              <a:gd name="connsiteX1502" fmla="*/ 8361699 w 10342563"/>
              <a:gd name="connsiteY1502" fmla="*/ 3362070 h 6095017"/>
              <a:gd name="connsiteX1503" fmla="*/ 8366081 w 10342563"/>
              <a:gd name="connsiteY1503" fmla="*/ 3370843 h 6095017"/>
              <a:gd name="connsiteX1504" fmla="*/ 8352935 w 10342563"/>
              <a:gd name="connsiteY1504" fmla="*/ 3405937 h 6095017"/>
              <a:gd name="connsiteX1505" fmla="*/ 8313493 w 10342563"/>
              <a:gd name="connsiteY1505" fmla="*/ 3419098 h 6095017"/>
              <a:gd name="connsiteX1506" fmla="*/ 8295963 w 10342563"/>
              <a:gd name="connsiteY1506" fmla="*/ 3388390 h 6095017"/>
              <a:gd name="connsiteX1507" fmla="*/ 8300345 w 10342563"/>
              <a:gd name="connsiteY1507" fmla="*/ 3379617 h 6095017"/>
              <a:gd name="connsiteX1508" fmla="*/ 8344169 w 10342563"/>
              <a:gd name="connsiteY1508" fmla="*/ 3357683 h 6095017"/>
              <a:gd name="connsiteX1509" fmla="*/ 2590024 w 10342563"/>
              <a:gd name="connsiteY1509" fmla="*/ 3335749 h 6095017"/>
              <a:gd name="connsiteX1510" fmla="*/ 2598788 w 10342563"/>
              <a:gd name="connsiteY1510" fmla="*/ 3335749 h 6095017"/>
              <a:gd name="connsiteX1511" fmla="*/ 2603171 w 10342563"/>
              <a:gd name="connsiteY1511" fmla="*/ 3340136 h 6095017"/>
              <a:gd name="connsiteX1512" fmla="*/ 2598788 w 10342563"/>
              <a:gd name="connsiteY1512" fmla="*/ 3344523 h 6095017"/>
              <a:gd name="connsiteX1513" fmla="*/ 2590024 w 10342563"/>
              <a:gd name="connsiteY1513" fmla="*/ 3344523 h 6095017"/>
              <a:gd name="connsiteX1514" fmla="*/ 2585641 w 10342563"/>
              <a:gd name="connsiteY1514" fmla="*/ 3340136 h 6095017"/>
              <a:gd name="connsiteX1515" fmla="*/ 2590024 w 10342563"/>
              <a:gd name="connsiteY1515" fmla="*/ 3335749 h 6095017"/>
              <a:gd name="connsiteX1516" fmla="*/ 2298591 w 10342563"/>
              <a:gd name="connsiteY1516" fmla="*/ 3312171 h 6095017"/>
              <a:gd name="connsiteX1517" fmla="*/ 2300782 w 10342563"/>
              <a:gd name="connsiteY1517" fmla="*/ 3313816 h 6095017"/>
              <a:gd name="connsiteX1518" fmla="*/ 2305165 w 10342563"/>
              <a:gd name="connsiteY1518" fmla="*/ 3318202 h 6095017"/>
              <a:gd name="connsiteX1519" fmla="*/ 2296400 w 10342563"/>
              <a:gd name="connsiteY1519" fmla="*/ 3322589 h 6095017"/>
              <a:gd name="connsiteX1520" fmla="*/ 2296400 w 10342563"/>
              <a:gd name="connsiteY1520" fmla="*/ 3313816 h 6095017"/>
              <a:gd name="connsiteX1521" fmla="*/ 2298591 w 10342563"/>
              <a:gd name="connsiteY1521" fmla="*/ 3312171 h 6095017"/>
              <a:gd name="connsiteX1522" fmla="*/ 2572494 w 10342563"/>
              <a:gd name="connsiteY1522" fmla="*/ 3283108 h 6095017"/>
              <a:gd name="connsiteX1523" fmla="*/ 2581259 w 10342563"/>
              <a:gd name="connsiteY1523" fmla="*/ 3283108 h 6095017"/>
              <a:gd name="connsiteX1524" fmla="*/ 2581259 w 10342563"/>
              <a:gd name="connsiteY1524" fmla="*/ 3287495 h 6095017"/>
              <a:gd name="connsiteX1525" fmla="*/ 2581259 w 10342563"/>
              <a:gd name="connsiteY1525" fmla="*/ 3291882 h 6095017"/>
              <a:gd name="connsiteX1526" fmla="*/ 2576876 w 10342563"/>
              <a:gd name="connsiteY1526" fmla="*/ 3291882 h 6095017"/>
              <a:gd name="connsiteX1527" fmla="*/ 2572494 w 10342563"/>
              <a:gd name="connsiteY1527" fmla="*/ 3283108 h 6095017"/>
              <a:gd name="connsiteX1528" fmla="*/ 2322695 w 10342563"/>
              <a:gd name="connsiteY1528" fmla="*/ 3261175 h 6095017"/>
              <a:gd name="connsiteX1529" fmla="*/ 2340224 w 10342563"/>
              <a:gd name="connsiteY1529" fmla="*/ 3265561 h 6095017"/>
              <a:gd name="connsiteX1530" fmla="*/ 2370901 w 10342563"/>
              <a:gd name="connsiteY1530" fmla="*/ 3269948 h 6095017"/>
              <a:gd name="connsiteX1531" fmla="*/ 2410343 w 10342563"/>
              <a:gd name="connsiteY1531" fmla="*/ 3287495 h 6095017"/>
              <a:gd name="connsiteX1532" fmla="*/ 2423491 w 10342563"/>
              <a:gd name="connsiteY1532" fmla="*/ 3291882 h 6095017"/>
              <a:gd name="connsiteX1533" fmla="*/ 2449785 w 10342563"/>
              <a:gd name="connsiteY1533" fmla="*/ 3305042 h 6095017"/>
              <a:gd name="connsiteX1534" fmla="*/ 2471698 w 10342563"/>
              <a:gd name="connsiteY1534" fmla="*/ 3318202 h 6095017"/>
              <a:gd name="connsiteX1535" fmla="*/ 2550582 w 10342563"/>
              <a:gd name="connsiteY1535" fmla="*/ 3353296 h 6095017"/>
              <a:gd name="connsiteX1536" fmla="*/ 2559346 w 10342563"/>
              <a:gd name="connsiteY1536" fmla="*/ 3362070 h 6095017"/>
              <a:gd name="connsiteX1537" fmla="*/ 2559346 w 10342563"/>
              <a:gd name="connsiteY1537" fmla="*/ 3375230 h 6095017"/>
              <a:gd name="connsiteX1538" fmla="*/ 2502375 w 10342563"/>
              <a:gd name="connsiteY1538" fmla="*/ 3384004 h 6095017"/>
              <a:gd name="connsiteX1539" fmla="*/ 2467315 w 10342563"/>
              <a:gd name="connsiteY1539" fmla="*/ 3384004 h 6095017"/>
              <a:gd name="connsiteX1540" fmla="*/ 2462933 w 10342563"/>
              <a:gd name="connsiteY1540" fmla="*/ 3370843 h 6095017"/>
              <a:gd name="connsiteX1541" fmla="*/ 2467315 w 10342563"/>
              <a:gd name="connsiteY1541" fmla="*/ 3366457 h 6095017"/>
              <a:gd name="connsiteX1542" fmla="*/ 2462933 w 10342563"/>
              <a:gd name="connsiteY1542" fmla="*/ 3357683 h 6095017"/>
              <a:gd name="connsiteX1543" fmla="*/ 2462933 w 10342563"/>
              <a:gd name="connsiteY1543" fmla="*/ 3353296 h 6095017"/>
              <a:gd name="connsiteX1544" fmla="*/ 2432255 w 10342563"/>
              <a:gd name="connsiteY1544" fmla="*/ 3335749 h 6095017"/>
              <a:gd name="connsiteX1545" fmla="*/ 2419108 w 10342563"/>
              <a:gd name="connsiteY1545" fmla="*/ 3322589 h 6095017"/>
              <a:gd name="connsiteX1546" fmla="*/ 2379666 w 10342563"/>
              <a:gd name="connsiteY1546" fmla="*/ 3313816 h 6095017"/>
              <a:gd name="connsiteX1547" fmla="*/ 2362136 w 10342563"/>
              <a:gd name="connsiteY1547" fmla="*/ 3305042 h 6095017"/>
              <a:gd name="connsiteX1548" fmla="*/ 2335842 w 10342563"/>
              <a:gd name="connsiteY1548" fmla="*/ 3300655 h 6095017"/>
              <a:gd name="connsiteX1549" fmla="*/ 2322695 w 10342563"/>
              <a:gd name="connsiteY1549" fmla="*/ 3291882 h 6095017"/>
              <a:gd name="connsiteX1550" fmla="*/ 2309547 w 10342563"/>
              <a:gd name="connsiteY1550" fmla="*/ 3287495 h 6095017"/>
              <a:gd name="connsiteX1551" fmla="*/ 2252576 w 10342563"/>
              <a:gd name="connsiteY1551" fmla="*/ 3309429 h 6095017"/>
              <a:gd name="connsiteX1552" fmla="*/ 2239428 w 10342563"/>
              <a:gd name="connsiteY1552" fmla="*/ 3313816 h 6095017"/>
              <a:gd name="connsiteX1553" fmla="*/ 2235046 w 10342563"/>
              <a:gd name="connsiteY1553" fmla="*/ 3309429 h 6095017"/>
              <a:gd name="connsiteX1554" fmla="*/ 2270105 w 10342563"/>
              <a:gd name="connsiteY1554" fmla="*/ 3274335 h 6095017"/>
              <a:gd name="connsiteX1555" fmla="*/ 2322695 w 10342563"/>
              <a:gd name="connsiteY1555" fmla="*/ 3261175 h 6095017"/>
              <a:gd name="connsiteX1556" fmla="*/ 2471698 w 10342563"/>
              <a:gd name="connsiteY1556" fmla="*/ 3234854 h 6095017"/>
              <a:gd name="connsiteX1557" fmla="*/ 2471698 w 10342563"/>
              <a:gd name="connsiteY1557" fmla="*/ 3239241 h 6095017"/>
              <a:gd name="connsiteX1558" fmla="*/ 2471698 w 10342563"/>
              <a:gd name="connsiteY1558" fmla="*/ 3243628 h 6095017"/>
              <a:gd name="connsiteX1559" fmla="*/ 2467315 w 10342563"/>
              <a:gd name="connsiteY1559" fmla="*/ 3239241 h 6095017"/>
              <a:gd name="connsiteX1560" fmla="*/ 2471698 w 10342563"/>
              <a:gd name="connsiteY1560" fmla="*/ 3234854 h 6095017"/>
              <a:gd name="connsiteX1561" fmla="*/ 2537434 w 10342563"/>
              <a:gd name="connsiteY1561" fmla="*/ 3226081 h 6095017"/>
              <a:gd name="connsiteX1562" fmla="*/ 2541817 w 10342563"/>
              <a:gd name="connsiteY1562" fmla="*/ 3230468 h 6095017"/>
              <a:gd name="connsiteX1563" fmla="*/ 2541817 w 10342563"/>
              <a:gd name="connsiteY1563" fmla="*/ 3234854 h 6095017"/>
              <a:gd name="connsiteX1564" fmla="*/ 2537434 w 10342563"/>
              <a:gd name="connsiteY1564" fmla="*/ 3230468 h 6095017"/>
              <a:gd name="connsiteX1565" fmla="*/ 2537434 w 10342563"/>
              <a:gd name="connsiteY1565" fmla="*/ 3226081 h 6095017"/>
              <a:gd name="connsiteX1566" fmla="*/ 2462933 w 10342563"/>
              <a:gd name="connsiteY1566" fmla="*/ 3204147 h 6095017"/>
              <a:gd name="connsiteX1567" fmla="*/ 2467315 w 10342563"/>
              <a:gd name="connsiteY1567" fmla="*/ 3212920 h 6095017"/>
              <a:gd name="connsiteX1568" fmla="*/ 2462933 w 10342563"/>
              <a:gd name="connsiteY1568" fmla="*/ 3221694 h 6095017"/>
              <a:gd name="connsiteX1569" fmla="*/ 2454168 w 10342563"/>
              <a:gd name="connsiteY1569" fmla="*/ 3212920 h 6095017"/>
              <a:gd name="connsiteX1570" fmla="*/ 2462933 w 10342563"/>
              <a:gd name="connsiteY1570" fmla="*/ 3204147 h 6095017"/>
              <a:gd name="connsiteX1571" fmla="*/ 8668470 w 10342563"/>
              <a:gd name="connsiteY1571" fmla="*/ 3160279 h 6095017"/>
              <a:gd name="connsiteX1572" fmla="*/ 8677235 w 10342563"/>
              <a:gd name="connsiteY1572" fmla="*/ 3160279 h 6095017"/>
              <a:gd name="connsiteX1573" fmla="*/ 8690382 w 10342563"/>
              <a:gd name="connsiteY1573" fmla="*/ 3177826 h 6095017"/>
              <a:gd name="connsiteX1574" fmla="*/ 8686000 w 10342563"/>
              <a:gd name="connsiteY1574" fmla="*/ 3217307 h 6095017"/>
              <a:gd name="connsiteX1575" fmla="*/ 8677235 w 10342563"/>
              <a:gd name="connsiteY1575" fmla="*/ 3265561 h 6095017"/>
              <a:gd name="connsiteX1576" fmla="*/ 8672853 w 10342563"/>
              <a:gd name="connsiteY1576" fmla="*/ 3283108 h 6095017"/>
              <a:gd name="connsiteX1577" fmla="*/ 8664088 w 10342563"/>
              <a:gd name="connsiteY1577" fmla="*/ 3283108 h 6095017"/>
              <a:gd name="connsiteX1578" fmla="*/ 8655323 w 10342563"/>
              <a:gd name="connsiteY1578" fmla="*/ 3274335 h 6095017"/>
              <a:gd name="connsiteX1579" fmla="*/ 8637793 w 10342563"/>
              <a:gd name="connsiteY1579" fmla="*/ 3230468 h 6095017"/>
              <a:gd name="connsiteX1580" fmla="*/ 8642176 w 10342563"/>
              <a:gd name="connsiteY1580" fmla="*/ 3199760 h 6095017"/>
              <a:gd name="connsiteX1581" fmla="*/ 8655323 w 10342563"/>
              <a:gd name="connsiteY1581" fmla="*/ 3173439 h 6095017"/>
              <a:gd name="connsiteX1582" fmla="*/ 8668470 w 10342563"/>
              <a:gd name="connsiteY1582" fmla="*/ 3160279 h 6095017"/>
              <a:gd name="connsiteX1583" fmla="*/ 2493610 w 10342563"/>
              <a:gd name="connsiteY1583" fmla="*/ 3138346 h 6095017"/>
              <a:gd name="connsiteX1584" fmla="*/ 2493610 w 10342563"/>
              <a:gd name="connsiteY1584" fmla="*/ 3160279 h 6095017"/>
              <a:gd name="connsiteX1585" fmla="*/ 2489227 w 10342563"/>
              <a:gd name="connsiteY1585" fmla="*/ 3142732 h 6095017"/>
              <a:gd name="connsiteX1586" fmla="*/ 2493610 w 10342563"/>
              <a:gd name="connsiteY1586" fmla="*/ 3138346 h 6095017"/>
              <a:gd name="connsiteX1587" fmla="*/ 2449785 w 10342563"/>
              <a:gd name="connsiteY1587" fmla="*/ 3138346 h 6095017"/>
              <a:gd name="connsiteX1588" fmla="*/ 2462933 w 10342563"/>
              <a:gd name="connsiteY1588" fmla="*/ 3138346 h 6095017"/>
              <a:gd name="connsiteX1589" fmla="*/ 2467315 w 10342563"/>
              <a:gd name="connsiteY1589" fmla="*/ 3138346 h 6095017"/>
              <a:gd name="connsiteX1590" fmla="*/ 2462933 w 10342563"/>
              <a:gd name="connsiteY1590" fmla="*/ 3142732 h 6095017"/>
              <a:gd name="connsiteX1591" fmla="*/ 2449785 w 10342563"/>
              <a:gd name="connsiteY1591" fmla="*/ 3147119 h 6095017"/>
              <a:gd name="connsiteX1592" fmla="*/ 2449785 w 10342563"/>
              <a:gd name="connsiteY1592" fmla="*/ 3138346 h 6095017"/>
              <a:gd name="connsiteX1593" fmla="*/ 8870063 w 10342563"/>
              <a:gd name="connsiteY1593" fmla="*/ 3103252 h 6095017"/>
              <a:gd name="connsiteX1594" fmla="*/ 8874445 w 10342563"/>
              <a:gd name="connsiteY1594" fmla="*/ 3103252 h 6095017"/>
              <a:gd name="connsiteX1595" fmla="*/ 8870063 w 10342563"/>
              <a:gd name="connsiteY1595" fmla="*/ 3112025 h 6095017"/>
              <a:gd name="connsiteX1596" fmla="*/ 8865680 w 10342563"/>
              <a:gd name="connsiteY1596" fmla="*/ 3112025 h 6095017"/>
              <a:gd name="connsiteX1597" fmla="*/ 8865680 w 10342563"/>
              <a:gd name="connsiteY1597" fmla="*/ 3107638 h 6095017"/>
              <a:gd name="connsiteX1598" fmla="*/ 8870063 w 10342563"/>
              <a:gd name="connsiteY1598" fmla="*/ 3103252 h 6095017"/>
              <a:gd name="connsiteX1599" fmla="*/ 4443796 w 10342563"/>
              <a:gd name="connsiteY1599" fmla="*/ 3098865 h 6095017"/>
              <a:gd name="connsiteX1600" fmla="*/ 4443796 w 10342563"/>
              <a:gd name="connsiteY1600" fmla="*/ 3107638 h 6095017"/>
              <a:gd name="connsiteX1601" fmla="*/ 4439414 w 10342563"/>
              <a:gd name="connsiteY1601" fmla="*/ 3112025 h 6095017"/>
              <a:gd name="connsiteX1602" fmla="*/ 4435032 w 10342563"/>
              <a:gd name="connsiteY1602" fmla="*/ 3103252 h 6095017"/>
              <a:gd name="connsiteX1603" fmla="*/ 4443796 w 10342563"/>
              <a:gd name="connsiteY1603" fmla="*/ 3098865 h 6095017"/>
              <a:gd name="connsiteX1604" fmla="*/ 5898767 w 10342563"/>
              <a:gd name="connsiteY1604" fmla="*/ 3094478 h 6095017"/>
              <a:gd name="connsiteX1605" fmla="*/ 5898767 w 10342563"/>
              <a:gd name="connsiteY1605" fmla="*/ 3098865 h 6095017"/>
              <a:gd name="connsiteX1606" fmla="*/ 5903150 w 10342563"/>
              <a:gd name="connsiteY1606" fmla="*/ 3094478 h 6095017"/>
              <a:gd name="connsiteX1607" fmla="*/ 5898767 w 10342563"/>
              <a:gd name="connsiteY1607" fmla="*/ 3094478 h 6095017"/>
              <a:gd name="connsiteX1608" fmla="*/ 2112337 w 10342563"/>
              <a:gd name="connsiteY1608" fmla="*/ 3046224 h 6095017"/>
              <a:gd name="connsiteX1609" fmla="*/ 2121102 w 10342563"/>
              <a:gd name="connsiteY1609" fmla="*/ 3046224 h 6095017"/>
              <a:gd name="connsiteX1610" fmla="*/ 2125485 w 10342563"/>
              <a:gd name="connsiteY1610" fmla="*/ 3050611 h 6095017"/>
              <a:gd name="connsiteX1611" fmla="*/ 2116720 w 10342563"/>
              <a:gd name="connsiteY1611" fmla="*/ 3054997 h 6095017"/>
              <a:gd name="connsiteX1612" fmla="*/ 2112337 w 10342563"/>
              <a:gd name="connsiteY1612" fmla="*/ 3046224 h 6095017"/>
              <a:gd name="connsiteX1613" fmla="*/ 8900740 w 10342563"/>
              <a:gd name="connsiteY1613" fmla="*/ 3033063 h 6095017"/>
              <a:gd name="connsiteX1614" fmla="*/ 8909504 w 10342563"/>
              <a:gd name="connsiteY1614" fmla="*/ 3033063 h 6095017"/>
              <a:gd name="connsiteX1615" fmla="*/ 8909504 w 10342563"/>
              <a:gd name="connsiteY1615" fmla="*/ 3037450 h 6095017"/>
              <a:gd name="connsiteX1616" fmla="*/ 8900740 w 10342563"/>
              <a:gd name="connsiteY1616" fmla="*/ 3041837 h 6095017"/>
              <a:gd name="connsiteX1617" fmla="*/ 8900740 w 10342563"/>
              <a:gd name="connsiteY1617" fmla="*/ 3033063 h 6095017"/>
              <a:gd name="connsiteX1618" fmla="*/ 8370464 w 10342563"/>
              <a:gd name="connsiteY1618" fmla="*/ 3024290 h 6095017"/>
              <a:gd name="connsiteX1619" fmla="*/ 8357317 w 10342563"/>
              <a:gd name="connsiteY1619" fmla="*/ 3028677 h 6095017"/>
              <a:gd name="connsiteX1620" fmla="*/ 8370464 w 10342563"/>
              <a:gd name="connsiteY1620" fmla="*/ 3033063 h 6095017"/>
              <a:gd name="connsiteX1621" fmla="*/ 8374847 w 10342563"/>
              <a:gd name="connsiteY1621" fmla="*/ 3028677 h 6095017"/>
              <a:gd name="connsiteX1622" fmla="*/ 8370464 w 10342563"/>
              <a:gd name="connsiteY1622" fmla="*/ 3024290 h 6095017"/>
              <a:gd name="connsiteX1623" fmla="*/ 8484408 w 10342563"/>
              <a:gd name="connsiteY1623" fmla="*/ 3019903 h 6095017"/>
              <a:gd name="connsiteX1624" fmla="*/ 8488790 w 10342563"/>
              <a:gd name="connsiteY1624" fmla="*/ 3028677 h 6095017"/>
              <a:gd name="connsiteX1625" fmla="*/ 8493172 w 10342563"/>
              <a:gd name="connsiteY1625" fmla="*/ 3028677 h 6095017"/>
              <a:gd name="connsiteX1626" fmla="*/ 8488790 w 10342563"/>
              <a:gd name="connsiteY1626" fmla="*/ 3019903 h 6095017"/>
              <a:gd name="connsiteX1627" fmla="*/ 8484408 w 10342563"/>
              <a:gd name="connsiteY1627" fmla="*/ 3019903 h 6095017"/>
              <a:gd name="connsiteX1628" fmla="*/ 8927034 w 10342563"/>
              <a:gd name="connsiteY1628" fmla="*/ 2954102 h 6095017"/>
              <a:gd name="connsiteX1629" fmla="*/ 8931417 w 10342563"/>
              <a:gd name="connsiteY1629" fmla="*/ 2954102 h 6095017"/>
              <a:gd name="connsiteX1630" fmla="*/ 8927034 w 10342563"/>
              <a:gd name="connsiteY1630" fmla="*/ 2958489 h 6095017"/>
              <a:gd name="connsiteX1631" fmla="*/ 8927034 w 10342563"/>
              <a:gd name="connsiteY1631" fmla="*/ 2954102 h 6095017"/>
              <a:gd name="connsiteX1632" fmla="*/ 8589586 w 10342563"/>
              <a:gd name="connsiteY1632" fmla="*/ 2927781 h 6095017"/>
              <a:gd name="connsiteX1633" fmla="*/ 8589586 w 10342563"/>
              <a:gd name="connsiteY1633" fmla="*/ 2932168 h 6095017"/>
              <a:gd name="connsiteX1634" fmla="*/ 8593969 w 10342563"/>
              <a:gd name="connsiteY1634" fmla="*/ 2936555 h 6095017"/>
              <a:gd name="connsiteX1635" fmla="*/ 8593969 w 10342563"/>
              <a:gd name="connsiteY1635" fmla="*/ 2932168 h 6095017"/>
              <a:gd name="connsiteX1636" fmla="*/ 8589586 w 10342563"/>
              <a:gd name="connsiteY1636" fmla="*/ 2927781 h 6095017"/>
              <a:gd name="connsiteX1637" fmla="*/ 8887592 w 10342563"/>
              <a:gd name="connsiteY1637" fmla="*/ 2857593 h 6095017"/>
              <a:gd name="connsiteX1638" fmla="*/ 8887592 w 10342563"/>
              <a:gd name="connsiteY1638" fmla="*/ 2861980 h 6095017"/>
              <a:gd name="connsiteX1639" fmla="*/ 8883210 w 10342563"/>
              <a:gd name="connsiteY1639" fmla="*/ 2861980 h 6095017"/>
              <a:gd name="connsiteX1640" fmla="*/ 8887592 w 10342563"/>
              <a:gd name="connsiteY1640" fmla="*/ 2857593 h 6095017"/>
              <a:gd name="connsiteX1641" fmla="*/ 8848150 w 10342563"/>
              <a:gd name="connsiteY1641" fmla="*/ 2857593 h 6095017"/>
              <a:gd name="connsiteX1642" fmla="*/ 8852533 w 10342563"/>
              <a:gd name="connsiteY1642" fmla="*/ 2857593 h 6095017"/>
              <a:gd name="connsiteX1643" fmla="*/ 8848150 w 10342563"/>
              <a:gd name="connsiteY1643" fmla="*/ 2861980 h 6095017"/>
              <a:gd name="connsiteX1644" fmla="*/ 8848150 w 10342563"/>
              <a:gd name="connsiteY1644" fmla="*/ 2857593 h 6095017"/>
              <a:gd name="connsiteX1645" fmla="*/ 5911914 w 10342563"/>
              <a:gd name="connsiteY1645" fmla="*/ 2848820 h 6095017"/>
              <a:gd name="connsiteX1646" fmla="*/ 5916297 w 10342563"/>
              <a:gd name="connsiteY1646" fmla="*/ 2848820 h 6095017"/>
              <a:gd name="connsiteX1647" fmla="*/ 5898767 w 10342563"/>
              <a:gd name="connsiteY1647" fmla="*/ 2875140 h 6095017"/>
              <a:gd name="connsiteX1648" fmla="*/ 5876855 w 10342563"/>
              <a:gd name="connsiteY1648" fmla="*/ 2883914 h 6095017"/>
              <a:gd name="connsiteX1649" fmla="*/ 5854943 w 10342563"/>
              <a:gd name="connsiteY1649" fmla="*/ 2875140 h 6095017"/>
              <a:gd name="connsiteX1650" fmla="*/ 5859325 w 10342563"/>
              <a:gd name="connsiteY1650" fmla="*/ 2861980 h 6095017"/>
              <a:gd name="connsiteX1651" fmla="*/ 5881237 w 10342563"/>
              <a:gd name="connsiteY1651" fmla="*/ 2853207 h 6095017"/>
              <a:gd name="connsiteX1652" fmla="*/ 5911914 w 10342563"/>
              <a:gd name="connsiteY1652" fmla="*/ 2848820 h 6095017"/>
              <a:gd name="connsiteX1653" fmla="*/ 5596379 w 10342563"/>
              <a:gd name="connsiteY1653" fmla="*/ 2848820 h 6095017"/>
              <a:gd name="connsiteX1654" fmla="*/ 5631438 w 10342563"/>
              <a:gd name="connsiteY1654" fmla="*/ 2848820 h 6095017"/>
              <a:gd name="connsiteX1655" fmla="*/ 5657733 w 10342563"/>
              <a:gd name="connsiteY1655" fmla="*/ 2857593 h 6095017"/>
              <a:gd name="connsiteX1656" fmla="*/ 5662115 w 10342563"/>
              <a:gd name="connsiteY1656" fmla="*/ 2866367 h 6095017"/>
              <a:gd name="connsiteX1657" fmla="*/ 5657733 w 10342563"/>
              <a:gd name="connsiteY1657" fmla="*/ 2866367 h 6095017"/>
              <a:gd name="connsiteX1658" fmla="*/ 5627056 w 10342563"/>
              <a:gd name="connsiteY1658" fmla="*/ 2870753 h 6095017"/>
              <a:gd name="connsiteX1659" fmla="*/ 5622673 w 10342563"/>
              <a:gd name="connsiteY1659" fmla="*/ 2870753 h 6095017"/>
              <a:gd name="connsiteX1660" fmla="*/ 5587614 w 10342563"/>
              <a:gd name="connsiteY1660" fmla="*/ 2861980 h 6095017"/>
              <a:gd name="connsiteX1661" fmla="*/ 5587614 w 10342563"/>
              <a:gd name="connsiteY1661" fmla="*/ 2857593 h 6095017"/>
              <a:gd name="connsiteX1662" fmla="*/ 5587614 w 10342563"/>
              <a:gd name="connsiteY1662" fmla="*/ 2853207 h 6095017"/>
              <a:gd name="connsiteX1663" fmla="*/ 5596379 w 10342563"/>
              <a:gd name="connsiteY1663" fmla="*/ 2848820 h 6095017"/>
              <a:gd name="connsiteX1664" fmla="*/ 8523850 w 10342563"/>
              <a:gd name="connsiteY1664" fmla="*/ 2844433 h 6095017"/>
              <a:gd name="connsiteX1665" fmla="*/ 8523850 w 10342563"/>
              <a:gd name="connsiteY1665" fmla="*/ 2848820 h 6095017"/>
              <a:gd name="connsiteX1666" fmla="*/ 8528232 w 10342563"/>
              <a:gd name="connsiteY1666" fmla="*/ 2848820 h 6095017"/>
              <a:gd name="connsiteX1667" fmla="*/ 8523850 w 10342563"/>
              <a:gd name="connsiteY1667" fmla="*/ 2844433 h 6095017"/>
              <a:gd name="connsiteX1668" fmla="*/ 8778031 w 10342563"/>
              <a:gd name="connsiteY1668" fmla="*/ 2822499 h 6095017"/>
              <a:gd name="connsiteX1669" fmla="*/ 8782414 w 10342563"/>
              <a:gd name="connsiteY1669" fmla="*/ 2831273 h 6095017"/>
              <a:gd name="connsiteX1670" fmla="*/ 8773649 w 10342563"/>
              <a:gd name="connsiteY1670" fmla="*/ 2835659 h 6095017"/>
              <a:gd name="connsiteX1671" fmla="*/ 8769266 w 10342563"/>
              <a:gd name="connsiteY1671" fmla="*/ 2835659 h 6095017"/>
              <a:gd name="connsiteX1672" fmla="*/ 8769266 w 10342563"/>
              <a:gd name="connsiteY1672" fmla="*/ 2826886 h 6095017"/>
              <a:gd name="connsiteX1673" fmla="*/ 8778031 w 10342563"/>
              <a:gd name="connsiteY1673" fmla="*/ 2822499 h 6095017"/>
              <a:gd name="connsiteX1674" fmla="*/ 5714705 w 10342563"/>
              <a:gd name="connsiteY1674" fmla="*/ 2822499 h 6095017"/>
              <a:gd name="connsiteX1675" fmla="*/ 5719087 w 10342563"/>
              <a:gd name="connsiteY1675" fmla="*/ 2826886 h 6095017"/>
              <a:gd name="connsiteX1676" fmla="*/ 5714705 w 10342563"/>
              <a:gd name="connsiteY1676" fmla="*/ 2831273 h 6095017"/>
              <a:gd name="connsiteX1677" fmla="*/ 5710322 w 10342563"/>
              <a:gd name="connsiteY1677" fmla="*/ 2835659 h 6095017"/>
              <a:gd name="connsiteX1678" fmla="*/ 5710322 w 10342563"/>
              <a:gd name="connsiteY1678" fmla="*/ 2831273 h 6095017"/>
              <a:gd name="connsiteX1679" fmla="*/ 5714705 w 10342563"/>
              <a:gd name="connsiteY1679" fmla="*/ 2822499 h 6095017"/>
              <a:gd name="connsiteX1680" fmla="*/ 5640203 w 10342563"/>
              <a:gd name="connsiteY1680" fmla="*/ 2791792 h 6095017"/>
              <a:gd name="connsiteX1681" fmla="*/ 5640203 w 10342563"/>
              <a:gd name="connsiteY1681" fmla="*/ 2796179 h 6095017"/>
              <a:gd name="connsiteX1682" fmla="*/ 5635821 w 10342563"/>
              <a:gd name="connsiteY1682" fmla="*/ 2796179 h 6095017"/>
              <a:gd name="connsiteX1683" fmla="*/ 5640203 w 10342563"/>
              <a:gd name="connsiteY1683" fmla="*/ 2791792 h 6095017"/>
              <a:gd name="connsiteX1684" fmla="*/ 5491200 w 10342563"/>
              <a:gd name="connsiteY1684" fmla="*/ 2769858 h 6095017"/>
              <a:gd name="connsiteX1685" fmla="*/ 5499965 w 10342563"/>
              <a:gd name="connsiteY1685" fmla="*/ 2769858 h 6095017"/>
              <a:gd name="connsiteX1686" fmla="*/ 5495582 w 10342563"/>
              <a:gd name="connsiteY1686" fmla="*/ 2774245 h 6095017"/>
              <a:gd name="connsiteX1687" fmla="*/ 5491200 w 10342563"/>
              <a:gd name="connsiteY1687" fmla="*/ 2769858 h 6095017"/>
              <a:gd name="connsiteX1688" fmla="*/ 4956542 w 10342563"/>
              <a:gd name="connsiteY1688" fmla="*/ 2695284 h 6095017"/>
              <a:gd name="connsiteX1689" fmla="*/ 4960925 w 10342563"/>
              <a:gd name="connsiteY1689" fmla="*/ 2699670 h 6095017"/>
              <a:gd name="connsiteX1690" fmla="*/ 4956542 w 10342563"/>
              <a:gd name="connsiteY1690" fmla="*/ 2704057 h 6095017"/>
              <a:gd name="connsiteX1691" fmla="*/ 4947777 w 10342563"/>
              <a:gd name="connsiteY1691" fmla="*/ 2704057 h 6095017"/>
              <a:gd name="connsiteX1692" fmla="*/ 4956542 w 10342563"/>
              <a:gd name="connsiteY1692" fmla="*/ 2695284 h 6095017"/>
              <a:gd name="connsiteX1693" fmla="*/ 4982837 w 10342563"/>
              <a:gd name="connsiteY1693" fmla="*/ 2686510 h 6095017"/>
              <a:gd name="connsiteX1694" fmla="*/ 4987219 w 10342563"/>
              <a:gd name="connsiteY1694" fmla="*/ 2686510 h 6095017"/>
              <a:gd name="connsiteX1695" fmla="*/ 4982837 w 10342563"/>
              <a:gd name="connsiteY1695" fmla="*/ 2690897 h 6095017"/>
              <a:gd name="connsiteX1696" fmla="*/ 4982837 w 10342563"/>
              <a:gd name="connsiteY1696" fmla="*/ 2686510 h 6095017"/>
              <a:gd name="connsiteX1697" fmla="*/ 5622673 w 10342563"/>
              <a:gd name="connsiteY1697" fmla="*/ 2677736 h 6095017"/>
              <a:gd name="connsiteX1698" fmla="*/ 5627056 w 10342563"/>
              <a:gd name="connsiteY1698" fmla="*/ 2686510 h 6095017"/>
              <a:gd name="connsiteX1699" fmla="*/ 5618291 w 10342563"/>
              <a:gd name="connsiteY1699" fmla="*/ 2686510 h 6095017"/>
              <a:gd name="connsiteX1700" fmla="*/ 5618291 w 10342563"/>
              <a:gd name="connsiteY1700" fmla="*/ 2682123 h 6095017"/>
              <a:gd name="connsiteX1701" fmla="*/ 5622673 w 10342563"/>
              <a:gd name="connsiteY1701" fmla="*/ 2677736 h 6095017"/>
              <a:gd name="connsiteX1702" fmla="*/ 5708131 w 10342563"/>
              <a:gd name="connsiteY1702" fmla="*/ 2644288 h 6095017"/>
              <a:gd name="connsiteX1703" fmla="*/ 5692792 w 10342563"/>
              <a:gd name="connsiteY1703" fmla="*/ 2651416 h 6095017"/>
              <a:gd name="connsiteX1704" fmla="*/ 5684027 w 10342563"/>
              <a:gd name="connsiteY1704" fmla="*/ 2660190 h 6095017"/>
              <a:gd name="connsiteX1705" fmla="*/ 5692792 w 10342563"/>
              <a:gd name="connsiteY1705" fmla="*/ 2664576 h 6095017"/>
              <a:gd name="connsiteX1706" fmla="*/ 5705940 w 10342563"/>
              <a:gd name="connsiteY1706" fmla="*/ 2664576 h 6095017"/>
              <a:gd name="connsiteX1707" fmla="*/ 5710322 w 10342563"/>
              <a:gd name="connsiteY1707" fmla="*/ 2664576 h 6095017"/>
              <a:gd name="connsiteX1708" fmla="*/ 5719087 w 10342563"/>
              <a:gd name="connsiteY1708" fmla="*/ 2664576 h 6095017"/>
              <a:gd name="connsiteX1709" fmla="*/ 5727852 w 10342563"/>
              <a:gd name="connsiteY1709" fmla="*/ 2660190 h 6095017"/>
              <a:gd name="connsiteX1710" fmla="*/ 5723469 w 10342563"/>
              <a:gd name="connsiteY1710" fmla="*/ 2647029 h 6095017"/>
              <a:gd name="connsiteX1711" fmla="*/ 5708131 w 10342563"/>
              <a:gd name="connsiteY1711" fmla="*/ 2644288 h 6095017"/>
              <a:gd name="connsiteX1712" fmla="*/ 5135264 w 10342563"/>
              <a:gd name="connsiteY1712" fmla="*/ 2637913 h 6095017"/>
              <a:gd name="connsiteX1713" fmla="*/ 5153752 w 10342563"/>
              <a:gd name="connsiteY1713" fmla="*/ 2655803 h 6095017"/>
              <a:gd name="connsiteX1714" fmla="*/ 5153752 w 10342563"/>
              <a:gd name="connsiteY1714" fmla="*/ 2668963 h 6095017"/>
              <a:gd name="connsiteX1715" fmla="*/ 5153752 w 10342563"/>
              <a:gd name="connsiteY1715" fmla="*/ 2682123 h 6095017"/>
              <a:gd name="connsiteX1716" fmla="*/ 5153752 w 10342563"/>
              <a:gd name="connsiteY1716" fmla="*/ 2708444 h 6095017"/>
              <a:gd name="connsiteX1717" fmla="*/ 5144987 w 10342563"/>
              <a:gd name="connsiteY1717" fmla="*/ 2717217 h 6095017"/>
              <a:gd name="connsiteX1718" fmla="*/ 5114310 w 10342563"/>
              <a:gd name="connsiteY1718" fmla="*/ 2704057 h 6095017"/>
              <a:gd name="connsiteX1719" fmla="*/ 5109928 w 10342563"/>
              <a:gd name="connsiteY1719" fmla="*/ 2660190 h 6095017"/>
              <a:gd name="connsiteX1720" fmla="*/ 5109928 w 10342563"/>
              <a:gd name="connsiteY1720" fmla="*/ 2651416 h 6095017"/>
              <a:gd name="connsiteX1721" fmla="*/ 5123075 w 10342563"/>
              <a:gd name="connsiteY1721" fmla="*/ 2642643 h 6095017"/>
              <a:gd name="connsiteX1722" fmla="*/ 5135264 w 10342563"/>
              <a:gd name="connsiteY1722" fmla="*/ 2637913 h 6095017"/>
              <a:gd name="connsiteX1723" fmla="*/ 9097949 w 10342563"/>
              <a:gd name="connsiteY1723" fmla="*/ 2603162 h 6095017"/>
              <a:gd name="connsiteX1724" fmla="*/ 9102332 w 10342563"/>
              <a:gd name="connsiteY1724" fmla="*/ 2611935 h 6095017"/>
              <a:gd name="connsiteX1725" fmla="*/ 9097949 w 10342563"/>
              <a:gd name="connsiteY1725" fmla="*/ 2616322 h 6095017"/>
              <a:gd name="connsiteX1726" fmla="*/ 9093567 w 10342563"/>
              <a:gd name="connsiteY1726" fmla="*/ 2611935 h 6095017"/>
              <a:gd name="connsiteX1727" fmla="*/ 9097949 w 10342563"/>
              <a:gd name="connsiteY1727" fmla="*/ 2603162 h 6095017"/>
              <a:gd name="connsiteX1728" fmla="*/ 5136222 w 10342563"/>
              <a:gd name="connsiteY1728" fmla="*/ 2572454 h 6095017"/>
              <a:gd name="connsiteX1729" fmla="*/ 5144987 w 10342563"/>
              <a:gd name="connsiteY1729" fmla="*/ 2581228 h 6095017"/>
              <a:gd name="connsiteX1730" fmla="*/ 5144987 w 10342563"/>
              <a:gd name="connsiteY1730" fmla="*/ 2585615 h 6095017"/>
              <a:gd name="connsiteX1731" fmla="*/ 5149370 w 10342563"/>
              <a:gd name="connsiteY1731" fmla="*/ 2594388 h 6095017"/>
              <a:gd name="connsiteX1732" fmla="*/ 5144987 w 10342563"/>
              <a:gd name="connsiteY1732" fmla="*/ 2616322 h 6095017"/>
              <a:gd name="connsiteX1733" fmla="*/ 5140605 w 10342563"/>
              <a:gd name="connsiteY1733" fmla="*/ 2625095 h 6095017"/>
              <a:gd name="connsiteX1734" fmla="*/ 5127457 w 10342563"/>
              <a:gd name="connsiteY1734" fmla="*/ 2625095 h 6095017"/>
              <a:gd name="connsiteX1735" fmla="*/ 5114310 w 10342563"/>
              <a:gd name="connsiteY1735" fmla="*/ 2598775 h 6095017"/>
              <a:gd name="connsiteX1736" fmla="*/ 5123075 w 10342563"/>
              <a:gd name="connsiteY1736" fmla="*/ 2581228 h 6095017"/>
              <a:gd name="connsiteX1737" fmla="*/ 5136222 w 10342563"/>
              <a:gd name="connsiteY1737" fmla="*/ 2572454 h 6095017"/>
              <a:gd name="connsiteX1738" fmla="*/ 2511140 w 10342563"/>
              <a:gd name="connsiteY1738" fmla="*/ 2518717 h 6095017"/>
              <a:gd name="connsiteX1739" fmla="*/ 2506757 w 10342563"/>
              <a:gd name="connsiteY1739" fmla="*/ 2519813 h 6095017"/>
              <a:gd name="connsiteX1740" fmla="*/ 2489227 w 10342563"/>
              <a:gd name="connsiteY1740" fmla="*/ 2524200 h 6095017"/>
              <a:gd name="connsiteX1741" fmla="*/ 2467315 w 10342563"/>
              <a:gd name="connsiteY1741" fmla="*/ 2528587 h 6095017"/>
              <a:gd name="connsiteX1742" fmla="*/ 2445403 w 10342563"/>
              <a:gd name="connsiteY1742" fmla="*/ 2528587 h 6095017"/>
              <a:gd name="connsiteX1743" fmla="*/ 2397196 w 10342563"/>
              <a:gd name="connsiteY1743" fmla="*/ 2550521 h 6095017"/>
              <a:gd name="connsiteX1744" fmla="*/ 2392814 w 10342563"/>
              <a:gd name="connsiteY1744" fmla="*/ 2563681 h 6095017"/>
              <a:gd name="connsiteX1745" fmla="*/ 2405961 w 10342563"/>
              <a:gd name="connsiteY1745" fmla="*/ 2572454 h 6095017"/>
              <a:gd name="connsiteX1746" fmla="*/ 2441021 w 10342563"/>
              <a:gd name="connsiteY1746" fmla="*/ 2563681 h 6095017"/>
              <a:gd name="connsiteX1747" fmla="*/ 2471698 w 10342563"/>
              <a:gd name="connsiteY1747" fmla="*/ 2550521 h 6095017"/>
              <a:gd name="connsiteX1748" fmla="*/ 2511140 w 10342563"/>
              <a:gd name="connsiteY1748" fmla="*/ 2528587 h 6095017"/>
              <a:gd name="connsiteX1749" fmla="*/ 2515522 w 10342563"/>
              <a:gd name="connsiteY1749" fmla="*/ 2524200 h 6095017"/>
              <a:gd name="connsiteX1750" fmla="*/ 2511140 w 10342563"/>
              <a:gd name="connsiteY1750" fmla="*/ 2518717 h 6095017"/>
              <a:gd name="connsiteX1751" fmla="*/ 2598788 w 10342563"/>
              <a:gd name="connsiteY1751" fmla="*/ 2467172 h 6095017"/>
              <a:gd name="connsiteX1752" fmla="*/ 2576876 w 10342563"/>
              <a:gd name="connsiteY1752" fmla="*/ 2475946 h 6095017"/>
              <a:gd name="connsiteX1753" fmla="*/ 2541817 w 10342563"/>
              <a:gd name="connsiteY1753" fmla="*/ 2480332 h 6095017"/>
              <a:gd name="connsiteX1754" fmla="*/ 2524287 w 10342563"/>
              <a:gd name="connsiteY1754" fmla="*/ 2484719 h 6095017"/>
              <a:gd name="connsiteX1755" fmla="*/ 2519904 w 10342563"/>
              <a:gd name="connsiteY1755" fmla="*/ 2489106 h 6095017"/>
              <a:gd name="connsiteX1756" fmla="*/ 2515522 w 10342563"/>
              <a:gd name="connsiteY1756" fmla="*/ 2493493 h 6095017"/>
              <a:gd name="connsiteX1757" fmla="*/ 2519904 w 10342563"/>
              <a:gd name="connsiteY1757" fmla="*/ 2497880 h 6095017"/>
              <a:gd name="connsiteX1758" fmla="*/ 2576876 w 10342563"/>
              <a:gd name="connsiteY1758" fmla="*/ 2502266 h 6095017"/>
              <a:gd name="connsiteX1759" fmla="*/ 2607553 w 10342563"/>
              <a:gd name="connsiteY1759" fmla="*/ 2489106 h 6095017"/>
              <a:gd name="connsiteX1760" fmla="*/ 2607553 w 10342563"/>
              <a:gd name="connsiteY1760" fmla="*/ 2467172 h 6095017"/>
              <a:gd name="connsiteX1761" fmla="*/ 2598788 w 10342563"/>
              <a:gd name="connsiteY1761" fmla="*/ 2467172 h 6095017"/>
              <a:gd name="connsiteX1762" fmla="*/ 9133009 w 10342563"/>
              <a:gd name="connsiteY1762" fmla="*/ 2458399 h 6095017"/>
              <a:gd name="connsiteX1763" fmla="*/ 9128627 w 10342563"/>
              <a:gd name="connsiteY1763" fmla="*/ 2462786 h 6095017"/>
              <a:gd name="connsiteX1764" fmla="*/ 9133009 w 10342563"/>
              <a:gd name="connsiteY1764" fmla="*/ 2462786 h 6095017"/>
              <a:gd name="connsiteX1765" fmla="*/ 9133009 w 10342563"/>
              <a:gd name="connsiteY1765" fmla="*/ 2458399 h 6095017"/>
              <a:gd name="connsiteX1766" fmla="*/ 9136844 w 10342563"/>
              <a:gd name="connsiteY1766" fmla="*/ 2441948 h 6095017"/>
              <a:gd name="connsiteX1767" fmla="*/ 9141774 w 10342563"/>
              <a:gd name="connsiteY1767" fmla="*/ 2445239 h 6095017"/>
              <a:gd name="connsiteX1768" fmla="*/ 9176833 w 10342563"/>
              <a:gd name="connsiteY1768" fmla="*/ 2502266 h 6095017"/>
              <a:gd name="connsiteX1769" fmla="*/ 9189981 w 10342563"/>
              <a:gd name="connsiteY1769" fmla="*/ 2554908 h 6095017"/>
              <a:gd name="connsiteX1770" fmla="*/ 9189981 w 10342563"/>
              <a:gd name="connsiteY1770" fmla="*/ 2572454 h 6095017"/>
              <a:gd name="connsiteX1771" fmla="*/ 9185598 w 10342563"/>
              <a:gd name="connsiteY1771" fmla="*/ 2590001 h 6095017"/>
              <a:gd name="connsiteX1772" fmla="*/ 9176833 w 10342563"/>
              <a:gd name="connsiteY1772" fmla="*/ 2607549 h 6095017"/>
              <a:gd name="connsiteX1773" fmla="*/ 9185598 w 10342563"/>
              <a:gd name="connsiteY1773" fmla="*/ 2664576 h 6095017"/>
              <a:gd name="connsiteX1774" fmla="*/ 9194363 w 10342563"/>
              <a:gd name="connsiteY1774" fmla="*/ 2699670 h 6095017"/>
              <a:gd name="connsiteX1775" fmla="*/ 9176833 w 10342563"/>
              <a:gd name="connsiteY1775" fmla="*/ 2743538 h 6095017"/>
              <a:gd name="connsiteX1776" fmla="*/ 9168069 w 10342563"/>
              <a:gd name="connsiteY1776" fmla="*/ 2739151 h 6095017"/>
              <a:gd name="connsiteX1777" fmla="*/ 9168069 w 10342563"/>
              <a:gd name="connsiteY1777" fmla="*/ 2725991 h 6095017"/>
              <a:gd name="connsiteX1778" fmla="*/ 9163686 w 10342563"/>
              <a:gd name="connsiteY1778" fmla="*/ 2721604 h 6095017"/>
              <a:gd name="connsiteX1779" fmla="*/ 9163686 w 10342563"/>
              <a:gd name="connsiteY1779" fmla="*/ 2725991 h 6095017"/>
              <a:gd name="connsiteX1780" fmla="*/ 9150539 w 10342563"/>
              <a:gd name="connsiteY1780" fmla="*/ 2747925 h 6095017"/>
              <a:gd name="connsiteX1781" fmla="*/ 9141774 w 10342563"/>
              <a:gd name="connsiteY1781" fmla="*/ 2752311 h 6095017"/>
              <a:gd name="connsiteX1782" fmla="*/ 9133009 w 10342563"/>
              <a:gd name="connsiteY1782" fmla="*/ 2752311 h 6095017"/>
              <a:gd name="connsiteX1783" fmla="*/ 9115479 w 10342563"/>
              <a:gd name="connsiteY1783" fmla="*/ 2761085 h 6095017"/>
              <a:gd name="connsiteX1784" fmla="*/ 9097949 w 10342563"/>
              <a:gd name="connsiteY1784" fmla="*/ 2761085 h 6095017"/>
              <a:gd name="connsiteX1785" fmla="*/ 9089185 w 10342563"/>
              <a:gd name="connsiteY1785" fmla="*/ 2769858 h 6095017"/>
              <a:gd name="connsiteX1786" fmla="*/ 9062890 w 10342563"/>
              <a:gd name="connsiteY1786" fmla="*/ 2809339 h 6095017"/>
              <a:gd name="connsiteX1787" fmla="*/ 9049743 w 10342563"/>
              <a:gd name="connsiteY1787" fmla="*/ 2813726 h 6095017"/>
              <a:gd name="connsiteX1788" fmla="*/ 9036595 w 10342563"/>
              <a:gd name="connsiteY1788" fmla="*/ 2800566 h 6095017"/>
              <a:gd name="connsiteX1789" fmla="*/ 9027830 w 10342563"/>
              <a:gd name="connsiteY1789" fmla="*/ 2778632 h 6095017"/>
              <a:gd name="connsiteX1790" fmla="*/ 9027830 w 10342563"/>
              <a:gd name="connsiteY1790" fmla="*/ 2769858 h 6095017"/>
              <a:gd name="connsiteX1791" fmla="*/ 9027830 w 10342563"/>
              <a:gd name="connsiteY1791" fmla="*/ 2761085 h 6095017"/>
              <a:gd name="connsiteX1792" fmla="*/ 9023448 w 10342563"/>
              <a:gd name="connsiteY1792" fmla="*/ 2761085 h 6095017"/>
              <a:gd name="connsiteX1793" fmla="*/ 9014683 w 10342563"/>
              <a:gd name="connsiteY1793" fmla="*/ 2765471 h 6095017"/>
              <a:gd name="connsiteX1794" fmla="*/ 9010301 w 10342563"/>
              <a:gd name="connsiteY1794" fmla="*/ 2778632 h 6095017"/>
              <a:gd name="connsiteX1795" fmla="*/ 9023448 w 10342563"/>
              <a:gd name="connsiteY1795" fmla="*/ 2791792 h 6095017"/>
              <a:gd name="connsiteX1796" fmla="*/ 9014683 w 10342563"/>
              <a:gd name="connsiteY1796" fmla="*/ 2818112 h 6095017"/>
              <a:gd name="connsiteX1797" fmla="*/ 9010301 w 10342563"/>
              <a:gd name="connsiteY1797" fmla="*/ 2818112 h 6095017"/>
              <a:gd name="connsiteX1798" fmla="*/ 8992771 w 10342563"/>
              <a:gd name="connsiteY1798" fmla="*/ 2818112 h 6095017"/>
              <a:gd name="connsiteX1799" fmla="*/ 8984006 w 10342563"/>
              <a:gd name="connsiteY1799" fmla="*/ 2835659 h 6095017"/>
              <a:gd name="connsiteX1800" fmla="*/ 8966476 w 10342563"/>
              <a:gd name="connsiteY1800" fmla="*/ 2840046 h 6095017"/>
              <a:gd name="connsiteX1801" fmla="*/ 8962094 w 10342563"/>
              <a:gd name="connsiteY1801" fmla="*/ 2835659 h 6095017"/>
              <a:gd name="connsiteX1802" fmla="*/ 8957711 w 10342563"/>
              <a:gd name="connsiteY1802" fmla="*/ 2818112 h 6095017"/>
              <a:gd name="connsiteX1803" fmla="*/ 8966476 w 10342563"/>
              <a:gd name="connsiteY1803" fmla="*/ 2796179 h 6095017"/>
              <a:gd name="connsiteX1804" fmla="*/ 8975241 w 10342563"/>
              <a:gd name="connsiteY1804" fmla="*/ 2796179 h 6095017"/>
              <a:gd name="connsiteX1805" fmla="*/ 8992771 w 10342563"/>
              <a:gd name="connsiteY1805" fmla="*/ 2783018 h 6095017"/>
              <a:gd name="connsiteX1806" fmla="*/ 8957711 w 10342563"/>
              <a:gd name="connsiteY1806" fmla="*/ 2787405 h 6095017"/>
              <a:gd name="connsiteX1807" fmla="*/ 8948946 w 10342563"/>
              <a:gd name="connsiteY1807" fmla="*/ 2791792 h 6095017"/>
              <a:gd name="connsiteX1808" fmla="*/ 8931417 w 10342563"/>
              <a:gd name="connsiteY1808" fmla="*/ 2800566 h 6095017"/>
              <a:gd name="connsiteX1809" fmla="*/ 8922652 w 10342563"/>
              <a:gd name="connsiteY1809" fmla="*/ 2804952 h 6095017"/>
              <a:gd name="connsiteX1810" fmla="*/ 8922652 w 10342563"/>
              <a:gd name="connsiteY1810" fmla="*/ 2809339 h 6095017"/>
              <a:gd name="connsiteX1811" fmla="*/ 8948946 w 10342563"/>
              <a:gd name="connsiteY1811" fmla="*/ 2844433 h 6095017"/>
              <a:gd name="connsiteX1812" fmla="*/ 8944564 w 10342563"/>
              <a:gd name="connsiteY1812" fmla="*/ 2905848 h 6095017"/>
              <a:gd name="connsiteX1813" fmla="*/ 8935799 w 10342563"/>
              <a:gd name="connsiteY1813" fmla="*/ 2919008 h 6095017"/>
              <a:gd name="connsiteX1814" fmla="*/ 8931417 w 10342563"/>
              <a:gd name="connsiteY1814" fmla="*/ 2923395 h 6095017"/>
              <a:gd name="connsiteX1815" fmla="*/ 8909504 w 10342563"/>
              <a:gd name="connsiteY1815" fmla="*/ 2914621 h 6095017"/>
              <a:gd name="connsiteX1816" fmla="*/ 8891975 w 10342563"/>
              <a:gd name="connsiteY1816" fmla="*/ 2875140 h 6095017"/>
              <a:gd name="connsiteX1817" fmla="*/ 8896357 w 10342563"/>
              <a:gd name="connsiteY1817" fmla="*/ 2861980 h 6095017"/>
              <a:gd name="connsiteX1818" fmla="*/ 8887592 w 10342563"/>
              <a:gd name="connsiteY1818" fmla="*/ 2857593 h 6095017"/>
              <a:gd name="connsiteX1819" fmla="*/ 8878827 w 10342563"/>
              <a:gd name="connsiteY1819" fmla="*/ 2844433 h 6095017"/>
              <a:gd name="connsiteX1820" fmla="*/ 8883210 w 10342563"/>
              <a:gd name="connsiteY1820" fmla="*/ 2826886 h 6095017"/>
              <a:gd name="connsiteX1821" fmla="*/ 8900740 w 10342563"/>
              <a:gd name="connsiteY1821" fmla="*/ 2804952 h 6095017"/>
              <a:gd name="connsiteX1822" fmla="*/ 8905122 w 10342563"/>
              <a:gd name="connsiteY1822" fmla="*/ 2796179 h 6095017"/>
              <a:gd name="connsiteX1823" fmla="*/ 8905122 w 10342563"/>
              <a:gd name="connsiteY1823" fmla="*/ 2783018 h 6095017"/>
              <a:gd name="connsiteX1824" fmla="*/ 8948946 w 10342563"/>
              <a:gd name="connsiteY1824" fmla="*/ 2739151 h 6095017"/>
              <a:gd name="connsiteX1825" fmla="*/ 8962094 w 10342563"/>
              <a:gd name="connsiteY1825" fmla="*/ 2730377 h 6095017"/>
              <a:gd name="connsiteX1826" fmla="*/ 9001536 w 10342563"/>
              <a:gd name="connsiteY1826" fmla="*/ 2721604 h 6095017"/>
              <a:gd name="connsiteX1827" fmla="*/ 9032213 w 10342563"/>
              <a:gd name="connsiteY1827" fmla="*/ 2717217 h 6095017"/>
              <a:gd name="connsiteX1828" fmla="*/ 9036595 w 10342563"/>
              <a:gd name="connsiteY1828" fmla="*/ 2712831 h 6095017"/>
              <a:gd name="connsiteX1829" fmla="*/ 9049743 w 10342563"/>
              <a:gd name="connsiteY1829" fmla="*/ 2673350 h 6095017"/>
              <a:gd name="connsiteX1830" fmla="*/ 9049743 w 10342563"/>
              <a:gd name="connsiteY1830" fmla="*/ 2660190 h 6095017"/>
              <a:gd name="connsiteX1831" fmla="*/ 9049743 w 10342563"/>
              <a:gd name="connsiteY1831" fmla="*/ 2647029 h 6095017"/>
              <a:gd name="connsiteX1832" fmla="*/ 9058508 w 10342563"/>
              <a:gd name="connsiteY1832" fmla="*/ 2638256 h 6095017"/>
              <a:gd name="connsiteX1833" fmla="*/ 9062890 w 10342563"/>
              <a:gd name="connsiteY1833" fmla="*/ 2647029 h 6095017"/>
              <a:gd name="connsiteX1834" fmla="*/ 9067272 w 10342563"/>
              <a:gd name="connsiteY1834" fmla="*/ 2655803 h 6095017"/>
              <a:gd name="connsiteX1835" fmla="*/ 9076037 w 10342563"/>
              <a:gd name="connsiteY1835" fmla="*/ 2660190 h 6095017"/>
              <a:gd name="connsiteX1836" fmla="*/ 9106714 w 10342563"/>
              <a:gd name="connsiteY1836" fmla="*/ 2629482 h 6095017"/>
              <a:gd name="connsiteX1837" fmla="*/ 9111097 w 10342563"/>
              <a:gd name="connsiteY1837" fmla="*/ 2616322 h 6095017"/>
              <a:gd name="connsiteX1838" fmla="*/ 9124244 w 10342563"/>
              <a:gd name="connsiteY1838" fmla="*/ 2532973 h 6095017"/>
              <a:gd name="connsiteX1839" fmla="*/ 9119862 w 10342563"/>
              <a:gd name="connsiteY1839" fmla="*/ 2524200 h 6095017"/>
              <a:gd name="connsiteX1840" fmla="*/ 9111097 w 10342563"/>
              <a:gd name="connsiteY1840" fmla="*/ 2497880 h 6095017"/>
              <a:gd name="connsiteX1841" fmla="*/ 9128627 w 10342563"/>
              <a:gd name="connsiteY1841" fmla="*/ 2445239 h 6095017"/>
              <a:gd name="connsiteX1842" fmla="*/ 9136844 w 10342563"/>
              <a:gd name="connsiteY1842" fmla="*/ 2441948 h 6095017"/>
              <a:gd name="connsiteX1843" fmla="*/ 6643782 w 10342563"/>
              <a:gd name="connsiteY1843" fmla="*/ 2414531 h 6095017"/>
              <a:gd name="connsiteX1844" fmla="*/ 6599958 w 10342563"/>
              <a:gd name="connsiteY1844" fmla="*/ 2462786 h 6095017"/>
              <a:gd name="connsiteX1845" fmla="*/ 6608723 w 10342563"/>
              <a:gd name="connsiteY1845" fmla="*/ 2471559 h 6095017"/>
              <a:gd name="connsiteX1846" fmla="*/ 6635017 w 10342563"/>
              <a:gd name="connsiteY1846" fmla="*/ 2480332 h 6095017"/>
              <a:gd name="connsiteX1847" fmla="*/ 6656930 w 10342563"/>
              <a:gd name="connsiteY1847" fmla="*/ 2471559 h 6095017"/>
              <a:gd name="connsiteX1848" fmla="*/ 6665694 w 10342563"/>
              <a:gd name="connsiteY1848" fmla="*/ 2440852 h 6095017"/>
              <a:gd name="connsiteX1849" fmla="*/ 6656930 w 10342563"/>
              <a:gd name="connsiteY1849" fmla="*/ 2423305 h 6095017"/>
              <a:gd name="connsiteX1850" fmla="*/ 6643782 w 10342563"/>
              <a:gd name="connsiteY1850" fmla="*/ 2414531 h 6095017"/>
              <a:gd name="connsiteX1851" fmla="*/ 5967243 w 10342563"/>
              <a:gd name="connsiteY1851" fmla="*/ 2392597 h 6095017"/>
              <a:gd name="connsiteX1852" fmla="*/ 5946974 w 10342563"/>
              <a:gd name="connsiteY1852" fmla="*/ 2405758 h 6095017"/>
              <a:gd name="connsiteX1853" fmla="*/ 5920679 w 10342563"/>
              <a:gd name="connsiteY1853" fmla="*/ 2414531 h 6095017"/>
              <a:gd name="connsiteX1854" fmla="*/ 5885620 w 10342563"/>
              <a:gd name="connsiteY1854" fmla="*/ 2436465 h 6095017"/>
              <a:gd name="connsiteX1855" fmla="*/ 5929444 w 10342563"/>
              <a:gd name="connsiteY1855" fmla="*/ 2458399 h 6095017"/>
              <a:gd name="connsiteX1856" fmla="*/ 5933827 w 10342563"/>
              <a:gd name="connsiteY1856" fmla="*/ 2458399 h 6095017"/>
              <a:gd name="connsiteX1857" fmla="*/ 5942592 w 10342563"/>
              <a:gd name="connsiteY1857" fmla="*/ 2462786 h 6095017"/>
              <a:gd name="connsiteX1858" fmla="*/ 5938209 w 10342563"/>
              <a:gd name="connsiteY1858" fmla="*/ 2471559 h 6095017"/>
              <a:gd name="connsiteX1859" fmla="*/ 5929444 w 10342563"/>
              <a:gd name="connsiteY1859" fmla="*/ 2475946 h 6095017"/>
              <a:gd name="connsiteX1860" fmla="*/ 5903150 w 10342563"/>
              <a:gd name="connsiteY1860" fmla="*/ 2484719 h 6095017"/>
              <a:gd name="connsiteX1861" fmla="*/ 5881237 w 10342563"/>
              <a:gd name="connsiteY1861" fmla="*/ 2493493 h 6095017"/>
              <a:gd name="connsiteX1862" fmla="*/ 5872472 w 10342563"/>
              <a:gd name="connsiteY1862" fmla="*/ 2497880 h 6095017"/>
              <a:gd name="connsiteX1863" fmla="*/ 5850560 w 10342563"/>
              <a:gd name="connsiteY1863" fmla="*/ 2489106 h 6095017"/>
              <a:gd name="connsiteX1864" fmla="*/ 5837413 w 10342563"/>
              <a:gd name="connsiteY1864" fmla="*/ 2471559 h 6095017"/>
              <a:gd name="connsiteX1865" fmla="*/ 5833030 w 10342563"/>
              <a:gd name="connsiteY1865" fmla="*/ 2467172 h 6095017"/>
              <a:gd name="connsiteX1866" fmla="*/ 5828648 w 10342563"/>
              <a:gd name="connsiteY1866" fmla="*/ 2458399 h 6095017"/>
              <a:gd name="connsiteX1867" fmla="*/ 5841795 w 10342563"/>
              <a:gd name="connsiteY1867" fmla="*/ 2449625 h 6095017"/>
              <a:gd name="connsiteX1868" fmla="*/ 5837413 w 10342563"/>
              <a:gd name="connsiteY1868" fmla="*/ 2440852 h 6095017"/>
              <a:gd name="connsiteX1869" fmla="*/ 5789206 w 10342563"/>
              <a:gd name="connsiteY1869" fmla="*/ 2423305 h 6095017"/>
              <a:gd name="connsiteX1870" fmla="*/ 5789206 w 10342563"/>
              <a:gd name="connsiteY1870" fmla="*/ 2418918 h 6095017"/>
              <a:gd name="connsiteX1871" fmla="*/ 5771676 w 10342563"/>
              <a:gd name="connsiteY1871" fmla="*/ 2423305 h 6095017"/>
              <a:gd name="connsiteX1872" fmla="*/ 5745382 w 10342563"/>
              <a:gd name="connsiteY1872" fmla="*/ 2458399 h 6095017"/>
              <a:gd name="connsiteX1873" fmla="*/ 5740999 w 10342563"/>
              <a:gd name="connsiteY1873" fmla="*/ 2471559 h 6095017"/>
              <a:gd name="connsiteX1874" fmla="*/ 5723469 w 10342563"/>
              <a:gd name="connsiteY1874" fmla="*/ 2493493 h 6095017"/>
              <a:gd name="connsiteX1875" fmla="*/ 5714705 w 10342563"/>
              <a:gd name="connsiteY1875" fmla="*/ 2502266 h 6095017"/>
              <a:gd name="connsiteX1876" fmla="*/ 5714705 w 10342563"/>
              <a:gd name="connsiteY1876" fmla="*/ 2528587 h 6095017"/>
              <a:gd name="connsiteX1877" fmla="*/ 5705940 w 10342563"/>
              <a:gd name="connsiteY1877" fmla="*/ 2550521 h 6095017"/>
              <a:gd name="connsiteX1878" fmla="*/ 5692792 w 10342563"/>
              <a:gd name="connsiteY1878" fmla="*/ 2572454 h 6095017"/>
              <a:gd name="connsiteX1879" fmla="*/ 5692792 w 10342563"/>
              <a:gd name="connsiteY1879" fmla="*/ 2585615 h 6095017"/>
              <a:gd name="connsiteX1880" fmla="*/ 5701557 w 10342563"/>
              <a:gd name="connsiteY1880" fmla="*/ 2603162 h 6095017"/>
              <a:gd name="connsiteX1881" fmla="*/ 5745382 w 10342563"/>
              <a:gd name="connsiteY1881" fmla="*/ 2629482 h 6095017"/>
              <a:gd name="connsiteX1882" fmla="*/ 5784824 w 10342563"/>
              <a:gd name="connsiteY1882" fmla="*/ 2629482 h 6095017"/>
              <a:gd name="connsiteX1883" fmla="*/ 5802353 w 10342563"/>
              <a:gd name="connsiteY1883" fmla="*/ 2625095 h 6095017"/>
              <a:gd name="connsiteX1884" fmla="*/ 5828648 w 10342563"/>
              <a:gd name="connsiteY1884" fmla="*/ 2607549 h 6095017"/>
              <a:gd name="connsiteX1885" fmla="*/ 5903150 w 10342563"/>
              <a:gd name="connsiteY1885" fmla="*/ 2598775 h 6095017"/>
              <a:gd name="connsiteX1886" fmla="*/ 5942592 w 10342563"/>
              <a:gd name="connsiteY1886" fmla="*/ 2607549 h 6095017"/>
              <a:gd name="connsiteX1887" fmla="*/ 5946974 w 10342563"/>
              <a:gd name="connsiteY1887" fmla="*/ 2611935 h 6095017"/>
              <a:gd name="connsiteX1888" fmla="*/ 5955739 w 10342563"/>
              <a:gd name="connsiteY1888" fmla="*/ 2620709 h 6095017"/>
              <a:gd name="connsiteX1889" fmla="*/ 5999563 w 10342563"/>
              <a:gd name="connsiteY1889" fmla="*/ 2633869 h 6095017"/>
              <a:gd name="connsiteX1890" fmla="*/ 6025858 w 10342563"/>
              <a:gd name="connsiteY1890" fmla="*/ 2633869 h 6095017"/>
              <a:gd name="connsiteX1891" fmla="*/ 6056535 w 10342563"/>
              <a:gd name="connsiteY1891" fmla="*/ 2633869 h 6095017"/>
              <a:gd name="connsiteX1892" fmla="*/ 6082830 w 10342563"/>
              <a:gd name="connsiteY1892" fmla="*/ 2629482 h 6095017"/>
              <a:gd name="connsiteX1893" fmla="*/ 6095977 w 10342563"/>
              <a:gd name="connsiteY1893" fmla="*/ 2620709 h 6095017"/>
              <a:gd name="connsiteX1894" fmla="*/ 6104742 w 10342563"/>
              <a:gd name="connsiteY1894" fmla="*/ 2598775 h 6095017"/>
              <a:gd name="connsiteX1895" fmla="*/ 6074065 w 10342563"/>
              <a:gd name="connsiteY1895" fmla="*/ 2554908 h 6095017"/>
              <a:gd name="connsiteX1896" fmla="*/ 6025858 w 10342563"/>
              <a:gd name="connsiteY1896" fmla="*/ 2519813 h 6095017"/>
              <a:gd name="connsiteX1897" fmla="*/ 5982034 w 10342563"/>
              <a:gd name="connsiteY1897" fmla="*/ 2493493 h 6095017"/>
              <a:gd name="connsiteX1898" fmla="*/ 5955739 w 10342563"/>
              <a:gd name="connsiteY1898" fmla="*/ 2471559 h 6095017"/>
              <a:gd name="connsiteX1899" fmla="*/ 5955739 w 10342563"/>
              <a:gd name="connsiteY1899" fmla="*/ 2462786 h 6095017"/>
              <a:gd name="connsiteX1900" fmla="*/ 5977651 w 10342563"/>
              <a:gd name="connsiteY1900" fmla="*/ 2436465 h 6095017"/>
              <a:gd name="connsiteX1901" fmla="*/ 5977651 w 10342563"/>
              <a:gd name="connsiteY1901" fmla="*/ 2423305 h 6095017"/>
              <a:gd name="connsiteX1902" fmla="*/ 5977651 w 10342563"/>
              <a:gd name="connsiteY1902" fmla="*/ 2410145 h 6095017"/>
              <a:gd name="connsiteX1903" fmla="*/ 5995181 w 10342563"/>
              <a:gd name="connsiteY1903" fmla="*/ 2392597 h 6095017"/>
              <a:gd name="connsiteX1904" fmla="*/ 5990798 w 10342563"/>
              <a:gd name="connsiteY1904" fmla="*/ 2392597 h 6095017"/>
              <a:gd name="connsiteX1905" fmla="*/ 5967243 w 10342563"/>
              <a:gd name="connsiteY1905" fmla="*/ 2392597 h 6095017"/>
              <a:gd name="connsiteX1906" fmla="*/ 6367688 w 10342563"/>
              <a:gd name="connsiteY1906" fmla="*/ 2379437 h 6095017"/>
              <a:gd name="connsiteX1907" fmla="*/ 6358924 w 10342563"/>
              <a:gd name="connsiteY1907" fmla="*/ 2383824 h 6095017"/>
              <a:gd name="connsiteX1908" fmla="*/ 6315099 w 10342563"/>
              <a:gd name="connsiteY1908" fmla="*/ 2405758 h 6095017"/>
              <a:gd name="connsiteX1909" fmla="*/ 6306334 w 10342563"/>
              <a:gd name="connsiteY1909" fmla="*/ 2414531 h 6095017"/>
              <a:gd name="connsiteX1910" fmla="*/ 6275657 w 10342563"/>
              <a:gd name="connsiteY1910" fmla="*/ 2440852 h 6095017"/>
              <a:gd name="connsiteX1911" fmla="*/ 6262510 w 10342563"/>
              <a:gd name="connsiteY1911" fmla="*/ 2454012 h 6095017"/>
              <a:gd name="connsiteX1912" fmla="*/ 6253745 w 10342563"/>
              <a:gd name="connsiteY1912" fmla="*/ 2475946 h 6095017"/>
              <a:gd name="connsiteX1913" fmla="*/ 6258127 w 10342563"/>
              <a:gd name="connsiteY1913" fmla="*/ 2493493 h 6095017"/>
              <a:gd name="connsiteX1914" fmla="*/ 6284422 w 10342563"/>
              <a:gd name="connsiteY1914" fmla="*/ 2537360 h 6095017"/>
              <a:gd name="connsiteX1915" fmla="*/ 6315099 w 10342563"/>
              <a:gd name="connsiteY1915" fmla="*/ 2581228 h 6095017"/>
              <a:gd name="connsiteX1916" fmla="*/ 6341394 w 10342563"/>
              <a:gd name="connsiteY1916" fmla="*/ 2616322 h 6095017"/>
              <a:gd name="connsiteX1917" fmla="*/ 6367688 w 10342563"/>
              <a:gd name="connsiteY1917" fmla="*/ 2638256 h 6095017"/>
              <a:gd name="connsiteX1918" fmla="*/ 6376453 w 10342563"/>
              <a:gd name="connsiteY1918" fmla="*/ 2642643 h 6095017"/>
              <a:gd name="connsiteX1919" fmla="*/ 6376453 w 10342563"/>
              <a:gd name="connsiteY1919" fmla="*/ 2651416 h 6095017"/>
              <a:gd name="connsiteX1920" fmla="*/ 6358924 w 10342563"/>
              <a:gd name="connsiteY1920" fmla="*/ 2677736 h 6095017"/>
              <a:gd name="connsiteX1921" fmla="*/ 6350159 w 10342563"/>
              <a:gd name="connsiteY1921" fmla="*/ 2704057 h 6095017"/>
              <a:gd name="connsiteX1922" fmla="*/ 6354541 w 10342563"/>
              <a:gd name="connsiteY1922" fmla="*/ 2756698 h 6095017"/>
              <a:gd name="connsiteX1923" fmla="*/ 6363306 w 10342563"/>
              <a:gd name="connsiteY1923" fmla="*/ 2761085 h 6095017"/>
              <a:gd name="connsiteX1924" fmla="*/ 6380836 w 10342563"/>
              <a:gd name="connsiteY1924" fmla="*/ 2765471 h 6095017"/>
              <a:gd name="connsiteX1925" fmla="*/ 6398365 w 10342563"/>
              <a:gd name="connsiteY1925" fmla="*/ 2774245 h 6095017"/>
              <a:gd name="connsiteX1926" fmla="*/ 6446572 w 10342563"/>
              <a:gd name="connsiteY1926" fmla="*/ 2791792 h 6095017"/>
              <a:gd name="connsiteX1927" fmla="*/ 6455337 w 10342563"/>
              <a:gd name="connsiteY1927" fmla="*/ 2791792 h 6095017"/>
              <a:gd name="connsiteX1928" fmla="*/ 6507927 w 10342563"/>
              <a:gd name="connsiteY1928" fmla="*/ 2783018 h 6095017"/>
              <a:gd name="connsiteX1929" fmla="*/ 6507927 w 10342563"/>
              <a:gd name="connsiteY1929" fmla="*/ 2778632 h 6095017"/>
              <a:gd name="connsiteX1930" fmla="*/ 6494779 w 10342563"/>
              <a:gd name="connsiteY1930" fmla="*/ 2721604 h 6095017"/>
              <a:gd name="connsiteX1931" fmla="*/ 6481632 w 10342563"/>
              <a:gd name="connsiteY1931" fmla="*/ 2695284 h 6095017"/>
              <a:gd name="connsiteX1932" fmla="*/ 6477249 w 10342563"/>
              <a:gd name="connsiteY1932" fmla="*/ 2686510 h 6095017"/>
              <a:gd name="connsiteX1933" fmla="*/ 6477249 w 10342563"/>
              <a:gd name="connsiteY1933" fmla="*/ 2673350 h 6095017"/>
              <a:gd name="connsiteX1934" fmla="*/ 6468485 w 10342563"/>
              <a:gd name="connsiteY1934" fmla="*/ 2668963 h 6095017"/>
              <a:gd name="connsiteX1935" fmla="*/ 6450955 w 10342563"/>
              <a:gd name="connsiteY1935" fmla="*/ 2655803 h 6095017"/>
              <a:gd name="connsiteX1936" fmla="*/ 6450955 w 10342563"/>
              <a:gd name="connsiteY1936" fmla="*/ 2642643 h 6095017"/>
              <a:gd name="connsiteX1937" fmla="*/ 6442190 w 10342563"/>
              <a:gd name="connsiteY1937" fmla="*/ 2603162 h 6095017"/>
              <a:gd name="connsiteX1938" fmla="*/ 6433425 w 10342563"/>
              <a:gd name="connsiteY1938" fmla="*/ 2572454 h 6095017"/>
              <a:gd name="connsiteX1939" fmla="*/ 6433425 w 10342563"/>
              <a:gd name="connsiteY1939" fmla="*/ 2563681 h 6095017"/>
              <a:gd name="connsiteX1940" fmla="*/ 6424660 w 10342563"/>
              <a:gd name="connsiteY1940" fmla="*/ 2554908 h 6095017"/>
              <a:gd name="connsiteX1941" fmla="*/ 6380836 w 10342563"/>
              <a:gd name="connsiteY1941" fmla="*/ 2519813 h 6095017"/>
              <a:gd name="connsiteX1942" fmla="*/ 6358924 w 10342563"/>
              <a:gd name="connsiteY1942" fmla="*/ 2493493 h 6095017"/>
              <a:gd name="connsiteX1943" fmla="*/ 6367688 w 10342563"/>
              <a:gd name="connsiteY1943" fmla="*/ 2480332 h 6095017"/>
              <a:gd name="connsiteX1944" fmla="*/ 6372071 w 10342563"/>
              <a:gd name="connsiteY1944" fmla="*/ 2480332 h 6095017"/>
              <a:gd name="connsiteX1945" fmla="*/ 6376453 w 10342563"/>
              <a:gd name="connsiteY1945" fmla="*/ 2467172 h 6095017"/>
              <a:gd name="connsiteX1946" fmla="*/ 6393983 w 10342563"/>
              <a:gd name="connsiteY1946" fmla="*/ 2445239 h 6095017"/>
              <a:gd name="connsiteX1947" fmla="*/ 6415895 w 10342563"/>
              <a:gd name="connsiteY1947" fmla="*/ 2440852 h 6095017"/>
              <a:gd name="connsiteX1948" fmla="*/ 6420278 w 10342563"/>
              <a:gd name="connsiteY1948" fmla="*/ 2436465 h 6095017"/>
              <a:gd name="connsiteX1949" fmla="*/ 6424660 w 10342563"/>
              <a:gd name="connsiteY1949" fmla="*/ 2414531 h 6095017"/>
              <a:gd name="connsiteX1950" fmla="*/ 6420278 w 10342563"/>
              <a:gd name="connsiteY1950" fmla="*/ 2392597 h 6095017"/>
              <a:gd name="connsiteX1951" fmla="*/ 6407130 w 10342563"/>
              <a:gd name="connsiteY1951" fmla="*/ 2383824 h 6095017"/>
              <a:gd name="connsiteX1952" fmla="*/ 6367688 w 10342563"/>
              <a:gd name="connsiteY1952" fmla="*/ 2379437 h 6095017"/>
              <a:gd name="connsiteX1953" fmla="*/ 5881237 w 10342563"/>
              <a:gd name="connsiteY1953" fmla="*/ 2370664 h 6095017"/>
              <a:gd name="connsiteX1954" fmla="*/ 5885620 w 10342563"/>
              <a:gd name="connsiteY1954" fmla="*/ 2375050 h 6095017"/>
              <a:gd name="connsiteX1955" fmla="*/ 5885620 w 10342563"/>
              <a:gd name="connsiteY1955" fmla="*/ 2370664 h 6095017"/>
              <a:gd name="connsiteX1956" fmla="*/ 5881237 w 10342563"/>
              <a:gd name="connsiteY1956" fmla="*/ 2370664 h 6095017"/>
              <a:gd name="connsiteX1957" fmla="*/ 2997591 w 10342563"/>
              <a:gd name="connsiteY1957" fmla="*/ 2370664 h 6095017"/>
              <a:gd name="connsiteX1958" fmla="*/ 3028268 w 10342563"/>
              <a:gd name="connsiteY1958" fmla="*/ 2388211 h 6095017"/>
              <a:gd name="connsiteX1959" fmla="*/ 3041415 w 10342563"/>
              <a:gd name="connsiteY1959" fmla="*/ 2414531 h 6095017"/>
              <a:gd name="connsiteX1960" fmla="*/ 3028268 w 10342563"/>
              <a:gd name="connsiteY1960" fmla="*/ 2414531 h 6095017"/>
              <a:gd name="connsiteX1961" fmla="*/ 3015120 w 10342563"/>
              <a:gd name="connsiteY1961" fmla="*/ 2401371 h 6095017"/>
              <a:gd name="connsiteX1962" fmla="*/ 3001973 w 10342563"/>
              <a:gd name="connsiteY1962" fmla="*/ 2396984 h 6095017"/>
              <a:gd name="connsiteX1963" fmla="*/ 2993208 w 10342563"/>
              <a:gd name="connsiteY1963" fmla="*/ 2375050 h 6095017"/>
              <a:gd name="connsiteX1964" fmla="*/ 2997591 w 10342563"/>
              <a:gd name="connsiteY1964" fmla="*/ 2370664 h 6095017"/>
              <a:gd name="connsiteX1965" fmla="*/ 2405961 w 10342563"/>
              <a:gd name="connsiteY1965" fmla="*/ 2366277 h 6095017"/>
              <a:gd name="connsiteX1966" fmla="*/ 2401579 w 10342563"/>
              <a:gd name="connsiteY1966" fmla="*/ 2370664 h 6095017"/>
              <a:gd name="connsiteX1967" fmla="*/ 2397196 w 10342563"/>
              <a:gd name="connsiteY1967" fmla="*/ 2375050 h 6095017"/>
              <a:gd name="connsiteX1968" fmla="*/ 2375284 w 10342563"/>
              <a:gd name="connsiteY1968" fmla="*/ 2383824 h 6095017"/>
              <a:gd name="connsiteX1969" fmla="*/ 2348989 w 10342563"/>
              <a:gd name="connsiteY1969" fmla="*/ 2375050 h 6095017"/>
              <a:gd name="connsiteX1970" fmla="*/ 2283252 w 10342563"/>
              <a:gd name="connsiteY1970" fmla="*/ 2410145 h 6095017"/>
              <a:gd name="connsiteX1971" fmla="*/ 2283252 w 10342563"/>
              <a:gd name="connsiteY1971" fmla="*/ 2414531 h 6095017"/>
              <a:gd name="connsiteX1972" fmla="*/ 2283252 w 10342563"/>
              <a:gd name="connsiteY1972" fmla="*/ 2418918 h 6095017"/>
              <a:gd name="connsiteX1973" fmla="*/ 2283252 w 10342563"/>
              <a:gd name="connsiteY1973" fmla="*/ 2440852 h 6095017"/>
              <a:gd name="connsiteX1974" fmla="*/ 2265723 w 10342563"/>
              <a:gd name="connsiteY1974" fmla="*/ 2475946 h 6095017"/>
              <a:gd name="connsiteX1975" fmla="*/ 2261340 w 10342563"/>
              <a:gd name="connsiteY1975" fmla="*/ 2541747 h 6095017"/>
              <a:gd name="connsiteX1976" fmla="*/ 2274487 w 10342563"/>
              <a:gd name="connsiteY1976" fmla="*/ 2546134 h 6095017"/>
              <a:gd name="connsiteX1977" fmla="*/ 2305165 w 10342563"/>
              <a:gd name="connsiteY1977" fmla="*/ 2493493 h 6095017"/>
              <a:gd name="connsiteX1978" fmla="*/ 2322695 w 10342563"/>
              <a:gd name="connsiteY1978" fmla="*/ 2423305 h 6095017"/>
              <a:gd name="connsiteX1979" fmla="*/ 2340224 w 10342563"/>
              <a:gd name="connsiteY1979" fmla="*/ 2410145 h 6095017"/>
              <a:gd name="connsiteX1980" fmla="*/ 2357754 w 10342563"/>
              <a:gd name="connsiteY1980" fmla="*/ 2401371 h 6095017"/>
              <a:gd name="connsiteX1981" fmla="*/ 2375284 w 10342563"/>
              <a:gd name="connsiteY1981" fmla="*/ 2383824 h 6095017"/>
              <a:gd name="connsiteX1982" fmla="*/ 2379666 w 10342563"/>
              <a:gd name="connsiteY1982" fmla="*/ 2392597 h 6095017"/>
              <a:gd name="connsiteX1983" fmla="*/ 2401579 w 10342563"/>
              <a:gd name="connsiteY1983" fmla="*/ 2405758 h 6095017"/>
              <a:gd name="connsiteX1984" fmla="*/ 2410343 w 10342563"/>
              <a:gd name="connsiteY1984" fmla="*/ 2414531 h 6095017"/>
              <a:gd name="connsiteX1985" fmla="*/ 2405961 w 10342563"/>
              <a:gd name="connsiteY1985" fmla="*/ 2449625 h 6095017"/>
              <a:gd name="connsiteX1986" fmla="*/ 2392814 w 10342563"/>
              <a:gd name="connsiteY1986" fmla="*/ 2462786 h 6095017"/>
              <a:gd name="connsiteX1987" fmla="*/ 2392814 w 10342563"/>
              <a:gd name="connsiteY1987" fmla="*/ 2467172 h 6095017"/>
              <a:gd name="connsiteX1988" fmla="*/ 2401579 w 10342563"/>
              <a:gd name="connsiteY1988" fmla="*/ 2467172 h 6095017"/>
              <a:gd name="connsiteX1989" fmla="*/ 2410343 w 10342563"/>
              <a:gd name="connsiteY1989" fmla="*/ 2462786 h 6095017"/>
              <a:gd name="connsiteX1990" fmla="*/ 2423491 w 10342563"/>
              <a:gd name="connsiteY1990" fmla="*/ 2467172 h 6095017"/>
              <a:gd name="connsiteX1991" fmla="*/ 2427873 w 10342563"/>
              <a:gd name="connsiteY1991" fmla="*/ 2489106 h 6095017"/>
              <a:gd name="connsiteX1992" fmla="*/ 2436638 w 10342563"/>
              <a:gd name="connsiteY1992" fmla="*/ 2493493 h 6095017"/>
              <a:gd name="connsiteX1993" fmla="*/ 2441021 w 10342563"/>
              <a:gd name="connsiteY1993" fmla="*/ 2489106 h 6095017"/>
              <a:gd name="connsiteX1994" fmla="*/ 2462933 w 10342563"/>
              <a:gd name="connsiteY1994" fmla="*/ 2436465 h 6095017"/>
              <a:gd name="connsiteX1995" fmla="*/ 2467315 w 10342563"/>
              <a:gd name="connsiteY1995" fmla="*/ 2423305 h 6095017"/>
              <a:gd name="connsiteX1996" fmla="*/ 2467315 w 10342563"/>
              <a:gd name="connsiteY1996" fmla="*/ 2418918 h 6095017"/>
              <a:gd name="connsiteX1997" fmla="*/ 2476080 w 10342563"/>
              <a:gd name="connsiteY1997" fmla="*/ 2423305 h 6095017"/>
              <a:gd name="connsiteX1998" fmla="*/ 2493610 w 10342563"/>
              <a:gd name="connsiteY1998" fmla="*/ 2440852 h 6095017"/>
              <a:gd name="connsiteX1999" fmla="*/ 2502375 w 10342563"/>
              <a:gd name="connsiteY1999" fmla="*/ 2436465 h 6095017"/>
              <a:gd name="connsiteX2000" fmla="*/ 2506757 w 10342563"/>
              <a:gd name="connsiteY2000" fmla="*/ 2423305 h 6095017"/>
              <a:gd name="connsiteX2001" fmla="*/ 2489227 w 10342563"/>
              <a:gd name="connsiteY2001" fmla="*/ 2392597 h 6095017"/>
              <a:gd name="connsiteX2002" fmla="*/ 2480463 w 10342563"/>
              <a:gd name="connsiteY2002" fmla="*/ 2383824 h 6095017"/>
              <a:gd name="connsiteX2003" fmla="*/ 2405961 w 10342563"/>
              <a:gd name="connsiteY2003" fmla="*/ 2366277 h 6095017"/>
              <a:gd name="connsiteX2004" fmla="*/ 7064497 w 10342563"/>
              <a:gd name="connsiteY2004" fmla="*/ 2357504 h 6095017"/>
              <a:gd name="connsiteX2005" fmla="*/ 7051349 w 10342563"/>
              <a:gd name="connsiteY2005" fmla="*/ 2370664 h 6095017"/>
              <a:gd name="connsiteX2006" fmla="*/ 7042584 w 10342563"/>
              <a:gd name="connsiteY2006" fmla="*/ 2401371 h 6095017"/>
              <a:gd name="connsiteX2007" fmla="*/ 7051349 w 10342563"/>
              <a:gd name="connsiteY2007" fmla="*/ 2410145 h 6095017"/>
              <a:gd name="connsiteX2008" fmla="*/ 7055732 w 10342563"/>
              <a:gd name="connsiteY2008" fmla="*/ 2405758 h 6095017"/>
              <a:gd name="connsiteX2009" fmla="*/ 7073262 w 10342563"/>
              <a:gd name="connsiteY2009" fmla="*/ 2375050 h 6095017"/>
              <a:gd name="connsiteX2010" fmla="*/ 7082026 w 10342563"/>
              <a:gd name="connsiteY2010" fmla="*/ 2361890 h 6095017"/>
              <a:gd name="connsiteX2011" fmla="*/ 7077644 w 10342563"/>
              <a:gd name="connsiteY2011" fmla="*/ 2357504 h 6095017"/>
              <a:gd name="connsiteX2012" fmla="*/ 7064497 w 10342563"/>
              <a:gd name="connsiteY2012" fmla="*/ 2357504 h 6095017"/>
              <a:gd name="connsiteX2013" fmla="*/ 2857352 w 10342563"/>
              <a:gd name="connsiteY2013" fmla="*/ 2309249 h 6095017"/>
              <a:gd name="connsiteX2014" fmla="*/ 2844205 w 10342563"/>
              <a:gd name="connsiteY2014" fmla="*/ 2322409 h 6095017"/>
              <a:gd name="connsiteX2015" fmla="*/ 2826675 w 10342563"/>
              <a:gd name="connsiteY2015" fmla="*/ 2326796 h 6095017"/>
              <a:gd name="connsiteX2016" fmla="*/ 2817911 w 10342563"/>
              <a:gd name="connsiteY2016" fmla="*/ 2335570 h 6095017"/>
              <a:gd name="connsiteX2017" fmla="*/ 2826675 w 10342563"/>
              <a:gd name="connsiteY2017" fmla="*/ 2331183 h 6095017"/>
              <a:gd name="connsiteX2018" fmla="*/ 2844205 w 10342563"/>
              <a:gd name="connsiteY2018" fmla="*/ 2322409 h 6095017"/>
              <a:gd name="connsiteX2019" fmla="*/ 2857352 w 10342563"/>
              <a:gd name="connsiteY2019" fmla="*/ 2309249 h 6095017"/>
              <a:gd name="connsiteX2020" fmla="*/ 5811118 w 10342563"/>
              <a:gd name="connsiteY2020" fmla="*/ 2304863 h 6095017"/>
              <a:gd name="connsiteX2021" fmla="*/ 5811118 w 10342563"/>
              <a:gd name="connsiteY2021" fmla="*/ 2309249 h 6095017"/>
              <a:gd name="connsiteX2022" fmla="*/ 5815501 w 10342563"/>
              <a:gd name="connsiteY2022" fmla="*/ 2309249 h 6095017"/>
              <a:gd name="connsiteX2023" fmla="*/ 5811118 w 10342563"/>
              <a:gd name="connsiteY2023" fmla="*/ 2304863 h 6095017"/>
              <a:gd name="connsiteX2024" fmla="*/ 8821856 w 10342563"/>
              <a:gd name="connsiteY2024" fmla="*/ 2282929 h 6095017"/>
              <a:gd name="connsiteX2025" fmla="*/ 8813091 w 10342563"/>
              <a:gd name="connsiteY2025" fmla="*/ 2291702 h 6095017"/>
              <a:gd name="connsiteX2026" fmla="*/ 8821856 w 10342563"/>
              <a:gd name="connsiteY2026" fmla="*/ 2309249 h 6095017"/>
              <a:gd name="connsiteX2027" fmla="*/ 8826238 w 10342563"/>
              <a:gd name="connsiteY2027" fmla="*/ 2309249 h 6095017"/>
              <a:gd name="connsiteX2028" fmla="*/ 8830621 w 10342563"/>
              <a:gd name="connsiteY2028" fmla="*/ 2300476 h 6095017"/>
              <a:gd name="connsiteX2029" fmla="*/ 8830621 w 10342563"/>
              <a:gd name="connsiteY2029" fmla="*/ 2287315 h 6095017"/>
              <a:gd name="connsiteX2030" fmla="*/ 8821856 w 10342563"/>
              <a:gd name="connsiteY2030" fmla="*/ 2282929 h 6095017"/>
              <a:gd name="connsiteX2031" fmla="*/ 9242570 w 10342563"/>
              <a:gd name="connsiteY2031" fmla="*/ 2278542 h 6095017"/>
              <a:gd name="connsiteX2032" fmla="*/ 9246953 w 10342563"/>
              <a:gd name="connsiteY2032" fmla="*/ 2282929 h 6095017"/>
              <a:gd name="connsiteX2033" fmla="*/ 9251335 w 10342563"/>
              <a:gd name="connsiteY2033" fmla="*/ 2282929 h 6095017"/>
              <a:gd name="connsiteX2034" fmla="*/ 9233805 w 10342563"/>
              <a:gd name="connsiteY2034" fmla="*/ 2313636 h 6095017"/>
              <a:gd name="connsiteX2035" fmla="*/ 9238188 w 10342563"/>
              <a:gd name="connsiteY2035" fmla="*/ 2287315 h 6095017"/>
              <a:gd name="connsiteX2036" fmla="*/ 9242570 w 10342563"/>
              <a:gd name="connsiteY2036" fmla="*/ 2278542 h 6095017"/>
              <a:gd name="connsiteX2037" fmla="*/ 2690820 w 10342563"/>
              <a:gd name="connsiteY2037" fmla="*/ 2278542 h 6095017"/>
              <a:gd name="connsiteX2038" fmla="*/ 2695202 w 10342563"/>
              <a:gd name="connsiteY2038" fmla="*/ 2282929 h 6095017"/>
              <a:gd name="connsiteX2039" fmla="*/ 2699584 w 10342563"/>
              <a:gd name="connsiteY2039" fmla="*/ 2282929 h 6095017"/>
              <a:gd name="connsiteX2040" fmla="*/ 2699584 w 10342563"/>
              <a:gd name="connsiteY2040" fmla="*/ 2278542 h 6095017"/>
              <a:gd name="connsiteX2041" fmla="*/ 2695202 w 10342563"/>
              <a:gd name="connsiteY2041" fmla="*/ 2278542 h 6095017"/>
              <a:gd name="connsiteX2042" fmla="*/ 2690820 w 10342563"/>
              <a:gd name="connsiteY2042" fmla="*/ 2278542 h 6095017"/>
              <a:gd name="connsiteX2043" fmla="*/ 2546199 w 10342563"/>
              <a:gd name="connsiteY2043" fmla="*/ 2260995 h 6095017"/>
              <a:gd name="connsiteX2044" fmla="*/ 2546199 w 10342563"/>
              <a:gd name="connsiteY2044" fmla="*/ 2265382 h 6095017"/>
              <a:gd name="connsiteX2045" fmla="*/ 2550582 w 10342563"/>
              <a:gd name="connsiteY2045" fmla="*/ 2260995 h 6095017"/>
              <a:gd name="connsiteX2046" fmla="*/ 2546199 w 10342563"/>
              <a:gd name="connsiteY2046" fmla="*/ 2260995 h 6095017"/>
              <a:gd name="connsiteX2047" fmla="*/ 7309913 w 10342563"/>
              <a:gd name="connsiteY2047" fmla="*/ 2256608 h 6095017"/>
              <a:gd name="connsiteX2048" fmla="*/ 7309913 w 10342563"/>
              <a:gd name="connsiteY2048" fmla="*/ 2269769 h 6095017"/>
              <a:gd name="connsiteX2049" fmla="*/ 7314296 w 10342563"/>
              <a:gd name="connsiteY2049" fmla="*/ 2282929 h 6095017"/>
              <a:gd name="connsiteX2050" fmla="*/ 7349355 w 10342563"/>
              <a:gd name="connsiteY2050" fmla="*/ 2296089 h 6095017"/>
              <a:gd name="connsiteX2051" fmla="*/ 7358120 w 10342563"/>
              <a:gd name="connsiteY2051" fmla="*/ 2291702 h 6095017"/>
              <a:gd name="connsiteX2052" fmla="*/ 7358120 w 10342563"/>
              <a:gd name="connsiteY2052" fmla="*/ 2287315 h 6095017"/>
              <a:gd name="connsiteX2053" fmla="*/ 7340591 w 10342563"/>
              <a:gd name="connsiteY2053" fmla="*/ 2278542 h 6095017"/>
              <a:gd name="connsiteX2054" fmla="*/ 7318678 w 10342563"/>
              <a:gd name="connsiteY2054" fmla="*/ 2265382 h 6095017"/>
              <a:gd name="connsiteX2055" fmla="*/ 7309913 w 10342563"/>
              <a:gd name="connsiteY2055" fmla="*/ 2256608 h 6095017"/>
              <a:gd name="connsiteX2056" fmla="*/ 7575051 w 10342563"/>
              <a:gd name="connsiteY2056" fmla="*/ 2255512 h 6095017"/>
              <a:gd name="connsiteX2057" fmla="*/ 7572859 w 10342563"/>
              <a:gd name="connsiteY2057" fmla="*/ 2260995 h 6095017"/>
              <a:gd name="connsiteX2058" fmla="*/ 7572859 w 10342563"/>
              <a:gd name="connsiteY2058" fmla="*/ 2265382 h 6095017"/>
              <a:gd name="connsiteX2059" fmla="*/ 7572859 w 10342563"/>
              <a:gd name="connsiteY2059" fmla="*/ 2269769 h 6095017"/>
              <a:gd name="connsiteX2060" fmla="*/ 7577242 w 10342563"/>
              <a:gd name="connsiteY2060" fmla="*/ 2265382 h 6095017"/>
              <a:gd name="connsiteX2061" fmla="*/ 7581625 w 10342563"/>
              <a:gd name="connsiteY2061" fmla="*/ 2265382 h 6095017"/>
              <a:gd name="connsiteX2062" fmla="*/ 7577242 w 10342563"/>
              <a:gd name="connsiteY2062" fmla="*/ 2256608 h 6095017"/>
              <a:gd name="connsiteX2063" fmla="*/ 7575051 w 10342563"/>
              <a:gd name="connsiteY2063" fmla="*/ 2255512 h 6095017"/>
              <a:gd name="connsiteX2064" fmla="*/ 2305165 w 10342563"/>
              <a:gd name="connsiteY2064" fmla="*/ 2247835 h 6095017"/>
              <a:gd name="connsiteX2065" fmla="*/ 2265723 w 10342563"/>
              <a:gd name="connsiteY2065" fmla="*/ 2269769 h 6095017"/>
              <a:gd name="connsiteX2066" fmla="*/ 2221898 w 10342563"/>
              <a:gd name="connsiteY2066" fmla="*/ 2291702 h 6095017"/>
              <a:gd name="connsiteX2067" fmla="*/ 2182456 w 10342563"/>
              <a:gd name="connsiteY2067" fmla="*/ 2322409 h 6095017"/>
              <a:gd name="connsiteX2068" fmla="*/ 2178074 w 10342563"/>
              <a:gd name="connsiteY2068" fmla="*/ 2322409 h 6095017"/>
              <a:gd name="connsiteX2069" fmla="*/ 2178074 w 10342563"/>
              <a:gd name="connsiteY2069" fmla="*/ 2326796 h 6095017"/>
              <a:gd name="connsiteX2070" fmla="*/ 2182456 w 10342563"/>
              <a:gd name="connsiteY2070" fmla="*/ 2322409 h 6095017"/>
              <a:gd name="connsiteX2071" fmla="*/ 2204369 w 10342563"/>
              <a:gd name="connsiteY2071" fmla="*/ 2326796 h 6095017"/>
              <a:gd name="connsiteX2072" fmla="*/ 2230663 w 10342563"/>
              <a:gd name="connsiteY2072" fmla="*/ 2331183 h 6095017"/>
              <a:gd name="connsiteX2073" fmla="*/ 2278870 w 10342563"/>
              <a:gd name="connsiteY2073" fmla="*/ 2309249 h 6095017"/>
              <a:gd name="connsiteX2074" fmla="*/ 2283252 w 10342563"/>
              <a:gd name="connsiteY2074" fmla="*/ 2304863 h 6095017"/>
              <a:gd name="connsiteX2075" fmla="*/ 2292017 w 10342563"/>
              <a:gd name="connsiteY2075" fmla="*/ 2304863 h 6095017"/>
              <a:gd name="connsiteX2076" fmla="*/ 2296400 w 10342563"/>
              <a:gd name="connsiteY2076" fmla="*/ 2309249 h 6095017"/>
              <a:gd name="connsiteX2077" fmla="*/ 2296400 w 10342563"/>
              <a:gd name="connsiteY2077" fmla="*/ 2313636 h 6095017"/>
              <a:gd name="connsiteX2078" fmla="*/ 2287635 w 10342563"/>
              <a:gd name="connsiteY2078" fmla="*/ 2322409 h 6095017"/>
              <a:gd name="connsiteX2079" fmla="*/ 2296400 w 10342563"/>
              <a:gd name="connsiteY2079" fmla="*/ 2331183 h 6095017"/>
              <a:gd name="connsiteX2080" fmla="*/ 2300782 w 10342563"/>
              <a:gd name="connsiteY2080" fmla="*/ 2335570 h 6095017"/>
              <a:gd name="connsiteX2081" fmla="*/ 2331459 w 10342563"/>
              <a:gd name="connsiteY2081" fmla="*/ 2344343 h 6095017"/>
              <a:gd name="connsiteX2082" fmla="*/ 2362136 w 10342563"/>
              <a:gd name="connsiteY2082" fmla="*/ 2344343 h 6095017"/>
              <a:gd name="connsiteX2083" fmla="*/ 2375284 w 10342563"/>
              <a:gd name="connsiteY2083" fmla="*/ 2348730 h 6095017"/>
              <a:gd name="connsiteX2084" fmla="*/ 2388431 w 10342563"/>
              <a:gd name="connsiteY2084" fmla="*/ 2339956 h 6095017"/>
              <a:gd name="connsiteX2085" fmla="*/ 2384049 w 10342563"/>
              <a:gd name="connsiteY2085" fmla="*/ 2304863 h 6095017"/>
              <a:gd name="connsiteX2086" fmla="*/ 2370901 w 10342563"/>
              <a:gd name="connsiteY2086" fmla="*/ 2291702 h 6095017"/>
              <a:gd name="connsiteX2087" fmla="*/ 2357754 w 10342563"/>
              <a:gd name="connsiteY2087" fmla="*/ 2274155 h 6095017"/>
              <a:gd name="connsiteX2088" fmla="*/ 2331459 w 10342563"/>
              <a:gd name="connsiteY2088" fmla="*/ 2252222 h 6095017"/>
              <a:gd name="connsiteX2089" fmla="*/ 2318312 w 10342563"/>
              <a:gd name="connsiteY2089" fmla="*/ 2247835 h 6095017"/>
              <a:gd name="connsiteX2090" fmla="*/ 2305165 w 10342563"/>
              <a:gd name="connsiteY2090" fmla="*/ 2247835 h 6095017"/>
              <a:gd name="connsiteX2091" fmla="*/ 9100688 w 10342563"/>
              <a:gd name="connsiteY2091" fmla="*/ 2246190 h 6095017"/>
              <a:gd name="connsiteX2092" fmla="*/ 9106714 w 10342563"/>
              <a:gd name="connsiteY2092" fmla="*/ 2247835 h 6095017"/>
              <a:gd name="connsiteX2093" fmla="*/ 9137391 w 10342563"/>
              <a:gd name="connsiteY2093" fmla="*/ 2269769 h 6095017"/>
              <a:gd name="connsiteX2094" fmla="*/ 9181216 w 10342563"/>
              <a:gd name="connsiteY2094" fmla="*/ 2300476 h 6095017"/>
              <a:gd name="connsiteX2095" fmla="*/ 9216275 w 10342563"/>
              <a:gd name="connsiteY2095" fmla="*/ 2300476 h 6095017"/>
              <a:gd name="connsiteX2096" fmla="*/ 9225040 w 10342563"/>
              <a:gd name="connsiteY2096" fmla="*/ 2304863 h 6095017"/>
              <a:gd name="connsiteX2097" fmla="*/ 9229423 w 10342563"/>
              <a:gd name="connsiteY2097" fmla="*/ 2313636 h 6095017"/>
              <a:gd name="connsiteX2098" fmla="*/ 9242570 w 10342563"/>
              <a:gd name="connsiteY2098" fmla="*/ 2331183 h 6095017"/>
              <a:gd name="connsiteX2099" fmla="*/ 9238188 w 10342563"/>
              <a:gd name="connsiteY2099" fmla="*/ 2348730 h 6095017"/>
              <a:gd name="connsiteX2100" fmla="*/ 9211893 w 10342563"/>
              <a:gd name="connsiteY2100" fmla="*/ 2361890 h 6095017"/>
              <a:gd name="connsiteX2101" fmla="*/ 9194363 w 10342563"/>
              <a:gd name="connsiteY2101" fmla="*/ 2379437 h 6095017"/>
              <a:gd name="connsiteX2102" fmla="*/ 9189981 w 10342563"/>
              <a:gd name="connsiteY2102" fmla="*/ 2401371 h 6095017"/>
              <a:gd name="connsiteX2103" fmla="*/ 9185598 w 10342563"/>
              <a:gd name="connsiteY2103" fmla="*/ 2405758 h 6095017"/>
              <a:gd name="connsiteX2104" fmla="*/ 9159304 w 10342563"/>
              <a:gd name="connsiteY2104" fmla="*/ 2396984 h 6095017"/>
              <a:gd name="connsiteX2105" fmla="*/ 9119862 w 10342563"/>
              <a:gd name="connsiteY2105" fmla="*/ 2392597 h 6095017"/>
              <a:gd name="connsiteX2106" fmla="*/ 9106714 w 10342563"/>
              <a:gd name="connsiteY2106" fmla="*/ 2396984 h 6095017"/>
              <a:gd name="connsiteX2107" fmla="*/ 9106714 w 10342563"/>
              <a:gd name="connsiteY2107" fmla="*/ 2401371 h 6095017"/>
              <a:gd name="connsiteX2108" fmla="*/ 9133009 w 10342563"/>
              <a:gd name="connsiteY2108" fmla="*/ 2414531 h 6095017"/>
              <a:gd name="connsiteX2109" fmla="*/ 9133009 w 10342563"/>
              <a:gd name="connsiteY2109" fmla="*/ 2423305 h 6095017"/>
              <a:gd name="connsiteX2110" fmla="*/ 9106714 w 10342563"/>
              <a:gd name="connsiteY2110" fmla="*/ 2440852 h 6095017"/>
              <a:gd name="connsiteX2111" fmla="*/ 9102332 w 10342563"/>
              <a:gd name="connsiteY2111" fmla="*/ 2440852 h 6095017"/>
              <a:gd name="connsiteX2112" fmla="*/ 9093567 w 10342563"/>
              <a:gd name="connsiteY2112" fmla="*/ 2418918 h 6095017"/>
              <a:gd name="connsiteX2113" fmla="*/ 9076037 w 10342563"/>
              <a:gd name="connsiteY2113" fmla="*/ 2392597 h 6095017"/>
              <a:gd name="connsiteX2114" fmla="*/ 9089185 w 10342563"/>
              <a:gd name="connsiteY2114" fmla="*/ 2370664 h 6095017"/>
              <a:gd name="connsiteX2115" fmla="*/ 9089185 w 10342563"/>
              <a:gd name="connsiteY2115" fmla="*/ 2361890 h 6095017"/>
              <a:gd name="connsiteX2116" fmla="*/ 9097949 w 10342563"/>
              <a:gd name="connsiteY2116" fmla="*/ 2353117 h 6095017"/>
              <a:gd name="connsiteX2117" fmla="*/ 9102332 w 10342563"/>
              <a:gd name="connsiteY2117" fmla="*/ 2353117 h 6095017"/>
              <a:gd name="connsiteX2118" fmla="*/ 9106714 w 10342563"/>
              <a:gd name="connsiteY2118" fmla="*/ 2348730 h 6095017"/>
              <a:gd name="connsiteX2119" fmla="*/ 9106714 w 10342563"/>
              <a:gd name="connsiteY2119" fmla="*/ 2296089 h 6095017"/>
              <a:gd name="connsiteX2120" fmla="*/ 9102332 w 10342563"/>
              <a:gd name="connsiteY2120" fmla="*/ 2278542 h 6095017"/>
              <a:gd name="connsiteX2121" fmla="*/ 9093567 w 10342563"/>
              <a:gd name="connsiteY2121" fmla="*/ 2260995 h 6095017"/>
              <a:gd name="connsiteX2122" fmla="*/ 9097949 w 10342563"/>
              <a:gd name="connsiteY2122" fmla="*/ 2247835 h 6095017"/>
              <a:gd name="connsiteX2123" fmla="*/ 9100688 w 10342563"/>
              <a:gd name="connsiteY2123" fmla="*/ 2246190 h 6095017"/>
              <a:gd name="connsiteX2124" fmla="*/ 3023885 w 10342563"/>
              <a:gd name="connsiteY2124" fmla="*/ 2239061 h 6095017"/>
              <a:gd name="connsiteX2125" fmla="*/ 3080857 w 10342563"/>
              <a:gd name="connsiteY2125" fmla="*/ 2274155 h 6095017"/>
              <a:gd name="connsiteX2126" fmla="*/ 3085240 w 10342563"/>
              <a:gd name="connsiteY2126" fmla="*/ 2278542 h 6095017"/>
              <a:gd name="connsiteX2127" fmla="*/ 3076475 w 10342563"/>
              <a:gd name="connsiteY2127" fmla="*/ 2282929 h 6095017"/>
              <a:gd name="connsiteX2128" fmla="*/ 3045798 w 10342563"/>
              <a:gd name="connsiteY2128" fmla="*/ 2274155 h 6095017"/>
              <a:gd name="connsiteX2129" fmla="*/ 3023885 w 10342563"/>
              <a:gd name="connsiteY2129" fmla="*/ 2256608 h 6095017"/>
              <a:gd name="connsiteX2130" fmla="*/ 3015120 w 10342563"/>
              <a:gd name="connsiteY2130" fmla="*/ 2252222 h 6095017"/>
              <a:gd name="connsiteX2131" fmla="*/ 3015120 w 10342563"/>
              <a:gd name="connsiteY2131" fmla="*/ 2243448 h 6095017"/>
              <a:gd name="connsiteX2132" fmla="*/ 3023885 w 10342563"/>
              <a:gd name="connsiteY2132" fmla="*/ 2239061 h 6095017"/>
              <a:gd name="connsiteX2133" fmla="*/ 9303924 w 10342563"/>
              <a:gd name="connsiteY2133" fmla="*/ 2217128 h 6095017"/>
              <a:gd name="connsiteX2134" fmla="*/ 9308307 w 10342563"/>
              <a:gd name="connsiteY2134" fmla="*/ 2221514 h 6095017"/>
              <a:gd name="connsiteX2135" fmla="*/ 9308307 w 10342563"/>
              <a:gd name="connsiteY2135" fmla="*/ 2225901 h 6095017"/>
              <a:gd name="connsiteX2136" fmla="*/ 9268865 w 10342563"/>
              <a:gd name="connsiteY2136" fmla="*/ 2269769 h 6095017"/>
              <a:gd name="connsiteX2137" fmla="*/ 9264482 w 10342563"/>
              <a:gd name="connsiteY2137" fmla="*/ 2265382 h 6095017"/>
              <a:gd name="connsiteX2138" fmla="*/ 9264482 w 10342563"/>
              <a:gd name="connsiteY2138" fmla="*/ 2256608 h 6095017"/>
              <a:gd name="connsiteX2139" fmla="*/ 9273247 w 10342563"/>
              <a:gd name="connsiteY2139" fmla="*/ 2239061 h 6095017"/>
              <a:gd name="connsiteX2140" fmla="*/ 9290777 w 10342563"/>
              <a:gd name="connsiteY2140" fmla="*/ 2221514 h 6095017"/>
              <a:gd name="connsiteX2141" fmla="*/ 9303924 w 10342563"/>
              <a:gd name="connsiteY2141" fmla="*/ 2217128 h 6095017"/>
              <a:gd name="connsiteX2142" fmla="*/ 2121102 w 10342563"/>
              <a:gd name="connsiteY2142" fmla="*/ 2199581 h 6095017"/>
              <a:gd name="connsiteX2143" fmla="*/ 2112337 w 10342563"/>
              <a:gd name="connsiteY2143" fmla="*/ 2217128 h 6095017"/>
              <a:gd name="connsiteX2144" fmla="*/ 2112337 w 10342563"/>
              <a:gd name="connsiteY2144" fmla="*/ 2221514 h 6095017"/>
              <a:gd name="connsiteX2145" fmla="*/ 2116720 w 10342563"/>
              <a:gd name="connsiteY2145" fmla="*/ 2221514 h 6095017"/>
              <a:gd name="connsiteX2146" fmla="*/ 2121102 w 10342563"/>
              <a:gd name="connsiteY2146" fmla="*/ 2217128 h 6095017"/>
              <a:gd name="connsiteX2147" fmla="*/ 2121102 w 10342563"/>
              <a:gd name="connsiteY2147" fmla="*/ 2212741 h 6095017"/>
              <a:gd name="connsiteX2148" fmla="*/ 2121102 w 10342563"/>
              <a:gd name="connsiteY2148" fmla="*/ 2199581 h 6095017"/>
              <a:gd name="connsiteX2149" fmla="*/ 2300782 w 10342563"/>
              <a:gd name="connsiteY2149" fmla="*/ 2186420 h 6095017"/>
              <a:gd name="connsiteX2150" fmla="*/ 2300782 w 10342563"/>
              <a:gd name="connsiteY2150" fmla="*/ 2208354 h 6095017"/>
              <a:gd name="connsiteX2151" fmla="*/ 2305165 w 10342563"/>
              <a:gd name="connsiteY2151" fmla="*/ 2212741 h 6095017"/>
              <a:gd name="connsiteX2152" fmla="*/ 2309547 w 10342563"/>
              <a:gd name="connsiteY2152" fmla="*/ 2208354 h 6095017"/>
              <a:gd name="connsiteX2153" fmla="*/ 2309547 w 10342563"/>
              <a:gd name="connsiteY2153" fmla="*/ 2190807 h 6095017"/>
              <a:gd name="connsiteX2154" fmla="*/ 2305165 w 10342563"/>
              <a:gd name="connsiteY2154" fmla="*/ 2186420 h 6095017"/>
              <a:gd name="connsiteX2155" fmla="*/ 2300782 w 10342563"/>
              <a:gd name="connsiteY2155" fmla="*/ 2186420 h 6095017"/>
              <a:gd name="connsiteX2156" fmla="*/ 3269302 w 10342563"/>
              <a:gd name="connsiteY2156" fmla="*/ 2182033 h 6095017"/>
              <a:gd name="connsiteX2157" fmla="*/ 3278067 w 10342563"/>
              <a:gd name="connsiteY2157" fmla="*/ 2186420 h 6095017"/>
              <a:gd name="connsiteX2158" fmla="*/ 3278067 w 10342563"/>
              <a:gd name="connsiteY2158" fmla="*/ 2190807 h 6095017"/>
              <a:gd name="connsiteX2159" fmla="*/ 3260537 w 10342563"/>
              <a:gd name="connsiteY2159" fmla="*/ 2217128 h 6095017"/>
              <a:gd name="connsiteX2160" fmla="*/ 3243007 w 10342563"/>
              <a:gd name="connsiteY2160" fmla="*/ 2243448 h 6095017"/>
              <a:gd name="connsiteX2161" fmla="*/ 3251772 w 10342563"/>
              <a:gd name="connsiteY2161" fmla="*/ 2243448 h 6095017"/>
              <a:gd name="connsiteX2162" fmla="*/ 3260537 w 10342563"/>
              <a:gd name="connsiteY2162" fmla="*/ 2256608 h 6095017"/>
              <a:gd name="connsiteX2163" fmla="*/ 3260537 w 10342563"/>
              <a:gd name="connsiteY2163" fmla="*/ 2260995 h 6095017"/>
              <a:gd name="connsiteX2164" fmla="*/ 3269302 w 10342563"/>
              <a:gd name="connsiteY2164" fmla="*/ 2274155 h 6095017"/>
              <a:gd name="connsiteX2165" fmla="*/ 3291214 w 10342563"/>
              <a:gd name="connsiteY2165" fmla="*/ 2269769 h 6095017"/>
              <a:gd name="connsiteX2166" fmla="*/ 3304361 w 10342563"/>
              <a:gd name="connsiteY2166" fmla="*/ 2265382 h 6095017"/>
              <a:gd name="connsiteX2167" fmla="*/ 3313126 w 10342563"/>
              <a:gd name="connsiteY2167" fmla="*/ 2269769 h 6095017"/>
              <a:gd name="connsiteX2168" fmla="*/ 3321891 w 10342563"/>
              <a:gd name="connsiteY2168" fmla="*/ 2278542 h 6095017"/>
              <a:gd name="connsiteX2169" fmla="*/ 3321891 w 10342563"/>
              <a:gd name="connsiteY2169" fmla="*/ 2287315 h 6095017"/>
              <a:gd name="connsiteX2170" fmla="*/ 3317509 w 10342563"/>
              <a:gd name="connsiteY2170" fmla="*/ 2296089 h 6095017"/>
              <a:gd name="connsiteX2171" fmla="*/ 3313126 w 10342563"/>
              <a:gd name="connsiteY2171" fmla="*/ 2304863 h 6095017"/>
              <a:gd name="connsiteX2172" fmla="*/ 3326274 w 10342563"/>
              <a:gd name="connsiteY2172" fmla="*/ 2309249 h 6095017"/>
              <a:gd name="connsiteX2173" fmla="*/ 3330656 w 10342563"/>
              <a:gd name="connsiteY2173" fmla="*/ 2309249 h 6095017"/>
              <a:gd name="connsiteX2174" fmla="*/ 3330656 w 10342563"/>
              <a:gd name="connsiteY2174" fmla="*/ 2313636 h 6095017"/>
              <a:gd name="connsiteX2175" fmla="*/ 3317509 w 10342563"/>
              <a:gd name="connsiteY2175" fmla="*/ 2326796 h 6095017"/>
              <a:gd name="connsiteX2176" fmla="*/ 3313126 w 10342563"/>
              <a:gd name="connsiteY2176" fmla="*/ 2335570 h 6095017"/>
              <a:gd name="connsiteX2177" fmla="*/ 3317509 w 10342563"/>
              <a:gd name="connsiteY2177" fmla="*/ 2339956 h 6095017"/>
              <a:gd name="connsiteX2178" fmla="*/ 3335038 w 10342563"/>
              <a:gd name="connsiteY2178" fmla="*/ 2344343 h 6095017"/>
              <a:gd name="connsiteX2179" fmla="*/ 3339421 w 10342563"/>
              <a:gd name="connsiteY2179" fmla="*/ 2361890 h 6095017"/>
              <a:gd name="connsiteX2180" fmla="*/ 3330656 w 10342563"/>
              <a:gd name="connsiteY2180" fmla="*/ 2388211 h 6095017"/>
              <a:gd name="connsiteX2181" fmla="*/ 3317509 w 10342563"/>
              <a:gd name="connsiteY2181" fmla="*/ 2392597 h 6095017"/>
              <a:gd name="connsiteX2182" fmla="*/ 3291214 w 10342563"/>
              <a:gd name="connsiteY2182" fmla="*/ 2379437 h 6095017"/>
              <a:gd name="connsiteX2183" fmla="*/ 3291214 w 10342563"/>
              <a:gd name="connsiteY2183" fmla="*/ 2375050 h 6095017"/>
              <a:gd name="connsiteX2184" fmla="*/ 3295596 w 10342563"/>
              <a:gd name="connsiteY2184" fmla="*/ 2357504 h 6095017"/>
              <a:gd name="connsiteX2185" fmla="*/ 3291214 w 10342563"/>
              <a:gd name="connsiteY2185" fmla="*/ 2353117 h 6095017"/>
              <a:gd name="connsiteX2186" fmla="*/ 3264919 w 10342563"/>
              <a:gd name="connsiteY2186" fmla="*/ 2375050 h 6095017"/>
              <a:gd name="connsiteX2187" fmla="*/ 3251772 w 10342563"/>
              <a:gd name="connsiteY2187" fmla="*/ 2379437 h 6095017"/>
              <a:gd name="connsiteX2188" fmla="*/ 3243007 w 10342563"/>
              <a:gd name="connsiteY2188" fmla="*/ 2379437 h 6095017"/>
              <a:gd name="connsiteX2189" fmla="*/ 3243007 w 10342563"/>
              <a:gd name="connsiteY2189" fmla="*/ 2370664 h 6095017"/>
              <a:gd name="connsiteX2190" fmla="*/ 3256154 w 10342563"/>
              <a:gd name="connsiteY2190" fmla="*/ 2361890 h 6095017"/>
              <a:gd name="connsiteX2191" fmla="*/ 3256154 w 10342563"/>
              <a:gd name="connsiteY2191" fmla="*/ 2357504 h 6095017"/>
              <a:gd name="connsiteX2192" fmla="*/ 3225478 w 10342563"/>
              <a:gd name="connsiteY2192" fmla="*/ 2348730 h 6095017"/>
              <a:gd name="connsiteX2193" fmla="*/ 3194800 w 10342563"/>
              <a:gd name="connsiteY2193" fmla="*/ 2348730 h 6095017"/>
              <a:gd name="connsiteX2194" fmla="*/ 3159741 w 10342563"/>
              <a:gd name="connsiteY2194" fmla="*/ 2348730 h 6095017"/>
              <a:gd name="connsiteX2195" fmla="*/ 3146594 w 10342563"/>
              <a:gd name="connsiteY2195" fmla="*/ 2344343 h 6095017"/>
              <a:gd name="connsiteX2196" fmla="*/ 3146594 w 10342563"/>
              <a:gd name="connsiteY2196" fmla="*/ 2335570 h 6095017"/>
              <a:gd name="connsiteX2197" fmla="*/ 3155359 w 10342563"/>
              <a:gd name="connsiteY2197" fmla="*/ 2322409 h 6095017"/>
              <a:gd name="connsiteX2198" fmla="*/ 3159741 w 10342563"/>
              <a:gd name="connsiteY2198" fmla="*/ 2309249 h 6095017"/>
              <a:gd name="connsiteX2199" fmla="*/ 3159741 w 10342563"/>
              <a:gd name="connsiteY2199" fmla="*/ 2300476 h 6095017"/>
              <a:gd name="connsiteX2200" fmla="*/ 3190418 w 10342563"/>
              <a:gd name="connsiteY2200" fmla="*/ 2269769 h 6095017"/>
              <a:gd name="connsiteX2201" fmla="*/ 3238625 w 10342563"/>
              <a:gd name="connsiteY2201" fmla="*/ 2199581 h 6095017"/>
              <a:gd name="connsiteX2202" fmla="*/ 3269302 w 10342563"/>
              <a:gd name="connsiteY2202" fmla="*/ 2182033 h 6095017"/>
              <a:gd name="connsiteX2203" fmla="*/ 9338984 w 10342563"/>
              <a:gd name="connsiteY2203" fmla="*/ 2177646 h 6095017"/>
              <a:gd name="connsiteX2204" fmla="*/ 9343366 w 10342563"/>
              <a:gd name="connsiteY2204" fmla="*/ 2177646 h 6095017"/>
              <a:gd name="connsiteX2205" fmla="*/ 9330219 w 10342563"/>
              <a:gd name="connsiteY2205" fmla="*/ 2203967 h 6095017"/>
              <a:gd name="connsiteX2206" fmla="*/ 9325836 w 10342563"/>
              <a:gd name="connsiteY2206" fmla="*/ 2199581 h 6095017"/>
              <a:gd name="connsiteX2207" fmla="*/ 9338984 w 10342563"/>
              <a:gd name="connsiteY2207" fmla="*/ 2177646 h 6095017"/>
              <a:gd name="connsiteX2208" fmla="*/ 2760939 w 10342563"/>
              <a:gd name="connsiteY2208" fmla="*/ 2168873 h 6095017"/>
              <a:gd name="connsiteX2209" fmla="*/ 2747791 w 10342563"/>
              <a:gd name="connsiteY2209" fmla="*/ 2182033 h 6095017"/>
              <a:gd name="connsiteX2210" fmla="*/ 2765321 w 10342563"/>
              <a:gd name="connsiteY2210" fmla="*/ 2173260 h 6095017"/>
              <a:gd name="connsiteX2211" fmla="*/ 2760939 w 10342563"/>
              <a:gd name="connsiteY2211" fmla="*/ 2168873 h 6095017"/>
              <a:gd name="connsiteX2212" fmla="*/ 2191221 w 10342563"/>
              <a:gd name="connsiteY2212" fmla="*/ 2160100 h 6095017"/>
              <a:gd name="connsiteX2213" fmla="*/ 2208751 w 10342563"/>
              <a:gd name="connsiteY2213" fmla="*/ 2168873 h 6095017"/>
              <a:gd name="connsiteX2214" fmla="*/ 2213133 w 10342563"/>
              <a:gd name="connsiteY2214" fmla="*/ 2168873 h 6095017"/>
              <a:gd name="connsiteX2215" fmla="*/ 2213133 w 10342563"/>
              <a:gd name="connsiteY2215" fmla="*/ 2164486 h 6095017"/>
              <a:gd name="connsiteX2216" fmla="*/ 2191221 w 10342563"/>
              <a:gd name="connsiteY2216" fmla="*/ 2160100 h 6095017"/>
              <a:gd name="connsiteX2217" fmla="*/ 7555330 w 10342563"/>
              <a:gd name="connsiteY2217" fmla="*/ 2151326 h 6095017"/>
              <a:gd name="connsiteX2218" fmla="*/ 7550947 w 10342563"/>
              <a:gd name="connsiteY2218" fmla="*/ 2160100 h 6095017"/>
              <a:gd name="connsiteX2219" fmla="*/ 7555330 w 10342563"/>
              <a:gd name="connsiteY2219" fmla="*/ 2168873 h 6095017"/>
              <a:gd name="connsiteX2220" fmla="*/ 7564095 w 10342563"/>
              <a:gd name="connsiteY2220" fmla="*/ 2168873 h 6095017"/>
              <a:gd name="connsiteX2221" fmla="*/ 7568477 w 10342563"/>
              <a:gd name="connsiteY2221" fmla="*/ 2164486 h 6095017"/>
              <a:gd name="connsiteX2222" fmla="*/ 7564095 w 10342563"/>
              <a:gd name="connsiteY2222" fmla="*/ 2155713 h 6095017"/>
              <a:gd name="connsiteX2223" fmla="*/ 7555330 w 10342563"/>
              <a:gd name="connsiteY2223" fmla="*/ 2151326 h 6095017"/>
              <a:gd name="connsiteX2224" fmla="*/ 8304727 w 10342563"/>
              <a:gd name="connsiteY2224" fmla="*/ 2142552 h 6095017"/>
              <a:gd name="connsiteX2225" fmla="*/ 8304727 w 10342563"/>
              <a:gd name="connsiteY2225" fmla="*/ 2151326 h 6095017"/>
              <a:gd name="connsiteX2226" fmla="*/ 8309110 w 10342563"/>
              <a:gd name="connsiteY2226" fmla="*/ 2146939 h 6095017"/>
              <a:gd name="connsiteX2227" fmla="*/ 8304727 w 10342563"/>
              <a:gd name="connsiteY2227" fmla="*/ 2142552 h 6095017"/>
              <a:gd name="connsiteX2228" fmla="*/ 2020306 w 10342563"/>
              <a:gd name="connsiteY2228" fmla="*/ 2116232 h 6095017"/>
              <a:gd name="connsiteX2229" fmla="*/ 2020306 w 10342563"/>
              <a:gd name="connsiteY2229" fmla="*/ 2125005 h 6095017"/>
              <a:gd name="connsiteX2230" fmla="*/ 2024688 w 10342563"/>
              <a:gd name="connsiteY2230" fmla="*/ 2146939 h 6095017"/>
              <a:gd name="connsiteX2231" fmla="*/ 2029071 w 10342563"/>
              <a:gd name="connsiteY2231" fmla="*/ 2146939 h 6095017"/>
              <a:gd name="connsiteX2232" fmla="*/ 2033453 w 10342563"/>
              <a:gd name="connsiteY2232" fmla="*/ 2146939 h 6095017"/>
              <a:gd name="connsiteX2233" fmla="*/ 2033453 w 10342563"/>
              <a:gd name="connsiteY2233" fmla="*/ 2138166 h 6095017"/>
              <a:gd name="connsiteX2234" fmla="*/ 2020306 w 10342563"/>
              <a:gd name="connsiteY2234" fmla="*/ 2116232 h 6095017"/>
              <a:gd name="connsiteX2235" fmla="*/ 4737420 w 10342563"/>
              <a:gd name="connsiteY2235" fmla="*/ 2107459 h 6095017"/>
              <a:gd name="connsiteX2236" fmla="*/ 4741802 w 10342563"/>
              <a:gd name="connsiteY2236" fmla="*/ 2107459 h 6095017"/>
              <a:gd name="connsiteX2237" fmla="*/ 4741802 w 10342563"/>
              <a:gd name="connsiteY2237" fmla="*/ 2111845 h 6095017"/>
              <a:gd name="connsiteX2238" fmla="*/ 4737420 w 10342563"/>
              <a:gd name="connsiteY2238" fmla="*/ 2111845 h 6095017"/>
              <a:gd name="connsiteX2239" fmla="*/ 4737420 w 10342563"/>
              <a:gd name="connsiteY2239" fmla="*/ 2107459 h 6095017"/>
              <a:gd name="connsiteX2240" fmla="*/ 2081660 w 10342563"/>
              <a:gd name="connsiteY2240" fmla="*/ 2107459 h 6095017"/>
              <a:gd name="connsiteX2241" fmla="*/ 2077278 w 10342563"/>
              <a:gd name="connsiteY2241" fmla="*/ 2142552 h 6095017"/>
              <a:gd name="connsiteX2242" fmla="*/ 2072895 w 10342563"/>
              <a:gd name="connsiteY2242" fmla="*/ 2146939 h 6095017"/>
              <a:gd name="connsiteX2243" fmla="*/ 2077278 w 10342563"/>
              <a:gd name="connsiteY2243" fmla="*/ 2146939 h 6095017"/>
              <a:gd name="connsiteX2244" fmla="*/ 2077278 w 10342563"/>
              <a:gd name="connsiteY2244" fmla="*/ 2142552 h 6095017"/>
              <a:gd name="connsiteX2245" fmla="*/ 2086043 w 10342563"/>
              <a:gd name="connsiteY2245" fmla="*/ 2111845 h 6095017"/>
              <a:gd name="connsiteX2246" fmla="*/ 2086043 w 10342563"/>
              <a:gd name="connsiteY2246" fmla="*/ 2107459 h 6095017"/>
              <a:gd name="connsiteX2247" fmla="*/ 2081660 w 10342563"/>
              <a:gd name="connsiteY2247" fmla="*/ 2107459 h 6095017"/>
              <a:gd name="connsiteX2248" fmla="*/ 7774452 w 10342563"/>
              <a:gd name="connsiteY2248" fmla="*/ 2094298 h 6095017"/>
              <a:gd name="connsiteX2249" fmla="*/ 7770069 w 10342563"/>
              <a:gd name="connsiteY2249" fmla="*/ 2098685 h 6095017"/>
              <a:gd name="connsiteX2250" fmla="*/ 7774452 w 10342563"/>
              <a:gd name="connsiteY2250" fmla="*/ 2107459 h 6095017"/>
              <a:gd name="connsiteX2251" fmla="*/ 7774452 w 10342563"/>
              <a:gd name="connsiteY2251" fmla="*/ 2111845 h 6095017"/>
              <a:gd name="connsiteX2252" fmla="*/ 7778835 w 10342563"/>
              <a:gd name="connsiteY2252" fmla="*/ 2107459 h 6095017"/>
              <a:gd name="connsiteX2253" fmla="*/ 7778835 w 10342563"/>
              <a:gd name="connsiteY2253" fmla="*/ 2098685 h 6095017"/>
              <a:gd name="connsiteX2254" fmla="*/ 7774452 w 10342563"/>
              <a:gd name="connsiteY2254" fmla="*/ 2094298 h 6095017"/>
              <a:gd name="connsiteX2255" fmla="*/ 3194800 w 10342563"/>
              <a:gd name="connsiteY2255" fmla="*/ 2072365 h 6095017"/>
              <a:gd name="connsiteX2256" fmla="*/ 3172888 w 10342563"/>
              <a:gd name="connsiteY2256" fmla="*/ 2085525 h 6095017"/>
              <a:gd name="connsiteX2257" fmla="*/ 3177271 w 10342563"/>
              <a:gd name="connsiteY2257" fmla="*/ 2089911 h 6095017"/>
              <a:gd name="connsiteX2258" fmla="*/ 3194800 w 10342563"/>
              <a:gd name="connsiteY2258" fmla="*/ 2072365 h 6095017"/>
              <a:gd name="connsiteX2259" fmla="*/ 5272078 w 10342563"/>
              <a:gd name="connsiteY2259" fmla="*/ 2063591 h 6095017"/>
              <a:gd name="connsiteX2260" fmla="*/ 5276460 w 10342563"/>
              <a:gd name="connsiteY2260" fmla="*/ 2063591 h 6095017"/>
              <a:gd name="connsiteX2261" fmla="*/ 5280843 w 10342563"/>
              <a:gd name="connsiteY2261" fmla="*/ 2072365 h 6095017"/>
              <a:gd name="connsiteX2262" fmla="*/ 5276460 w 10342563"/>
              <a:gd name="connsiteY2262" fmla="*/ 2072365 h 6095017"/>
              <a:gd name="connsiteX2263" fmla="*/ 5272078 w 10342563"/>
              <a:gd name="connsiteY2263" fmla="*/ 2072365 h 6095017"/>
              <a:gd name="connsiteX2264" fmla="*/ 5272078 w 10342563"/>
              <a:gd name="connsiteY2264" fmla="*/ 2063591 h 6095017"/>
              <a:gd name="connsiteX2265" fmla="*/ 4662918 w 10342563"/>
              <a:gd name="connsiteY2265" fmla="*/ 2059204 h 6095017"/>
              <a:gd name="connsiteX2266" fmla="*/ 4693596 w 10342563"/>
              <a:gd name="connsiteY2266" fmla="*/ 2063591 h 6095017"/>
              <a:gd name="connsiteX2267" fmla="*/ 4702360 w 10342563"/>
              <a:gd name="connsiteY2267" fmla="*/ 2072365 h 6095017"/>
              <a:gd name="connsiteX2268" fmla="*/ 4711125 w 10342563"/>
              <a:gd name="connsiteY2268" fmla="*/ 2085525 h 6095017"/>
              <a:gd name="connsiteX2269" fmla="*/ 4706743 w 10342563"/>
              <a:gd name="connsiteY2269" fmla="*/ 2111845 h 6095017"/>
              <a:gd name="connsiteX2270" fmla="*/ 4702360 w 10342563"/>
              <a:gd name="connsiteY2270" fmla="*/ 2116232 h 6095017"/>
              <a:gd name="connsiteX2271" fmla="*/ 4697978 w 10342563"/>
              <a:gd name="connsiteY2271" fmla="*/ 2133779 h 6095017"/>
              <a:gd name="connsiteX2272" fmla="*/ 4697978 w 10342563"/>
              <a:gd name="connsiteY2272" fmla="*/ 2142552 h 6095017"/>
              <a:gd name="connsiteX2273" fmla="*/ 4689213 w 10342563"/>
              <a:gd name="connsiteY2273" fmla="*/ 2190807 h 6095017"/>
              <a:gd name="connsiteX2274" fmla="*/ 4676066 w 10342563"/>
              <a:gd name="connsiteY2274" fmla="*/ 2199581 h 6095017"/>
              <a:gd name="connsiteX2275" fmla="*/ 4641006 w 10342563"/>
              <a:gd name="connsiteY2275" fmla="*/ 2212741 h 6095017"/>
              <a:gd name="connsiteX2276" fmla="*/ 4623477 w 10342563"/>
              <a:gd name="connsiteY2276" fmla="*/ 2221514 h 6095017"/>
              <a:gd name="connsiteX2277" fmla="*/ 4584035 w 10342563"/>
              <a:gd name="connsiteY2277" fmla="*/ 2217128 h 6095017"/>
              <a:gd name="connsiteX2278" fmla="*/ 4579652 w 10342563"/>
              <a:gd name="connsiteY2278" fmla="*/ 2190807 h 6095017"/>
              <a:gd name="connsiteX2279" fmla="*/ 4584035 w 10342563"/>
              <a:gd name="connsiteY2279" fmla="*/ 2186420 h 6095017"/>
              <a:gd name="connsiteX2280" fmla="*/ 4597182 w 10342563"/>
              <a:gd name="connsiteY2280" fmla="*/ 2164486 h 6095017"/>
              <a:gd name="connsiteX2281" fmla="*/ 4597182 w 10342563"/>
              <a:gd name="connsiteY2281" fmla="*/ 2146939 h 6095017"/>
              <a:gd name="connsiteX2282" fmla="*/ 4588417 w 10342563"/>
              <a:gd name="connsiteY2282" fmla="*/ 2129392 h 6095017"/>
              <a:gd name="connsiteX2283" fmla="*/ 4592799 w 10342563"/>
              <a:gd name="connsiteY2283" fmla="*/ 2107459 h 6095017"/>
              <a:gd name="connsiteX2284" fmla="*/ 4597182 w 10342563"/>
              <a:gd name="connsiteY2284" fmla="*/ 2098685 h 6095017"/>
              <a:gd name="connsiteX2285" fmla="*/ 4623477 w 10342563"/>
              <a:gd name="connsiteY2285" fmla="*/ 2098685 h 6095017"/>
              <a:gd name="connsiteX2286" fmla="*/ 4627859 w 10342563"/>
              <a:gd name="connsiteY2286" fmla="*/ 2094298 h 6095017"/>
              <a:gd name="connsiteX2287" fmla="*/ 4632241 w 10342563"/>
              <a:gd name="connsiteY2287" fmla="*/ 2076751 h 6095017"/>
              <a:gd name="connsiteX2288" fmla="*/ 4654154 w 10342563"/>
              <a:gd name="connsiteY2288" fmla="*/ 2063591 h 6095017"/>
              <a:gd name="connsiteX2289" fmla="*/ 4662918 w 10342563"/>
              <a:gd name="connsiteY2289" fmla="*/ 2059204 h 6095017"/>
              <a:gd name="connsiteX2290" fmla="*/ 2554964 w 10342563"/>
              <a:gd name="connsiteY2290" fmla="*/ 2058108 h 6095017"/>
              <a:gd name="connsiteX2291" fmla="*/ 2568111 w 10342563"/>
              <a:gd name="connsiteY2291" fmla="*/ 2063591 h 6095017"/>
              <a:gd name="connsiteX2292" fmla="*/ 2568111 w 10342563"/>
              <a:gd name="connsiteY2292" fmla="*/ 2076751 h 6095017"/>
              <a:gd name="connsiteX2293" fmla="*/ 2559346 w 10342563"/>
              <a:gd name="connsiteY2293" fmla="*/ 2076751 h 6095017"/>
              <a:gd name="connsiteX2294" fmla="*/ 2554964 w 10342563"/>
              <a:gd name="connsiteY2294" fmla="*/ 2076751 h 6095017"/>
              <a:gd name="connsiteX2295" fmla="*/ 2537434 w 10342563"/>
              <a:gd name="connsiteY2295" fmla="*/ 2072365 h 6095017"/>
              <a:gd name="connsiteX2296" fmla="*/ 2537434 w 10342563"/>
              <a:gd name="connsiteY2296" fmla="*/ 2067978 h 6095017"/>
              <a:gd name="connsiteX2297" fmla="*/ 2541817 w 10342563"/>
              <a:gd name="connsiteY2297" fmla="*/ 2059204 h 6095017"/>
              <a:gd name="connsiteX2298" fmla="*/ 2554964 w 10342563"/>
              <a:gd name="connsiteY2298" fmla="*/ 2058108 h 6095017"/>
              <a:gd name="connsiteX2299" fmla="*/ 9106714 w 10342563"/>
              <a:gd name="connsiteY2299" fmla="*/ 2050431 h 6095017"/>
              <a:gd name="connsiteX2300" fmla="*/ 9111097 w 10342563"/>
              <a:gd name="connsiteY2300" fmla="*/ 2050431 h 6095017"/>
              <a:gd name="connsiteX2301" fmla="*/ 9111097 w 10342563"/>
              <a:gd name="connsiteY2301" fmla="*/ 2054818 h 6095017"/>
              <a:gd name="connsiteX2302" fmla="*/ 9106714 w 10342563"/>
              <a:gd name="connsiteY2302" fmla="*/ 2054818 h 6095017"/>
              <a:gd name="connsiteX2303" fmla="*/ 9106714 w 10342563"/>
              <a:gd name="connsiteY2303" fmla="*/ 2050431 h 6095017"/>
              <a:gd name="connsiteX2304" fmla="*/ 3056754 w 10342563"/>
              <a:gd name="connsiteY2304" fmla="*/ 2044947 h 6095017"/>
              <a:gd name="connsiteX2305" fmla="*/ 3037033 w 10342563"/>
              <a:gd name="connsiteY2305" fmla="*/ 2046044 h 6095017"/>
              <a:gd name="connsiteX2306" fmla="*/ 3019503 w 10342563"/>
              <a:gd name="connsiteY2306" fmla="*/ 2050431 h 6095017"/>
              <a:gd name="connsiteX2307" fmla="*/ 3019503 w 10342563"/>
              <a:gd name="connsiteY2307" fmla="*/ 2054818 h 6095017"/>
              <a:gd name="connsiteX2308" fmla="*/ 3032650 w 10342563"/>
              <a:gd name="connsiteY2308" fmla="*/ 2059204 h 6095017"/>
              <a:gd name="connsiteX2309" fmla="*/ 3063327 w 10342563"/>
              <a:gd name="connsiteY2309" fmla="*/ 2063591 h 6095017"/>
              <a:gd name="connsiteX2310" fmla="*/ 3076475 w 10342563"/>
              <a:gd name="connsiteY2310" fmla="*/ 2059204 h 6095017"/>
              <a:gd name="connsiteX2311" fmla="*/ 3076475 w 10342563"/>
              <a:gd name="connsiteY2311" fmla="*/ 2054818 h 6095017"/>
              <a:gd name="connsiteX2312" fmla="*/ 3076475 w 10342563"/>
              <a:gd name="connsiteY2312" fmla="*/ 2050431 h 6095017"/>
              <a:gd name="connsiteX2313" fmla="*/ 3056754 w 10342563"/>
              <a:gd name="connsiteY2313" fmla="*/ 2044947 h 6095017"/>
              <a:gd name="connsiteX2314" fmla="*/ 4693596 w 10342563"/>
              <a:gd name="connsiteY2314" fmla="*/ 2037270 h 6095017"/>
              <a:gd name="connsiteX2315" fmla="*/ 4697978 w 10342563"/>
              <a:gd name="connsiteY2315" fmla="*/ 2037270 h 6095017"/>
              <a:gd name="connsiteX2316" fmla="*/ 4697978 w 10342563"/>
              <a:gd name="connsiteY2316" fmla="*/ 2041657 h 6095017"/>
              <a:gd name="connsiteX2317" fmla="*/ 4693596 w 10342563"/>
              <a:gd name="connsiteY2317" fmla="*/ 2041657 h 6095017"/>
              <a:gd name="connsiteX2318" fmla="*/ 4693596 w 10342563"/>
              <a:gd name="connsiteY2318" fmla="*/ 2037270 h 6095017"/>
              <a:gd name="connsiteX2319" fmla="*/ 6249362 w 10342563"/>
              <a:gd name="connsiteY2319" fmla="*/ 2019724 h 6095017"/>
              <a:gd name="connsiteX2320" fmla="*/ 6249362 w 10342563"/>
              <a:gd name="connsiteY2320" fmla="*/ 2024110 h 6095017"/>
              <a:gd name="connsiteX2321" fmla="*/ 6253745 w 10342563"/>
              <a:gd name="connsiteY2321" fmla="*/ 2024110 h 6095017"/>
              <a:gd name="connsiteX2322" fmla="*/ 6249362 w 10342563"/>
              <a:gd name="connsiteY2322" fmla="*/ 2019724 h 6095017"/>
              <a:gd name="connsiteX2323" fmla="*/ 2901177 w 10342563"/>
              <a:gd name="connsiteY2323" fmla="*/ 2015337 h 6095017"/>
              <a:gd name="connsiteX2324" fmla="*/ 2892412 w 10342563"/>
              <a:gd name="connsiteY2324" fmla="*/ 2024110 h 6095017"/>
              <a:gd name="connsiteX2325" fmla="*/ 2901177 w 10342563"/>
              <a:gd name="connsiteY2325" fmla="*/ 2041657 h 6095017"/>
              <a:gd name="connsiteX2326" fmla="*/ 2905559 w 10342563"/>
              <a:gd name="connsiteY2326" fmla="*/ 2032884 h 6095017"/>
              <a:gd name="connsiteX2327" fmla="*/ 2901177 w 10342563"/>
              <a:gd name="connsiteY2327" fmla="*/ 2024110 h 6095017"/>
              <a:gd name="connsiteX2328" fmla="*/ 2901177 w 10342563"/>
              <a:gd name="connsiteY2328" fmla="*/ 2015337 h 6095017"/>
              <a:gd name="connsiteX2329" fmla="*/ 2401579 w 10342563"/>
              <a:gd name="connsiteY2329" fmla="*/ 2015337 h 6095017"/>
              <a:gd name="connsiteX2330" fmla="*/ 2397196 w 10342563"/>
              <a:gd name="connsiteY2330" fmla="*/ 2019724 h 6095017"/>
              <a:gd name="connsiteX2331" fmla="*/ 2397196 w 10342563"/>
              <a:gd name="connsiteY2331" fmla="*/ 2028497 h 6095017"/>
              <a:gd name="connsiteX2332" fmla="*/ 2401579 w 10342563"/>
              <a:gd name="connsiteY2332" fmla="*/ 2019724 h 6095017"/>
              <a:gd name="connsiteX2333" fmla="*/ 2401579 w 10342563"/>
              <a:gd name="connsiteY2333" fmla="*/ 2015337 h 6095017"/>
              <a:gd name="connsiteX2334" fmla="*/ 2178074 w 10342563"/>
              <a:gd name="connsiteY2334" fmla="*/ 1989016 h 6095017"/>
              <a:gd name="connsiteX2335" fmla="*/ 2178074 w 10342563"/>
              <a:gd name="connsiteY2335" fmla="*/ 1997790 h 6095017"/>
              <a:gd name="connsiteX2336" fmla="*/ 2182456 w 10342563"/>
              <a:gd name="connsiteY2336" fmla="*/ 1993403 h 6095017"/>
              <a:gd name="connsiteX2337" fmla="*/ 2178074 w 10342563"/>
              <a:gd name="connsiteY2337" fmla="*/ 1989016 h 6095017"/>
              <a:gd name="connsiteX2338" fmla="*/ 2059748 w 10342563"/>
              <a:gd name="connsiteY2338" fmla="*/ 1989016 h 6095017"/>
              <a:gd name="connsiteX2339" fmla="*/ 2046601 w 10342563"/>
              <a:gd name="connsiteY2339" fmla="*/ 2006563 h 6095017"/>
              <a:gd name="connsiteX2340" fmla="*/ 2050983 w 10342563"/>
              <a:gd name="connsiteY2340" fmla="*/ 2019724 h 6095017"/>
              <a:gd name="connsiteX2341" fmla="*/ 2050983 w 10342563"/>
              <a:gd name="connsiteY2341" fmla="*/ 2050431 h 6095017"/>
              <a:gd name="connsiteX2342" fmla="*/ 2055366 w 10342563"/>
              <a:gd name="connsiteY2342" fmla="*/ 2059204 h 6095017"/>
              <a:gd name="connsiteX2343" fmla="*/ 2068513 w 10342563"/>
              <a:gd name="connsiteY2343" fmla="*/ 2072365 h 6095017"/>
              <a:gd name="connsiteX2344" fmla="*/ 2077278 w 10342563"/>
              <a:gd name="connsiteY2344" fmla="*/ 2081138 h 6095017"/>
              <a:gd name="connsiteX2345" fmla="*/ 2081660 w 10342563"/>
              <a:gd name="connsiteY2345" fmla="*/ 2085525 h 6095017"/>
              <a:gd name="connsiteX2346" fmla="*/ 2086043 w 10342563"/>
              <a:gd name="connsiteY2346" fmla="*/ 2076751 h 6095017"/>
              <a:gd name="connsiteX2347" fmla="*/ 2081660 w 10342563"/>
              <a:gd name="connsiteY2347" fmla="*/ 2063591 h 6095017"/>
              <a:gd name="connsiteX2348" fmla="*/ 2086043 w 10342563"/>
              <a:gd name="connsiteY2348" fmla="*/ 2028497 h 6095017"/>
              <a:gd name="connsiteX2349" fmla="*/ 2081660 w 10342563"/>
              <a:gd name="connsiteY2349" fmla="*/ 2002177 h 6095017"/>
              <a:gd name="connsiteX2350" fmla="*/ 2064130 w 10342563"/>
              <a:gd name="connsiteY2350" fmla="*/ 1989016 h 6095017"/>
              <a:gd name="connsiteX2351" fmla="*/ 2059748 w 10342563"/>
              <a:gd name="connsiteY2351" fmla="*/ 1989016 h 6095017"/>
              <a:gd name="connsiteX2352" fmla="*/ 2821745 w 10342563"/>
              <a:gd name="connsiteY2352" fmla="*/ 1987371 h 6095017"/>
              <a:gd name="connsiteX2353" fmla="*/ 2817911 w 10342563"/>
              <a:gd name="connsiteY2353" fmla="*/ 1989016 h 6095017"/>
              <a:gd name="connsiteX2354" fmla="*/ 2822293 w 10342563"/>
              <a:gd name="connsiteY2354" fmla="*/ 1989016 h 6095017"/>
              <a:gd name="connsiteX2355" fmla="*/ 2821745 w 10342563"/>
              <a:gd name="connsiteY2355" fmla="*/ 1987371 h 6095017"/>
              <a:gd name="connsiteX2356" fmla="*/ 7064497 w 10342563"/>
              <a:gd name="connsiteY2356" fmla="*/ 1984629 h 6095017"/>
              <a:gd name="connsiteX2357" fmla="*/ 7051349 w 10342563"/>
              <a:gd name="connsiteY2357" fmla="*/ 1989016 h 6095017"/>
              <a:gd name="connsiteX2358" fmla="*/ 7055732 w 10342563"/>
              <a:gd name="connsiteY2358" fmla="*/ 1989016 h 6095017"/>
              <a:gd name="connsiteX2359" fmla="*/ 7060114 w 10342563"/>
              <a:gd name="connsiteY2359" fmla="*/ 1989016 h 6095017"/>
              <a:gd name="connsiteX2360" fmla="*/ 7064497 w 10342563"/>
              <a:gd name="connsiteY2360" fmla="*/ 1989016 h 6095017"/>
              <a:gd name="connsiteX2361" fmla="*/ 7064497 w 10342563"/>
              <a:gd name="connsiteY2361" fmla="*/ 1984629 h 6095017"/>
              <a:gd name="connsiteX2362" fmla="*/ 2081660 w 10342563"/>
              <a:gd name="connsiteY2362" fmla="*/ 1958309 h 6095017"/>
              <a:gd name="connsiteX2363" fmla="*/ 2081660 w 10342563"/>
              <a:gd name="connsiteY2363" fmla="*/ 1962696 h 6095017"/>
              <a:gd name="connsiteX2364" fmla="*/ 2086043 w 10342563"/>
              <a:gd name="connsiteY2364" fmla="*/ 1962696 h 6095017"/>
              <a:gd name="connsiteX2365" fmla="*/ 2086043 w 10342563"/>
              <a:gd name="connsiteY2365" fmla="*/ 1958309 h 6095017"/>
              <a:gd name="connsiteX2366" fmla="*/ 2081660 w 10342563"/>
              <a:gd name="connsiteY2366" fmla="*/ 1958309 h 6095017"/>
              <a:gd name="connsiteX2367" fmla="*/ 2007159 w 10342563"/>
              <a:gd name="connsiteY2367" fmla="*/ 1958309 h 6095017"/>
              <a:gd name="connsiteX2368" fmla="*/ 1998394 w 10342563"/>
              <a:gd name="connsiteY2368" fmla="*/ 1967083 h 6095017"/>
              <a:gd name="connsiteX2369" fmla="*/ 2002776 w 10342563"/>
              <a:gd name="connsiteY2369" fmla="*/ 1997790 h 6095017"/>
              <a:gd name="connsiteX2370" fmla="*/ 2011541 w 10342563"/>
              <a:gd name="connsiteY2370" fmla="*/ 2015337 h 6095017"/>
              <a:gd name="connsiteX2371" fmla="*/ 1998394 w 10342563"/>
              <a:gd name="connsiteY2371" fmla="*/ 2010950 h 6095017"/>
              <a:gd name="connsiteX2372" fmla="*/ 1989629 w 10342563"/>
              <a:gd name="connsiteY2372" fmla="*/ 2010950 h 6095017"/>
              <a:gd name="connsiteX2373" fmla="*/ 1985247 w 10342563"/>
              <a:gd name="connsiteY2373" fmla="*/ 2015337 h 6095017"/>
              <a:gd name="connsiteX2374" fmla="*/ 1989629 w 10342563"/>
              <a:gd name="connsiteY2374" fmla="*/ 2019724 h 6095017"/>
              <a:gd name="connsiteX2375" fmla="*/ 2002776 w 10342563"/>
              <a:gd name="connsiteY2375" fmla="*/ 2032884 h 6095017"/>
              <a:gd name="connsiteX2376" fmla="*/ 1998394 w 10342563"/>
              <a:gd name="connsiteY2376" fmla="*/ 2050431 h 6095017"/>
              <a:gd name="connsiteX2377" fmla="*/ 1998394 w 10342563"/>
              <a:gd name="connsiteY2377" fmla="*/ 2054818 h 6095017"/>
              <a:gd name="connsiteX2378" fmla="*/ 1998394 w 10342563"/>
              <a:gd name="connsiteY2378" fmla="*/ 2059204 h 6095017"/>
              <a:gd name="connsiteX2379" fmla="*/ 2002776 w 10342563"/>
              <a:gd name="connsiteY2379" fmla="*/ 2059204 h 6095017"/>
              <a:gd name="connsiteX2380" fmla="*/ 2015924 w 10342563"/>
              <a:gd name="connsiteY2380" fmla="*/ 2041657 h 6095017"/>
              <a:gd name="connsiteX2381" fmla="*/ 2015924 w 10342563"/>
              <a:gd name="connsiteY2381" fmla="*/ 2028497 h 6095017"/>
              <a:gd name="connsiteX2382" fmla="*/ 2011541 w 10342563"/>
              <a:gd name="connsiteY2382" fmla="*/ 2015337 h 6095017"/>
              <a:gd name="connsiteX2383" fmla="*/ 2024688 w 10342563"/>
              <a:gd name="connsiteY2383" fmla="*/ 2010950 h 6095017"/>
              <a:gd name="connsiteX2384" fmla="*/ 2029071 w 10342563"/>
              <a:gd name="connsiteY2384" fmla="*/ 2006563 h 6095017"/>
              <a:gd name="connsiteX2385" fmla="*/ 2029071 w 10342563"/>
              <a:gd name="connsiteY2385" fmla="*/ 1975856 h 6095017"/>
              <a:gd name="connsiteX2386" fmla="*/ 2015924 w 10342563"/>
              <a:gd name="connsiteY2386" fmla="*/ 1962696 h 6095017"/>
              <a:gd name="connsiteX2387" fmla="*/ 2007159 w 10342563"/>
              <a:gd name="connsiteY2387" fmla="*/ 1958309 h 6095017"/>
              <a:gd name="connsiteX2388" fmla="*/ 5381639 w 10342563"/>
              <a:gd name="connsiteY2388" fmla="*/ 1945149 h 6095017"/>
              <a:gd name="connsiteX2389" fmla="*/ 5377257 w 10342563"/>
              <a:gd name="connsiteY2389" fmla="*/ 1980243 h 6095017"/>
              <a:gd name="connsiteX2390" fmla="*/ 5368492 w 10342563"/>
              <a:gd name="connsiteY2390" fmla="*/ 1984629 h 6095017"/>
              <a:gd name="connsiteX2391" fmla="*/ 5364109 w 10342563"/>
              <a:gd name="connsiteY2391" fmla="*/ 1980243 h 6095017"/>
              <a:gd name="connsiteX2392" fmla="*/ 5359727 w 10342563"/>
              <a:gd name="connsiteY2392" fmla="*/ 1971469 h 6095017"/>
              <a:gd name="connsiteX2393" fmla="*/ 5368492 w 10342563"/>
              <a:gd name="connsiteY2393" fmla="*/ 1953922 h 6095017"/>
              <a:gd name="connsiteX2394" fmla="*/ 5381639 w 10342563"/>
              <a:gd name="connsiteY2394" fmla="*/ 1945149 h 6095017"/>
              <a:gd name="connsiteX2395" fmla="*/ 5627056 w 10342563"/>
              <a:gd name="connsiteY2395" fmla="*/ 1927602 h 6095017"/>
              <a:gd name="connsiteX2396" fmla="*/ 5631438 w 10342563"/>
              <a:gd name="connsiteY2396" fmla="*/ 1931988 h 6095017"/>
              <a:gd name="connsiteX2397" fmla="*/ 5631438 w 10342563"/>
              <a:gd name="connsiteY2397" fmla="*/ 1927602 h 6095017"/>
              <a:gd name="connsiteX2398" fmla="*/ 5627056 w 10342563"/>
              <a:gd name="connsiteY2398" fmla="*/ 1927602 h 6095017"/>
              <a:gd name="connsiteX2399" fmla="*/ 5469288 w 10342563"/>
              <a:gd name="connsiteY2399" fmla="*/ 1927602 h 6095017"/>
              <a:gd name="connsiteX2400" fmla="*/ 5469288 w 10342563"/>
              <a:gd name="connsiteY2400" fmla="*/ 1931988 h 6095017"/>
              <a:gd name="connsiteX2401" fmla="*/ 5464905 w 10342563"/>
              <a:gd name="connsiteY2401" fmla="*/ 1931988 h 6095017"/>
              <a:gd name="connsiteX2402" fmla="*/ 4693596 w 10342563"/>
              <a:gd name="connsiteY2402" fmla="*/ 1923215 h 6095017"/>
              <a:gd name="connsiteX2403" fmla="*/ 4693596 w 10342563"/>
              <a:gd name="connsiteY2403" fmla="*/ 1927602 h 6095017"/>
              <a:gd name="connsiteX2404" fmla="*/ 4697978 w 10342563"/>
              <a:gd name="connsiteY2404" fmla="*/ 1931988 h 6095017"/>
              <a:gd name="connsiteX2405" fmla="*/ 4684831 w 10342563"/>
              <a:gd name="connsiteY2405" fmla="*/ 1949535 h 6095017"/>
              <a:gd name="connsiteX2406" fmla="*/ 4676066 w 10342563"/>
              <a:gd name="connsiteY2406" fmla="*/ 1953922 h 6095017"/>
              <a:gd name="connsiteX2407" fmla="*/ 4680448 w 10342563"/>
              <a:gd name="connsiteY2407" fmla="*/ 1936375 h 6095017"/>
              <a:gd name="connsiteX2408" fmla="*/ 4693596 w 10342563"/>
              <a:gd name="connsiteY2408" fmla="*/ 1923215 h 6095017"/>
              <a:gd name="connsiteX2409" fmla="*/ 5258931 w 10342563"/>
              <a:gd name="connsiteY2409" fmla="*/ 1918828 h 6095017"/>
              <a:gd name="connsiteX2410" fmla="*/ 5258931 w 10342563"/>
              <a:gd name="connsiteY2410" fmla="*/ 1923215 h 6095017"/>
              <a:gd name="connsiteX2411" fmla="*/ 5263313 w 10342563"/>
              <a:gd name="connsiteY2411" fmla="*/ 1923215 h 6095017"/>
              <a:gd name="connsiteX2412" fmla="*/ 5263313 w 10342563"/>
              <a:gd name="connsiteY2412" fmla="*/ 1918828 h 6095017"/>
              <a:gd name="connsiteX2413" fmla="*/ 5258931 w 10342563"/>
              <a:gd name="connsiteY2413" fmla="*/ 1918828 h 6095017"/>
              <a:gd name="connsiteX2414" fmla="*/ 4768097 w 10342563"/>
              <a:gd name="connsiteY2414" fmla="*/ 1914441 h 6095017"/>
              <a:gd name="connsiteX2415" fmla="*/ 4776862 w 10342563"/>
              <a:gd name="connsiteY2415" fmla="*/ 1923215 h 6095017"/>
              <a:gd name="connsiteX2416" fmla="*/ 4772480 w 10342563"/>
              <a:gd name="connsiteY2416" fmla="*/ 1927602 h 6095017"/>
              <a:gd name="connsiteX2417" fmla="*/ 4759332 w 10342563"/>
              <a:gd name="connsiteY2417" fmla="*/ 1945149 h 6095017"/>
              <a:gd name="connsiteX2418" fmla="*/ 4759332 w 10342563"/>
              <a:gd name="connsiteY2418" fmla="*/ 1949535 h 6095017"/>
              <a:gd name="connsiteX2419" fmla="*/ 4763715 w 10342563"/>
              <a:gd name="connsiteY2419" fmla="*/ 1953922 h 6095017"/>
              <a:gd name="connsiteX2420" fmla="*/ 4790009 w 10342563"/>
              <a:gd name="connsiteY2420" fmla="*/ 1953922 h 6095017"/>
              <a:gd name="connsiteX2421" fmla="*/ 4798774 w 10342563"/>
              <a:gd name="connsiteY2421" fmla="*/ 1953922 h 6095017"/>
              <a:gd name="connsiteX2422" fmla="*/ 4807539 w 10342563"/>
              <a:gd name="connsiteY2422" fmla="*/ 1971469 h 6095017"/>
              <a:gd name="connsiteX2423" fmla="*/ 4794392 w 10342563"/>
              <a:gd name="connsiteY2423" fmla="*/ 2006563 h 6095017"/>
              <a:gd name="connsiteX2424" fmla="*/ 4785627 w 10342563"/>
              <a:gd name="connsiteY2424" fmla="*/ 2024110 h 6095017"/>
              <a:gd name="connsiteX2425" fmla="*/ 4790009 w 10342563"/>
              <a:gd name="connsiteY2425" fmla="*/ 2028497 h 6095017"/>
              <a:gd name="connsiteX2426" fmla="*/ 4825069 w 10342563"/>
              <a:gd name="connsiteY2426" fmla="*/ 2067978 h 6095017"/>
              <a:gd name="connsiteX2427" fmla="*/ 4846981 w 10342563"/>
              <a:gd name="connsiteY2427" fmla="*/ 2094298 h 6095017"/>
              <a:gd name="connsiteX2428" fmla="*/ 4860128 w 10342563"/>
              <a:gd name="connsiteY2428" fmla="*/ 2111845 h 6095017"/>
              <a:gd name="connsiteX2429" fmla="*/ 4877658 w 10342563"/>
              <a:gd name="connsiteY2429" fmla="*/ 2146939 h 6095017"/>
              <a:gd name="connsiteX2430" fmla="*/ 4877658 w 10342563"/>
              <a:gd name="connsiteY2430" fmla="*/ 2160100 h 6095017"/>
              <a:gd name="connsiteX2431" fmla="*/ 4895188 w 10342563"/>
              <a:gd name="connsiteY2431" fmla="*/ 2160100 h 6095017"/>
              <a:gd name="connsiteX2432" fmla="*/ 4917101 w 10342563"/>
              <a:gd name="connsiteY2432" fmla="*/ 2195193 h 6095017"/>
              <a:gd name="connsiteX2433" fmla="*/ 4899570 w 10342563"/>
              <a:gd name="connsiteY2433" fmla="*/ 2221514 h 6095017"/>
              <a:gd name="connsiteX2434" fmla="*/ 4903953 w 10342563"/>
              <a:gd name="connsiteY2434" fmla="*/ 2230288 h 6095017"/>
              <a:gd name="connsiteX2435" fmla="*/ 4908336 w 10342563"/>
              <a:gd name="connsiteY2435" fmla="*/ 2230288 h 6095017"/>
              <a:gd name="connsiteX2436" fmla="*/ 4912718 w 10342563"/>
              <a:gd name="connsiteY2436" fmla="*/ 2243448 h 6095017"/>
              <a:gd name="connsiteX2437" fmla="*/ 4873276 w 10342563"/>
              <a:gd name="connsiteY2437" fmla="*/ 2260995 h 6095017"/>
              <a:gd name="connsiteX2438" fmla="*/ 4829451 w 10342563"/>
              <a:gd name="connsiteY2438" fmla="*/ 2269769 h 6095017"/>
              <a:gd name="connsiteX2439" fmla="*/ 4790009 w 10342563"/>
              <a:gd name="connsiteY2439" fmla="*/ 2269769 h 6095017"/>
              <a:gd name="connsiteX2440" fmla="*/ 4776862 w 10342563"/>
              <a:gd name="connsiteY2440" fmla="*/ 2274155 h 6095017"/>
              <a:gd name="connsiteX2441" fmla="*/ 4746185 w 10342563"/>
              <a:gd name="connsiteY2441" fmla="*/ 2287315 h 6095017"/>
              <a:gd name="connsiteX2442" fmla="*/ 4728655 w 10342563"/>
              <a:gd name="connsiteY2442" fmla="*/ 2291702 h 6095017"/>
              <a:gd name="connsiteX2443" fmla="*/ 4715508 w 10342563"/>
              <a:gd name="connsiteY2443" fmla="*/ 2291702 h 6095017"/>
              <a:gd name="connsiteX2444" fmla="*/ 4711125 w 10342563"/>
              <a:gd name="connsiteY2444" fmla="*/ 2287315 h 6095017"/>
              <a:gd name="connsiteX2445" fmla="*/ 4741802 w 10342563"/>
              <a:gd name="connsiteY2445" fmla="*/ 2256608 h 6095017"/>
              <a:gd name="connsiteX2446" fmla="*/ 4768097 w 10342563"/>
              <a:gd name="connsiteY2446" fmla="*/ 2243448 h 6095017"/>
              <a:gd name="connsiteX2447" fmla="*/ 4776862 w 10342563"/>
              <a:gd name="connsiteY2447" fmla="*/ 2239061 h 6095017"/>
              <a:gd name="connsiteX2448" fmla="*/ 4772480 w 10342563"/>
              <a:gd name="connsiteY2448" fmla="*/ 2239061 h 6095017"/>
              <a:gd name="connsiteX2449" fmla="*/ 4728655 w 10342563"/>
              <a:gd name="connsiteY2449" fmla="*/ 2221514 h 6095017"/>
              <a:gd name="connsiteX2450" fmla="*/ 4724273 w 10342563"/>
              <a:gd name="connsiteY2450" fmla="*/ 2217128 h 6095017"/>
              <a:gd name="connsiteX2451" fmla="*/ 4724273 w 10342563"/>
              <a:gd name="connsiteY2451" fmla="*/ 2208354 h 6095017"/>
              <a:gd name="connsiteX2452" fmla="*/ 4733038 w 10342563"/>
              <a:gd name="connsiteY2452" fmla="*/ 2203967 h 6095017"/>
              <a:gd name="connsiteX2453" fmla="*/ 4746185 w 10342563"/>
              <a:gd name="connsiteY2453" fmla="*/ 2195193 h 6095017"/>
              <a:gd name="connsiteX2454" fmla="*/ 4750567 w 10342563"/>
              <a:gd name="connsiteY2454" fmla="*/ 2182033 h 6095017"/>
              <a:gd name="connsiteX2455" fmla="*/ 4741802 w 10342563"/>
              <a:gd name="connsiteY2455" fmla="*/ 2151326 h 6095017"/>
              <a:gd name="connsiteX2456" fmla="*/ 4746185 w 10342563"/>
              <a:gd name="connsiteY2456" fmla="*/ 2146939 h 6095017"/>
              <a:gd name="connsiteX2457" fmla="*/ 4750567 w 10342563"/>
              <a:gd name="connsiteY2457" fmla="*/ 2146939 h 6095017"/>
              <a:gd name="connsiteX2458" fmla="*/ 4781244 w 10342563"/>
              <a:gd name="connsiteY2458" fmla="*/ 2129392 h 6095017"/>
              <a:gd name="connsiteX2459" fmla="*/ 4772480 w 10342563"/>
              <a:gd name="connsiteY2459" fmla="*/ 2111845 h 6095017"/>
              <a:gd name="connsiteX2460" fmla="*/ 4768097 w 10342563"/>
              <a:gd name="connsiteY2460" fmla="*/ 2103072 h 6095017"/>
              <a:gd name="connsiteX2461" fmla="*/ 4759332 w 10342563"/>
              <a:gd name="connsiteY2461" fmla="*/ 2085525 h 6095017"/>
              <a:gd name="connsiteX2462" fmla="*/ 4741802 w 10342563"/>
              <a:gd name="connsiteY2462" fmla="*/ 2085525 h 6095017"/>
              <a:gd name="connsiteX2463" fmla="*/ 4737420 w 10342563"/>
              <a:gd name="connsiteY2463" fmla="*/ 2085525 h 6095017"/>
              <a:gd name="connsiteX2464" fmla="*/ 4724273 w 10342563"/>
              <a:gd name="connsiteY2464" fmla="*/ 2072365 h 6095017"/>
              <a:gd name="connsiteX2465" fmla="*/ 4728655 w 10342563"/>
              <a:gd name="connsiteY2465" fmla="*/ 2054818 h 6095017"/>
              <a:gd name="connsiteX2466" fmla="*/ 4728655 w 10342563"/>
              <a:gd name="connsiteY2466" fmla="*/ 2046044 h 6095017"/>
              <a:gd name="connsiteX2467" fmla="*/ 4724273 w 10342563"/>
              <a:gd name="connsiteY2467" fmla="*/ 2050431 h 6095017"/>
              <a:gd name="connsiteX2468" fmla="*/ 4706743 w 10342563"/>
              <a:gd name="connsiteY2468" fmla="*/ 2050431 h 6095017"/>
              <a:gd name="connsiteX2469" fmla="*/ 4706743 w 10342563"/>
              <a:gd name="connsiteY2469" fmla="*/ 2041657 h 6095017"/>
              <a:gd name="connsiteX2470" fmla="*/ 4702360 w 10342563"/>
              <a:gd name="connsiteY2470" fmla="*/ 2037270 h 6095017"/>
              <a:gd name="connsiteX2471" fmla="*/ 4706743 w 10342563"/>
              <a:gd name="connsiteY2471" fmla="*/ 2028497 h 6095017"/>
              <a:gd name="connsiteX2472" fmla="*/ 4702360 w 10342563"/>
              <a:gd name="connsiteY2472" fmla="*/ 2015337 h 6095017"/>
              <a:gd name="connsiteX2473" fmla="*/ 4697978 w 10342563"/>
              <a:gd name="connsiteY2473" fmla="*/ 2006563 h 6095017"/>
              <a:gd name="connsiteX2474" fmla="*/ 4693596 w 10342563"/>
              <a:gd name="connsiteY2474" fmla="*/ 1975856 h 6095017"/>
              <a:gd name="connsiteX2475" fmla="*/ 4697978 w 10342563"/>
              <a:gd name="connsiteY2475" fmla="*/ 1962696 h 6095017"/>
              <a:gd name="connsiteX2476" fmla="*/ 4706743 w 10342563"/>
              <a:gd name="connsiteY2476" fmla="*/ 1958309 h 6095017"/>
              <a:gd name="connsiteX2477" fmla="*/ 4724273 w 10342563"/>
              <a:gd name="connsiteY2477" fmla="*/ 1927602 h 6095017"/>
              <a:gd name="connsiteX2478" fmla="*/ 4737420 w 10342563"/>
              <a:gd name="connsiteY2478" fmla="*/ 1918828 h 6095017"/>
              <a:gd name="connsiteX2479" fmla="*/ 4768097 w 10342563"/>
              <a:gd name="connsiteY2479" fmla="*/ 1914441 h 6095017"/>
              <a:gd name="connsiteX2480" fmla="*/ 9422250 w 10342563"/>
              <a:gd name="connsiteY2480" fmla="*/ 1905668 h 6095017"/>
              <a:gd name="connsiteX2481" fmla="*/ 9426633 w 10342563"/>
              <a:gd name="connsiteY2481" fmla="*/ 1905668 h 6095017"/>
              <a:gd name="connsiteX2482" fmla="*/ 9431015 w 10342563"/>
              <a:gd name="connsiteY2482" fmla="*/ 1910055 h 6095017"/>
              <a:gd name="connsiteX2483" fmla="*/ 9417868 w 10342563"/>
              <a:gd name="connsiteY2483" fmla="*/ 1949535 h 6095017"/>
              <a:gd name="connsiteX2484" fmla="*/ 9413485 w 10342563"/>
              <a:gd name="connsiteY2484" fmla="*/ 1949535 h 6095017"/>
              <a:gd name="connsiteX2485" fmla="*/ 9409103 w 10342563"/>
              <a:gd name="connsiteY2485" fmla="*/ 1949535 h 6095017"/>
              <a:gd name="connsiteX2486" fmla="*/ 9404720 w 10342563"/>
              <a:gd name="connsiteY2486" fmla="*/ 1940762 h 6095017"/>
              <a:gd name="connsiteX2487" fmla="*/ 9417868 w 10342563"/>
              <a:gd name="connsiteY2487" fmla="*/ 1910055 h 6095017"/>
              <a:gd name="connsiteX2488" fmla="*/ 9422250 w 10342563"/>
              <a:gd name="connsiteY2488" fmla="*/ 1905668 h 6095017"/>
              <a:gd name="connsiteX2489" fmla="*/ 9395956 w 10342563"/>
              <a:gd name="connsiteY2489" fmla="*/ 1905668 h 6095017"/>
              <a:gd name="connsiteX2490" fmla="*/ 9400338 w 10342563"/>
              <a:gd name="connsiteY2490" fmla="*/ 1905668 h 6095017"/>
              <a:gd name="connsiteX2491" fmla="*/ 9400338 w 10342563"/>
              <a:gd name="connsiteY2491" fmla="*/ 1910055 h 6095017"/>
              <a:gd name="connsiteX2492" fmla="*/ 9395956 w 10342563"/>
              <a:gd name="connsiteY2492" fmla="*/ 1910055 h 6095017"/>
              <a:gd name="connsiteX2493" fmla="*/ 9395956 w 10342563"/>
              <a:gd name="connsiteY2493" fmla="*/ 1905668 h 6095017"/>
              <a:gd name="connsiteX2494" fmla="*/ 2651378 w 10342563"/>
              <a:gd name="connsiteY2494" fmla="*/ 1901281 h 6095017"/>
              <a:gd name="connsiteX2495" fmla="*/ 2660143 w 10342563"/>
              <a:gd name="connsiteY2495" fmla="*/ 1910055 h 6095017"/>
              <a:gd name="connsiteX2496" fmla="*/ 2664525 w 10342563"/>
              <a:gd name="connsiteY2496" fmla="*/ 1914441 h 6095017"/>
              <a:gd name="connsiteX2497" fmla="*/ 2642613 w 10342563"/>
              <a:gd name="connsiteY2497" fmla="*/ 1931988 h 6095017"/>
              <a:gd name="connsiteX2498" fmla="*/ 2629466 w 10342563"/>
              <a:gd name="connsiteY2498" fmla="*/ 1923215 h 6095017"/>
              <a:gd name="connsiteX2499" fmla="*/ 2629466 w 10342563"/>
              <a:gd name="connsiteY2499" fmla="*/ 1918828 h 6095017"/>
              <a:gd name="connsiteX2500" fmla="*/ 2633848 w 10342563"/>
              <a:gd name="connsiteY2500" fmla="*/ 1905668 h 6095017"/>
              <a:gd name="connsiteX2501" fmla="*/ 2651378 w 10342563"/>
              <a:gd name="connsiteY2501" fmla="*/ 1901281 h 6095017"/>
              <a:gd name="connsiteX2502" fmla="*/ 4772480 w 10342563"/>
              <a:gd name="connsiteY2502" fmla="*/ 1896894 h 6095017"/>
              <a:gd name="connsiteX2503" fmla="*/ 4776862 w 10342563"/>
              <a:gd name="connsiteY2503" fmla="*/ 1896894 h 6095017"/>
              <a:gd name="connsiteX2504" fmla="*/ 4772480 w 10342563"/>
              <a:gd name="connsiteY2504" fmla="*/ 1901281 h 6095017"/>
              <a:gd name="connsiteX2505" fmla="*/ 4772480 w 10342563"/>
              <a:gd name="connsiteY2505" fmla="*/ 1896894 h 6095017"/>
              <a:gd name="connsiteX2506" fmla="*/ 5609526 w 10342563"/>
              <a:gd name="connsiteY2506" fmla="*/ 1888121 h 6095017"/>
              <a:gd name="connsiteX2507" fmla="*/ 5609526 w 10342563"/>
              <a:gd name="connsiteY2507" fmla="*/ 1901281 h 6095017"/>
              <a:gd name="connsiteX2508" fmla="*/ 5613908 w 10342563"/>
              <a:gd name="connsiteY2508" fmla="*/ 1901281 h 6095017"/>
              <a:gd name="connsiteX2509" fmla="*/ 5618291 w 10342563"/>
              <a:gd name="connsiteY2509" fmla="*/ 1901281 h 6095017"/>
              <a:gd name="connsiteX2510" fmla="*/ 5613908 w 10342563"/>
              <a:gd name="connsiteY2510" fmla="*/ 1888121 h 6095017"/>
              <a:gd name="connsiteX2511" fmla="*/ 5609526 w 10342563"/>
              <a:gd name="connsiteY2511" fmla="*/ 1888121 h 6095017"/>
              <a:gd name="connsiteX2512" fmla="*/ 1900337 w 10342563"/>
              <a:gd name="connsiteY2512" fmla="*/ 1886476 h 6095017"/>
              <a:gd name="connsiteX2513" fmla="*/ 1897598 w 10342563"/>
              <a:gd name="connsiteY2513" fmla="*/ 1888121 h 6095017"/>
              <a:gd name="connsiteX2514" fmla="*/ 1893215 w 10342563"/>
              <a:gd name="connsiteY2514" fmla="*/ 1896894 h 6095017"/>
              <a:gd name="connsiteX2515" fmla="*/ 1897598 w 10342563"/>
              <a:gd name="connsiteY2515" fmla="*/ 1896894 h 6095017"/>
              <a:gd name="connsiteX2516" fmla="*/ 1906363 w 10342563"/>
              <a:gd name="connsiteY2516" fmla="*/ 1888121 h 6095017"/>
              <a:gd name="connsiteX2517" fmla="*/ 1900337 w 10342563"/>
              <a:gd name="connsiteY2517" fmla="*/ 1886476 h 6095017"/>
              <a:gd name="connsiteX2518" fmla="*/ 5478053 w 10342563"/>
              <a:gd name="connsiteY2518" fmla="*/ 1883734 h 6095017"/>
              <a:gd name="connsiteX2519" fmla="*/ 5486818 w 10342563"/>
              <a:gd name="connsiteY2519" fmla="*/ 1888121 h 6095017"/>
              <a:gd name="connsiteX2520" fmla="*/ 5486818 w 10342563"/>
              <a:gd name="connsiteY2520" fmla="*/ 1892508 h 6095017"/>
              <a:gd name="connsiteX2521" fmla="*/ 5478053 w 10342563"/>
              <a:gd name="connsiteY2521" fmla="*/ 1896894 h 6095017"/>
              <a:gd name="connsiteX2522" fmla="*/ 5473670 w 10342563"/>
              <a:gd name="connsiteY2522" fmla="*/ 1888121 h 6095017"/>
              <a:gd name="connsiteX2523" fmla="*/ 5478053 w 10342563"/>
              <a:gd name="connsiteY2523" fmla="*/ 1883734 h 6095017"/>
              <a:gd name="connsiteX2524" fmla="*/ 5232636 w 10342563"/>
              <a:gd name="connsiteY2524" fmla="*/ 1879347 h 6095017"/>
              <a:gd name="connsiteX2525" fmla="*/ 5223871 w 10342563"/>
              <a:gd name="connsiteY2525" fmla="*/ 1883734 h 6095017"/>
              <a:gd name="connsiteX2526" fmla="*/ 5219489 w 10342563"/>
              <a:gd name="connsiteY2526" fmla="*/ 1892508 h 6095017"/>
              <a:gd name="connsiteX2527" fmla="*/ 5206341 w 10342563"/>
              <a:gd name="connsiteY2527" fmla="*/ 1914441 h 6095017"/>
              <a:gd name="connsiteX2528" fmla="*/ 5223871 w 10342563"/>
              <a:gd name="connsiteY2528" fmla="*/ 1914441 h 6095017"/>
              <a:gd name="connsiteX2529" fmla="*/ 5237018 w 10342563"/>
              <a:gd name="connsiteY2529" fmla="*/ 1901281 h 6095017"/>
              <a:gd name="connsiteX2530" fmla="*/ 5237018 w 10342563"/>
              <a:gd name="connsiteY2530" fmla="*/ 1888121 h 6095017"/>
              <a:gd name="connsiteX2531" fmla="*/ 5232636 w 10342563"/>
              <a:gd name="connsiteY2531" fmla="*/ 1879347 h 6095017"/>
              <a:gd name="connsiteX2532" fmla="*/ 5907532 w 10342563"/>
              <a:gd name="connsiteY2532" fmla="*/ 1874961 h 6095017"/>
              <a:gd name="connsiteX2533" fmla="*/ 5907532 w 10342563"/>
              <a:gd name="connsiteY2533" fmla="*/ 1888121 h 6095017"/>
              <a:gd name="connsiteX2534" fmla="*/ 5903150 w 10342563"/>
              <a:gd name="connsiteY2534" fmla="*/ 1888121 h 6095017"/>
              <a:gd name="connsiteX2535" fmla="*/ 5907532 w 10342563"/>
              <a:gd name="connsiteY2535" fmla="*/ 1901281 h 6095017"/>
              <a:gd name="connsiteX2536" fmla="*/ 5925062 w 10342563"/>
              <a:gd name="connsiteY2536" fmla="*/ 1905668 h 6095017"/>
              <a:gd name="connsiteX2537" fmla="*/ 5925062 w 10342563"/>
              <a:gd name="connsiteY2537" fmla="*/ 1892508 h 6095017"/>
              <a:gd name="connsiteX2538" fmla="*/ 5907532 w 10342563"/>
              <a:gd name="connsiteY2538" fmla="*/ 1874961 h 6095017"/>
              <a:gd name="connsiteX2539" fmla="*/ 5324667 w 10342563"/>
              <a:gd name="connsiteY2539" fmla="*/ 1861800 h 6095017"/>
              <a:gd name="connsiteX2540" fmla="*/ 5324667 w 10342563"/>
              <a:gd name="connsiteY2540" fmla="*/ 1866187 h 6095017"/>
              <a:gd name="connsiteX2541" fmla="*/ 5333433 w 10342563"/>
              <a:gd name="connsiteY2541" fmla="*/ 1866187 h 6095017"/>
              <a:gd name="connsiteX2542" fmla="*/ 5329050 w 10342563"/>
              <a:gd name="connsiteY2542" fmla="*/ 1861800 h 6095017"/>
              <a:gd name="connsiteX2543" fmla="*/ 5324667 w 10342563"/>
              <a:gd name="connsiteY2543" fmla="*/ 1861800 h 6095017"/>
              <a:gd name="connsiteX2544" fmla="*/ 7730627 w 10342563"/>
              <a:gd name="connsiteY2544" fmla="*/ 1848640 h 6095017"/>
              <a:gd name="connsiteX2545" fmla="*/ 7730627 w 10342563"/>
              <a:gd name="connsiteY2545" fmla="*/ 1853027 h 6095017"/>
              <a:gd name="connsiteX2546" fmla="*/ 7743775 w 10342563"/>
              <a:gd name="connsiteY2546" fmla="*/ 1870574 h 6095017"/>
              <a:gd name="connsiteX2547" fmla="*/ 7748157 w 10342563"/>
              <a:gd name="connsiteY2547" fmla="*/ 1870574 h 6095017"/>
              <a:gd name="connsiteX2548" fmla="*/ 7739393 w 10342563"/>
              <a:gd name="connsiteY2548" fmla="*/ 1857414 h 6095017"/>
              <a:gd name="connsiteX2549" fmla="*/ 7735010 w 10342563"/>
              <a:gd name="connsiteY2549" fmla="*/ 1848640 h 6095017"/>
              <a:gd name="connsiteX2550" fmla="*/ 7730627 w 10342563"/>
              <a:gd name="connsiteY2550" fmla="*/ 1848640 h 6095017"/>
              <a:gd name="connsiteX2551" fmla="*/ 7958515 w 10342563"/>
              <a:gd name="connsiteY2551" fmla="*/ 1844253 h 6095017"/>
              <a:gd name="connsiteX2552" fmla="*/ 7958515 w 10342563"/>
              <a:gd name="connsiteY2552" fmla="*/ 1848640 h 6095017"/>
              <a:gd name="connsiteX2553" fmla="*/ 7958515 w 10342563"/>
              <a:gd name="connsiteY2553" fmla="*/ 1857414 h 6095017"/>
              <a:gd name="connsiteX2554" fmla="*/ 7940985 w 10342563"/>
              <a:gd name="connsiteY2554" fmla="*/ 1967083 h 6095017"/>
              <a:gd name="connsiteX2555" fmla="*/ 7932220 w 10342563"/>
              <a:gd name="connsiteY2555" fmla="*/ 1993403 h 6095017"/>
              <a:gd name="connsiteX2556" fmla="*/ 7927837 w 10342563"/>
              <a:gd name="connsiteY2556" fmla="*/ 2006563 h 6095017"/>
              <a:gd name="connsiteX2557" fmla="*/ 7910307 w 10342563"/>
              <a:gd name="connsiteY2557" fmla="*/ 2041657 h 6095017"/>
              <a:gd name="connsiteX2558" fmla="*/ 7901543 w 10342563"/>
              <a:gd name="connsiteY2558" fmla="*/ 2050431 h 6095017"/>
              <a:gd name="connsiteX2559" fmla="*/ 7888395 w 10342563"/>
              <a:gd name="connsiteY2559" fmla="*/ 2046044 h 6095017"/>
              <a:gd name="connsiteX2560" fmla="*/ 7879631 w 10342563"/>
              <a:gd name="connsiteY2560" fmla="*/ 2063591 h 6095017"/>
              <a:gd name="connsiteX2561" fmla="*/ 7884013 w 10342563"/>
              <a:gd name="connsiteY2561" fmla="*/ 2067978 h 6095017"/>
              <a:gd name="connsiteX2562" fmla="*/ 7910307 w 10342563"/>
              <a:gd name="connsiteY2562" fmla="*/ 2059204 h 6095017"/>
              <a:gd name="connsiteX2563" fmla="*/ 7923455 w 10342563"/>
              <a:gd name="connsiteY2563" fmla="*/ 2041657 h 6095017"/>
              <a:gd name="connsiteX2564" fmla="*/ 7936603 w 10342563"/>
              <a:gd name="connsiteY2564" fmla="*/ 2019724 h 6095017"/>
              <a:gd name="connsiteX2565" fmla="*/ 7976045 w 10342563"/>
              <a:gd name="connsiteY2565" fmla="*/ 1971469 h 6095017"/>
              <a:gd name="connsiteX2566" fmla="*/ 7976045 w 10342563"/>
              <a:gd name="connsiteY2566" fmla="*/ 1958309 h 6095017"/>
              <a:gd name="connsiteX2567" fmla="*/ 7980427 w 10342563"/>
              <a:gd name="connsiteY2567" fmla="*/ 1940762 h 6095017"/>
              <a:gd name="connsiteX2568" fmla="*/ 7984809 w 10342563"/>
              <a:gd name="connsiteY2568" fmla="*/ 1918828 h 6095017"/>
              <a:gd name="connsiteX2569" fmla="*/ 7976045 w 10342563"/>
              <a:gd name="connsiteY2569" fmla="*/ 1892508 h 6095017"/>
              <a:gd name="connsiteX2570" fmla="*/ 7967279 w 10342563"/>
              <a:gd name="connsiteY2570" fmla="*/ 1848640 h 6095017"/>
              <a:gd name="connsiteX2571" fmla="*/ 7958515 w 10342563"/>
              <a:gd name="connsiteY2571" fmla="*/ 1844253 h 6095017"/>
              <a:gd name="connsiteX2572" fmla="*/ 1805566 w 10342563"/>
              <a:gd name="connsiteY2572" fmla="*/ 1835480 h 6095017"/>
              <a:gd name="connsiteX2573" fmla="*/ 1805566 w 10342563"/>
              <a:gd name="connsiteY2573" fmla="*/ 1839867 h 6095017"/>
              <a:gd name="connsiteX2574" fmla="*/ 1805566 w 10342563"/>
              <a:gd name="connsiteY2574" fmla="*/ 1835480 h 6095017"/>
              <a:gd name="connsiteX2575" fmla="*/ 7748157 w 10342563"/>
              <a:gd name="connsiteY2575" fmla="*/ 1831093 h 6095017"/>
              <a:gd name="connsiteX2576" fmla="*/ 7748157 w 10342563"/>
              <a:gd name="connsiteY2576" fmla="*/ 1835480 h 6095017"/>
              <a:gd name="connsiteX2577" fmla="*/ 7752540 w 10342563"/>
              <a:gd name="connsiteY2577" fmla="*/ 1835480 h 6095017"/>
              <a:gd name="connsiteX2578" fmla="*/ 7748157 w 10342563"/>
              <a:gd name="connsiteY2578" fmla="*/ 1831093 h 6095017"/>
              <a:gd name="connsiteX2579" fmla="*/ 1612739 w 10342563"/>
              <a:gd name="connsiteY2579" fmla="*/ 1831093 h 6095017"/>
              <a:gd name="connsiteX2580" fmla="*/ 1608357 w 10342563"/>
              <a:gd name="connsiteY2580" fmla="*/ 1835480 h 6095017"/>
              <a:gd name="connsiteX2581" fmla="*/ 1612739 w 10342563"/>
              <a:gd name="connsiteY2581" fmla="*/ 1835480 h 6095017"/>
              <a:gd name="connsiteX2582" fmla="*/ 1612739 w 10342563"/>
              <a:gd name="connsiteY2582" fmla="*/ 1831093 h 6095017"/>
              <a:gd name="connsiteX2583" fmla="*/ 1074246 w 10342563"/>
              <a:gd name="connsiteY2583" fmla="*/ 1829996 h 6095017"/>
              <a:gd name="connsiteX2584" fmla="*/ 1082463 w 10342563"/>
              <a:gd name="connsiteY2584" fmla="*/ 1831093 h 6095017"/>
              <a:gd name="connsiteX2585" fmla="*/ 1099993 w 10342563"/>
              <a:gd name="connsiteY2585" fmla="*/ 1839867 h 6095017"/>
              <a:gd name="connsiteX2586" fmla="*/ 1104376 w 10342563"/>
              <a:gd name="connsiteY2586" fmla="*/ 1848640 h 6095017"/>
              <a:gd name="connsiteX2587" fmla="*/ 1091228 w 10342563"/>
              <a:gd name="connsiteY2587" fmla="*/ 1879347 h 6095017"/>
              <a:gd name="connsiteX2588" fmla="*/ 1086846 w 10342563"/>
              <a:gd name="connsiteY2588" fmla="*/ 1940762 h 6095017"/>
              <a:gd name="connsiteX2589" fmla="*/ 1082463 w 10342563"/>
              <a:gd name="connsiteY2589" fmla="*/ 1940762 h 6095017"/>
              <a:gd name="connsiteX2590" fmla="*/ 1078081 w 10342563"/>
              <a:gd name="connsiteY2590" fmla="*/ 1936375 h 6095017"/>
              <a:gd name="connsiteX2591" fmla="*/ 1064934 w 10342563"/>
              <a:gd name="connsiteY2591" fmla="*/ 1892508 h 6095017"/>
              <a:gd name="connsiteX2592" fmla="*/ 1060551 w 10342563"/>
              <a:gd name="connsiteY2592" fmla="*/ 1874961 h 6095017"/>
              <a:gd name="connsiteX2593" fmla="*/ 1064934 w 10342563"/>
              <a:gd name="connsiteY2593" fmla="*/ 1874961 h 6095017"/>
              <a:gd name="connsiteX2594" fmla="*/ 1060551 w 10342563"/>
              <a:gd name="connsiteY2594" fmla="*/ 1853027 h 6095017"/>
              <a:gd name="connsiteX2595" fmla="*/ 1069316 w 10342563"/>
              <a:gd name="connsiteY2595" fmla="*/ 1835480 h 6095017"/>
              <a:gd name="connsiteX2596" fmla="*/ 1074246 w 10342563"/>
              <a:gd name="connsiteY2596" fmla="*/ 1829996 h 6095017"/>
              <a:gd name="connsiteX2597" fmla="*/ 1994011 w 10342563"/>
              <a:gd name="connsiteY2597" fmla="*/ 1822320 h 6095017"/>
              <a:gd name="connsiteX2598" fmla="*/ 1980864 w 10342563"/>
              <a:gd name="connsiteY2598" fmla="*/ 1826706 h 6095017"/>
              <a:gd name="connsiteX2599" fmla="*/ 1980864 w 10342563"/>
              <a:gd name="connsiteY2599" fmla="*/ 1831093 h 6095017"/>
              <a:gd name="connsiteX2600" fmla="*/ 1994011 w 10342563"/>
              <a:gd name="connsiteY2600" fmla="*/ 1822320 h 6095017"/>
              <a:gd name="connsiteX2601" fmla="*/ 2094808 w 10342563"/>
              <a:gd name="connsiteY2601" fmla="*/ 1817933 h 6095017"/>
              <a:gd name="connsiteX2602" fmla="*/ 2090425 w 10342563"/>
              <a:gd name="connsiteY2602" fmla="*/ 1826706 h 6095017"/>
              <a:gd name="connsiteX2603" fmla="*/ 2094808 w 10342563"/>
              <a:gd name="connsiteY2603" fmla="*/ 1826706 h 6095017"/>
              <a:gd name="connsiteX2604" fmla="*/ 2099190 w 10342563"/>
              <a:gd name="connsiteY2604" fmla="*/ 1822320 h 6095017"/>
              <a:gd name="connsiteX2605" fmla="*/ 2094808 w 10342563"/>
              <a:gd name="connsiteY2605" fmla="*/ 1817933 h 6095017"/>
              <a:gd name="connsiteX2606" fmla="*/ 5394786 w 10342563"/>
              <a:gd name="connsiteY2606" fmla="*/ 1813546 h 6095017"/>
              <a:gd name="connsiteX2607" fmla="*/ 5399169 w 10342563"/>
              <a:gd name="connsiteY2607" fmla="*/ 1813546 h 6095017"/>
              <a:gd name="connsiteX2608" fmla="*/ 5403551 w 10342563"/>
              <a:gd name="connsiteY2608" fmla="*/ 1817933 h 6095017"/>
              <a:gd name="connsiteX2609" fmla="*/ 5403551 w 10342563"/>
              <a:gd name="connsiteY2609" fmla="*/ 1831093 h 6095017"/>
              <a:gd name="connsiteX2610" fmla="*/ 5399169 w 10342563"/>
              <a:gd name="connsiteY2610" fmla="*/ 1831093 h 6095017"/>
              <a:gd name="connsiteX2611" fmla="*/ 5390404 w 10342563"/>
              <a:gd name="connsiteY2611" fmla="*/ 1822320 h 6095017"/>
              <a:gd name="connsiteX2612" fmla="*/ 5394786 w 10342563"/>
              <a:gd name="connsiteY2612" fmla="*/ 1813546 h 6095017"/>
              <a:gd name="connsiteX2613" fmla="*/ 5881237 w 10342563"/>
              <a:gd name="connsiteY2613" fmla="*/ 1804773 h 6095017"/>
              <a:gd name="connsiteX2614" fmla="*/ 5881237 w 10342563"/>
              <a:gd name="connsiteY2614" fmla="*/ 1809159 h 6095017"/>
              <a:gd name="connsiteX2615" fmla="*/ 5885620 w 10342563"/>
              <a:gd name="connsiteY2615" fmla="*/ 1804773 h 6095017"/>
              <a:gd name="connsiteX2616" fmla="*/ 5881237 w 10342563"/>
              <a:gd name="connsiteY2616" fmla="*/ 1804773 h 6095017"/>
              <a:gd name="connsiteX2617" fmla="*/ 1086846 w 10342563"/>
              <a:gd name="connsiteY2617" fmla="*/ 1782839 h 6095017"/>
              <a:gd name="connsiteX2618" fmla="*/ 1091228 w 10342563"/>
              <a:gd name="connsiteY2618" fmla="*/ 1791612 h 6095017"/>
              <a:gd name="connsiteX2619" fmla="*/ 1091228 w 10342563"/>
              <a:gd name="connsiteY2619" fmla="*/ 1795999 h 6095017"/>
              <a:gd name="connsiteX2620" fmla="*/ 1086846 w 10342563"/>
              <a:gd name="connsiteY2620" fmla="*/ 1791612 h 6095017"/>
              <a:gd name="connsiteX2621" fmla="*/ 1086846 w 10342563"/>
              <a:gd name="connsiteY2621" fmla="*/ 1782839 h 6095017"/>
              <a:gd name="connsiteX2622" fmla="*/ 1906363 w 10342563"/>
              <a:gd name="connsiteY2622" fmla="*/ 1760905 h 6095017"/>
              <a:gd name="connsiteX2623" fmla="*/ 1893215 w 10342563"/>
              <a:gd name="connsiteY2623" fmla="*/ 1769679 h 6095017"/>
              <a:gd name="connsiteX2624" fmla="*/ 1888833 w 10342563"/>
              <a:gd name="connsiteY2624" fmla="*/ 1769679 h 6095017"/>
              <a:gd name="connsiteX2625" fmla="*/ 1893215 w 10342563"/>
              <a:gd name="connsiteY2625" fmla="*/ 1774065 h 6095017"/>
              <a:gd name="connsiteX2626" fmla="*/ 1906363 w 10342563"/>
              <a:gd name="connsiteY2626" fmla="*/ 1765292 h 6095017"/>
              <a:gd name="connsiteX2627" fmla="*/ 1906363 w 10342563"/>
              <a:gd name="connsiteY2627" fmla="*/ 1760905 h 6095017"/>
              <a:gd name="connsiteX2628" fmla="*/ 8760501 w 10342563"/>
              <a:gd name="connsiteY2628" fmla="*/ 1756518 h 6095017"/>
              <a:gd name="connsiteX2629" fmla="*/ 8760501 w 10342563"/>
              <a:gd name="connsiteY2629" fmla="*/ 1760905 h 6095017"/>
              <a:gd name="connsiteX2630" fmla="*/ 8760501 w 10342563"/>
              <a:gd name="connsiteY2630" fmla="*/ 1765292 h 6095017"/>
              <a:gd name="connsiteX2631" fmla="*/ 8756119 w 10342563"/>
              <a:gd name="connsiteY2631" fmla="*/ 1760905 h 6095017"/>
              <a:gd name="connsiteX2632" fmla="*/ 8760501 w 10342563"/>
              <a:gd name="connsiteY2632" fmla="*/ 1756518 h 6095017"/>
              <a:gd name="connsiteX2633" fmla="*/ 2029071 w 10342563"/>
              <a:gd name="connsiteY2633" fmla="*/ 1756518 h 6095017"/>
              <a:gd name="connsiteX2634" fmla="*/ 2007159 w 10342563"/>
              <a:gd name="connsiteY2634" fmla="*/ 1813546 h 6095017"/>
              <a:gd name="connsiteX2635" fmla="*/ 2011541 w 10342563"/>
              <a:gd name="connsiteY2635" fmla="*/ 1809159 h 6095017"/>
              <a:gd name="connsiteX2636" fmla="*/ 2020306 w 10342563"/>
              <a:gd name="connsiteY2636" fmla="*/ 1787226 h 6095017"/>
              <a:gd name="connsiteX2637" fmla="*/ 2037836 w 10342563"/>
              <a:gd name="connsiteY2637" fmla="*/ 1769679 h 6095017"/>
              <a:gd name="connsiteX2638" fmla="*/ 2037836 w 10342563"/>
              <a:gd name="connsiteY2638" fmla="*/ 1765292 h 6095017"/>
              <a:gd name="connsiteX2639" fmla="*/ 2037836 w 10342563"/>
              <a:gd name="connsiteY2639" fmla="*/ 1760905 h 6095017"/>
              <a:gd name="connsiteX2640" fmla="*/ 2029071 w 10342563"/>
              <a:gd name="connsiteY2640" fmla="*/ 1756518 h 6095017"/>
              <a:gd name="connsiteX2641" fmla="*/ 8780770 w 10342563"/>
              <a:gd name="connsiteY2641" fmla="*/ 1751035 h 6095017"/>
              <a:gd name="connsiteX2642" fmla="*/ 8791179 w 10342563"/>
              <a:gd name="connsiteY2642" fmla="*/ 1752131 h 6095017"/>
              <a:gd name="connsiteX2643" fmla="*/ 8795561 w 10342563"/>
              <a:gd name="connsiteY2643" fmla="*/ 1769679 h 6095017"/>
              <a:gd name="connsiteX2644" fmla="*/ 8786796 w 10342563"/>
              <a:gd name="connsiteY2644" fmla="*/ 1774065 h 6095017"/>
              <a:gd name="connsiteX2645" fmla="*/ 8782414 w 10342563"/>
              <a:gd name="connsiteY2645" fmla="*/ 1769679 h 6095017"/>
              <a:gd name="connsiteX2646" fmla="*/ 8773649 w 10342563"/>
              <a:gd name="connsiteY2646" fmla="*/ 1756518 h 6095017"/>
              <a:gd name="connsiteX2647" fmla="*/ 8780770 w 10342563"/>
              <a:gd name="connsiteY2647" fmla="*/ 1751035 h 6095017"/>
              <a:gd name="connsiteX2648" fmla="*/ 5692792 w 10342563"/>
              <a:gd name="connsiteY2648" fmla="*/ 1743358 h 6095017"/>
              <a:gd name="connsiteX2649" fmla="*/ 5675263 w 10342563"/>
              <a:gd name="connsiteY2649" fmla="*/ 1765292 h 6095017"/>
              <a:gd name="connsiteX2650" fmla="*/ 5679645 w 10342563"/>
              <a:gd name="connsiteY2650" fmla="*/ 1769679 h 6095017"/>
              <a:gd name="connsiteX2651" fmla="*/ 5710322 w 10342563"/>
              <a:gd name="connsiteY2651" fmla="*/ 1813546 h 6095017"/>
              <a:gd name="connsiteX2652" fmla="*/ 5723469 w 10342563"/>
              <a:gd name="connsiteY2652" fmla="*/ 1817933 h 6095017"/>
              <a:gd name="connsiteX2653" fmla="*/ 5723469 w 10342563"/>
              <a:gd name="connsiteY2653" fmla="*/ 1813546 h 6095017"/>
              <a:gd name="connsiteX2654" fmla="*/ 5732234 w 10342563"/>
              <a:gd name="connsiteY2654" fmla="*/ 1769679 h 6095017"/>
              <a:gd name="connsiteX2655" fmla="*/ 5727852 w 10342563"/>
              <a:gd name="connsiteY2655" fmla="*/ 1765292 h 6095017"/>
              <a:gd name="connsiteX2656" fmla="*/ 5701557 w 10342563"/>
              <a:gd name="connsiteY2656" fmla="*/ 1743358 h 6095017"/>
              <a:gd name="connsiteX2657" fmla="*/ 5697175 w 10342563"/>
              <a:gd name="connsiteY2657" fmla="*/ 1743358 h 6095017"/>
              <a:gd name="connsiteX2658" fmla="*/ 5692792 w 10342563"/>
              <a:gd name="connsiteY2658" fmla="*/ 1743358 h 6095017"/>
              <a:gd name="connsiteX2659" fmla="*/ 5543789 w 10342563"/>
              <a:gd name="connsiteY2659" fmla="*/ 1743358 h 6095017"/>
              <a:gd name="connsiteX2660" fmla="*/ 5539407 w 10342563"/>
              <a:gd name="connsiteY2660" fmla="*/ 1747745 h 6095017"/>
              <a:gd name="connsiteX2661" fmla="*/ 5543789 w 10342563"/>
              <a:gd name="connsiteY2661" fmla="*/ 1747745 h 6095017"/>
              <a:gd name="connsiteX2662" fmla="*/ 5543789 w 10342563"/>
              <a:gd name="connsiteY2662" fmla="*/ 1743358 h 6095017"/>
              <a:gd name="connsiteX2663" fmla="*/ 5627056 w 10342563"/>
              <a:gd name="connsiteY2663" fmla="*/ 1738971 h 6095017"/>
              <a:gd name="connsiteX2664" fmla="*/ 5609526 w 10342563"/>
              <a:gd name="connsiteY2664" fmla="*/ 1752131 h 6095017"/>
              <a:gd name="connsiteX2665" fmla="*/ 5613908 w 10342563"/>
              <a:gd name="connsiteY2665" fmla="*/ 1765292 h 6095017"/>
              <a:gd name="connsiteX2666" fmla="*/ 5622673 w 10342563"/>
              <a:gd name="connsiteY2666" fmla="*/ 1769679 h 6095017"/>
              <a:gd name="connsiteX2667" fmla="*/ 5627056 w 10342563"/>
              <a:gd name="connsiteY2667" fmla="*/ 1760905 h 6095017"/>
              <a:gd name="connsiteX2668" fmla="*/ 5627056 w 10342563"/>
              <a:gd name="connsiteY2668" fmla="*/ 1752131 h 6095017"/>
              <a:gd name="connsiteX2669" fmla="*/ 5631438 w 10342563"/>
              <a:gd name="connsiteY2669" fmla="*/ 1743358 h 6095017"/>
              <a:gd name="connsiteX2670" fmla="*/ 5627056 w 10342563"/>
              <a:gd name="connsiteY2670" fmla="*/ 1738971 h 6095017"/>
              <a:gd name="connsiteX2671" fmla="*/ 3023885 w 10342563"/>
              <a:gd name="connsiteY2671" fmla="*/ 1721424 h 6095017"/>
              <a:gd name="connsiteX2672" fmla="*/ 3032650 w 10342563"/>
              <a:gd name="connsiteY2672" fmla="*/ 1721424 h 6095017"/>
              <a:gd name="connsiteX2673" fmla="*/ 3028268 w 10342563"/>
              <a:gd name="connsiteY2673" fmla="*/ 1730198 h 6095017"/>
              <a:gd name="connsiteX2674" fmla="*/ 3019503 w 10342563"/>
              <a:gd name="connsiteY2674" fmla="*/ 1734584 h 6095017"/>
              <a:gd name="connsiteX2675" fmla="*/ 3015120 w 10342563"/>
              <a:gd name="connsiteY2675" fmla="*/ 1730198 h 6095017"/>
              <a:gd name="connsiteX2676" fmla="*/ 3015120 w 10342563"/>
              <a:gd name="connsiteY2676" fmla="*/ 1725811 h 6095017"/>
              <a:gd name="connsiteX2677" fmla="*/ 3023885 w 10342563"/>
              <a:gd name="connsiteY2677" fmla="*/ 1721424 h 6095017"/>
              <a:gd name="connsiteX2678" fmla="*/ 2011541 w 10342563"/>
              <a:gd name="connsiteY2678" fmla="*/ 1721424 h 6095017"/>
              <a:gd name="connsiteX2679" fmla="*/ 1998394 w 10342563"/>
              <a:gd name="connsiteY2679" fmla="*/ 1730198 h 6095017"/>
              <a:gd name="connsiteX2680" fmla="*/ 1998394 w 10342563"/>
              <a:gd name="connsiteY2680" fmla="*/ 1743358 h 6095017"/>
              <a:gd name="connsiteX2681" fmla="*/ 1994011 w 10342563"/>
              <a:gd name="connsiteY2681" fmla="*/ 1747745 h 6095017"/>
              <a:gd name="connsiteX2682" fmla="*/ 1998394 w 10342563"/>
              <a:gd name="connsiteY2682" fmla="*/ 1747745 h 6095017"/>
              <a:gd name="connsiteX2683" fmla="*/ 1998394 w 10342563"/>
              <a:gd name="connsiteY2683" fmla="*/ 1743358 h 6095017"/>
              <a:gd name="connsiteX2684" fmla="*/ 2015924 w 10342563"/>
              <a:gd name="connsiteY2684" fmla="*/ 1725811 h 6095017"/>
              <a:gd name="connsiteX2685" fmla="*/ 2011541 w 10342563"/>
              <a:gd name="connsiteY2685" fmla="*/ 1721424 h 6095017"/>
              <a:gd name="connsiteX2686" fmla="*/ 5613908 w 10342563"/>
              <a:gd name="connsiteY2686" fmla="*/ 1717038 h 6095017"/>
              <a:gd name="connsiteX2687" fmla="*/ 5618291 w 10342563"/>
              <a:gd name="connsiteY2687" fmla="*/ 1721424 h 6095017"/>
              <a:gd name="connsiteX2688" fmla="*/ 5618291 w 10342563"/>
              <a:gd name="connsiteY2688" fmla="*/ 1717038 h 6095017"/>
              <a:gd name="connsiteX2689" fmla="*/ 5811118 w 10342563"/>
              <a:gd name="connsiteY2689" fmla="*/ 1703877 h 6095017"/>
              <a:gd name="connsiteX2690" fmla="*/ 5806736 w 10342563"/>
              <a:gd name="connsiteY2690" fmla="*/ 1708264 h 6095017"/>
              <a:gd name="connsiteX2691" fmla="*/ 5793589 w 10342563"/>
              <a:gd name="connsiteY2691" fmla="*/ 1712651 h 6095017"/>
              <a:gd name="connsiteX2692" fmla="*/ 5784824 w 10342563"/>
              <a:gd name="connsiteY2692" fmla="*/ 1725811 h 6095017"/>
              <a:gd name="connsiteX2693" fmla="*/ 5802353 w 10342563"/>
              <a:gd name="connsiteY2693" fmla="*/ 1743358 h 6095017"/>
              <a:gd name="connsiteX2694" fmla="*/ 5819883 w 10342563"/>
              <a:gd name="connsiteY2694" fmla="*/ 1765292 h 6095017"/>
              <a:gd name="connsiteX2695" fmla="*/ 5824266 w 10342563"/>
              <a:gd name="connsiteY2695" fmla="*/ 1769679 h 6095017"/>
              <a:gd name="connsiteX2696" fmla="*/ 5828648 w 10342563"/>
              <a:gd name="connsiteY2696" fmla="*/ 1769679 h 6095017"/>
              <a:gd name="connsiteX2697" fmla="*/ 5837413 w 10342563"/>
              <a:gd name="connsiteY2697" fmla="*/ 1756518 h 6095017"/>
              <a:gd name="connsiteX2698" fmla="*/ 5828648 w 10342563"/>
              <a:gd name="connsiteY2698" fmla="*/ 1743358 h 6095017"/>
              <a:gd name="connsiteX2699" fmla="*/ 5811118 w 10342563"/>
              <a:gd name="connsiteY2699" fmla="*/ 1703877 h 6095017"/>
              <a:gd name="connsiteX2700" fmla="*/ 1139435 w 10342563"/>
              <a:gd name="connsiteY2700" fmla="*/ 1703877 h 6095017"/>
              <a:gd name="connsiteX2701" fmla="*/ 1139435 w 10342563"/>
              <a:gd name="connsiteY2701" fmla="*/ 1708264 h 6095017"/>
              <a:gd name="connsiteX2702" fmla="*/ 1143818 w 10342563"/>
              <a:gd name="connsiteY2702" fmla="*/ 1712651 h 6095017"/>
              <a:gd name="connsiteX2703" fmla="*/ 1148200 w 10342563"/>
              <a:gd name="connsiteY2703" fmla="*/ 1708264 h 6095017"/>
              <a:gd name="connsiteX2704" fmla="*/ 1139435 w 10342563"/>
              <a:gd name="connsiteY2704" fmla="*/ 1703877 h 6095017"/>
              <a:gd name="connsiteX2705" fmla="*/ 1126288 w 10342563"/>
              <a:gd name="connsiteY2705" fmla="*/ 1699490 h 6095017"/>
              <a:gd name="connsiteX2706" fmla="*/ 1121905 w 10342563"/>
              <a:gd name="connsiteY2706" fmla="*/ 1708264 h 6095017"/>
              <a:gd name="connsiteX2707" fmla="*/ 1117523 w 10342563"/>
              <a:gd name="connsiteY2707" fmla="*/ 1725811 h 6095017"/>
              <a:gd name="connsiteX2708" fmla="*/ 1126288 w 10342563"/>
              <a:gd name="connsiteY2708" fmla="*/ 1738971 h 6095017"/>
              <a:gd name="connsiteX2709" fmla="*/ 1130670 w 10342563"/>
              <a:gd name="connsiteY2709" fmla="*/ 1738971 h 6095017"/>
              <a:gd name="connsiteX2710" fmla="*/ 1135053 w 10342563"/>
              <a:gd name="connsiteY2710" fmla="*/ 1734584 h 6095017"/>
              <a:gd name="connsiteX2711" fmla="*/ 1121905 w 10342563"/>
              <a:gd name="connsiteY2711" fmla="*/ 1708264 h 6095017"/>
              <a:gd name="connsiteX2712" fmla="*/ 1126288 w 10342563"/>
              <a:gd name="connsiteY2712" fmla="*/ 1703877 h 6095017"/>
              <a:gd name="connsiteX2713" fmla="*/ 1126288 w 10342563"/>
              <a:gd name="connsiteY2713" fmla="*/ 1699490 h 6095017"/>
              <a:gd name="connsiteX2714" fmla="*/ 30677 w 10342563"/>
              <a:gd name="connsiteY2714" fmla="*/ 1686330 h 6095017"/>
              <a:gd name="connsiteX2715" fmla="*/ 39442 w 10342563"/>
              <a:gd name="connsiteY2715" fmla="*/ 1686330 h 6095017"/>
              <a:gd name="connsiteX2716" fmla="*/ 43825 w 10342563"/>
              <a:gd name="connsiteY2716" fmla="*/ 1690717 h 6095017"/>
              <a:gd name="connsiteX2717" fmla="*/ 43825 w 10342563"/>
              <a:gd name="connsiteY2717" fmla="*/ 1695104 h 6095017"/>
              <a:gd name="connsiteX2718" fmla="*/ 4383 w 10342563"/>
              <a:gd name="connsiteY2718" fmla="*/ 1721424 h 6095017"/>
              <a:gd name="connsiteX2719" fmla="*/ 0 w 10342563"/>
              <a:gd name="connsiteY2719" fmla="*/ 1712651 h 6095017"/>
              <a:gd name="connsiteX2720" fmla="*/ 30677 w 10342563"/>
              <a:gd name="connsiteY2720" fmla="*/ 1686330 h 6095017"/>
              <a:gd name="connsiteX2721" fmla="*/ 5552554 w 10342563"/>
              <a:gd name="connsiteY2721" fmla="*/ 1681943 h 6095017"/>
              <a:gd name="connsiteX2722" fmla="*/ 5548172 w 10342563"/>
              <a:gd name="connsiteY2722" fmla="*/ 1686330 h 6095017"/>
              <a:gd name="connsiteX2723" fmla="*/ 5556937 w 10342563"/>
              <a:gd name="connsiteY2723" fmla="*/ 1690717 h 6095017"/>
              <a:gd name="connsiteX2724" fmla="*/ 5561319 w 10342563"/>
              <a:gd name="connsiteY2724" fmla="*/ 1690717 h 6095017"/>
              <a:gd name="connsiteX2725" fmla="*/ 5565702 w 10342563"/>
              <a:gd name="connsiteY2725" fmla="*/ 1690717 h 6095017"/>
              <a:gd name="connsiteX2726" fmla="*/ 5561319 w 10342563"/>
              <a:gd name="connsiteY2726" fmla="*/ 1686330 h 6095017"/>
              <a:gd name="connsiteX2727" fmla="*/ 5556937 w 10342563"/>
              <a:gd name="connsiteY2727" fmla="*/ 1686330 h 6095017"/>
              <a:gd name="connsiteX2728" fmla="*/ 5552554 w 10342563"/>
              <a:gd name="connsiteY2728" fmla="*/ 1681943 h 6095017"/>
              <a:gd name="connsiteX2729" fmla="*/ 1761742 w 10342563"/>
              <a:gd name="connsiteY2729" fmla="*/ 1677557 h 6095017"/>
              <a:gd name="connsiteX2730" fmla="*/ 1761742 w 10342563"/>
              <a:gd name="connsiteY2730" fmla="*/ 1681943 h 6095017"/>
              <a:gd name="connsiteX2731" fmla="*/ 1766124 w 10342563"/>
              <a:gd name="connsiteY2731" fmla="*/ 1681943 h 6095017"/>
              <a:gd name="connsiteX2732" fmla="*/ 1766124 w 10342563"/>
              <a:gd name="connsiteY2732" fmla="*/ 1677557 h 6095017"/>
              <a:gd name="connsiteX2733" fmla="*/ 1761742 w 10342563"/>
              <a:gd name="connsiteY2733" fmla="*/ 1677557 h 6095017"/>
              <a:gd name="connsiteX2734" fmla="*/ 3120299 w 10342563"/>
              <a:gd name="connsiteY2734" fmla="*/ 1664396 h 6095017"/>
              <a:gd name="connsiteX2735" fmla="*/ 3124681 w 10342563"/>
              <a:gd name="connsiteY2735" fmla="*/ 1664396 h 6095017"/>
              <a:gd name="connsiteX2736" fmla="*/ 3129064 w 10342563"/>
              <a:gd name="connsiteY2736" fmla="*/ 1677557 h 6095017"/>
              <a:gd name="connsiteX2737" fmla="*/ 3120299 w 10342563"/>
              <a:gd name="connsiteY2737" fmla="*/ 1686330 h 6095017"/>
              <a:gd name="connsiteX2738" fmla="*/ 3115917 w 10342563"/>
              <a:gd name="connsiteY2738" fmla="*/ 1681943 h 6095017"/>
              <a:gd name="connsiteX2739" fmla="*/ 3111534 w 10342563"/>
              <a:gd name="connsiteY2739" fmla="*/ 1673170 h 6095017"/>
              <a:gd name="connsiteX2740" fmla="*/ 3120299 w 10342563"/>
              <a:gd name="connsiteY2740" fmla="*/ 1664396 h 6095017"/>
              <a:gd name="connsiteX2741" fmla="*/ 87649 w 10342563"/>
              <a:gd name="connsiteY2741" fmla="*/ 1664396 h 6095017"/>
              <a:gd name="connsiteX2742" fmla="*/ 96414 w 10342563"/>
              <a:gd name="connsiteY2742" fmla="*/ 1664396 h 6095017"/>
              <a:gd name="connsiteX2743" fmla="*/ 105179 w 10342563"/>
              <a:gd name="connsiteY2743" fmla="*/ 1673170 h 6095017"/>
              <a:gd name="connsiteX2744" fmla="*/ 100796 w 10342563"/>
              <a:gd name="connsiteY2744" fmla="*/ 1681943 h 6095017"/>
              <a:gd name="connsiteX2745" fmla="*/ 65737 w 10342563"/>
              <a:gd name="connsiteY2745" fmla="*/ 1699490 h 6095017"/>
              <a:gd name="connsiteX2746" fmla="*/ 61354 w 10342563"/>
              <a:gd name="connsiteY2746" fmla="*/ 1699490 h 6095017"/>
              <a:gd name="connsiteX2747" fmla="*/ 61354 w 10342563"/>
              <a:gd name="connsiteY2747" fmla="*/ 1695104 h 6095017"/>
              <a:gd name="connsiteX2748" fmla="*/ 87649 w 10342563"/>
              <a:gd name="connsiteY2748" fmla="*/ 1664396 h 6095017"/>
              <a:gd name="connsiteX2749" fmla="*/ 1104376 w 10342563"/>
              <a:gd name="connsiteY2749" fmla="*/ 1660010 h 6095017"/>
              <a:gd name="connsiteX2750" fmla="*/ 1091228 w 10342563"/>
              <a:gd name="connsiteY2750" fmla="*/ 1668783 h 6095017"/>
              <a:gd name="connsiteX2751" fmla="*/ 1104376 w 10342563"/>
              <a:gd name="connsiteY2751" fmla="*/ 1660010 h 6095017"/>
              <a:gd name="connsiteX2752" fmla="*/ 5640203 w 10342563"/>
              <a:gd name="connsiteY2752" fmla="*/ 1655623 h 6095017"/>
              <a:gd name="connsiteX2753" fmla="*/ 5635821 w 10342563"/>
              <a:gd name="connsiteY2753" fmla="*/ 1660010 h 6095017"/>
              <a:gd name="connsiteX2754" fmla="*/ 5644585 w 10342563"/>
              <a:gd name="connsiteY2754" fmla="*/ 1664396 h 6095017"/>
              <a:gd name="connsiteX2755" fmla="*/ 5648968 w 10342563"/>
              <a:gd name="connsiteY2755" fmla="*/ 1660010 h 6095017"/>
              <a:gd name="connsiteX2756" fmla="*/ 5644585 w 10342563"/>
              <a:gd name="connsiteY2756" fmla="*/ 1660010 h 6095017"/>
              <a:gd name="connsiteX2757" fmla="*/ 5640203 w 10342563"/>
              <a:gd name="connsiteY2757" fmla="*/ 1655623 h 6095017"/>
              <a:gd name="connsiteX2758" fmla="*/ 118326 w 10342563"/>
              <a:gd name="connsiteY2758" fmla="*/ 1655623 h 6095017"/>
              <a:gd name="connsiteX2759" fmla="*/ 122709 w 10342563"/>
              <a:gd name="connsiteY2759" fmla="*/ 1660010 h 6095017"/>
              <a:gd name="connsiteX2760" fmla="*/ 118326 w 10342563"/>
              <a:gd name="connsiteY2760" fmla="*/ 1664396 h 6095017"/>
              <a:gd name="connsiteX2761" fmla="*/ 118326 w 10342563"/>
              <a:gd name="connsiteY2761" fmla="*/ 1660010 h 6095017"/>
              <a:gd name="connsiteX2762" fmla="*/ 118326 w 10342563"/>
              <a:gd name="connsiteY2762" fmla="*/ 1655623 h 6095017"/>
              <a:gd name="connsiteX2763" fmla="*/ 1858156 w 10342563"/>
              <a:gd name="connsiteY2763" fmla="*/ 1638076 h 6095017"/>
              <a:gd name="connsiteX2764" fmla="*/ 1814331 w 10342563"/>
              <a:gd name="connsiteY2764" fmla="*/ 1664396 h 6095017"/>
              <a:gd name="connsiteX2765" fmla="*/ 1805566 w 10342563"/>
              <a:gd name="connsiteY2765" fmla="*/ 1677557 h 6095017"/>
              <a:gd name="connsiteX2766" fmla="*/ 1809949 w 10342563"/>
              <a:gd name="connsiteY2766" fmla="*/ 1681943 h 6095017"/>
              <a:gd name="connsiteX2767" fmla="*/ 1818714 w 10342563"/>
              <a:gd name="connsiteY2767" fmla="*/ 1673170 h 6095017"/>
              <a:gd name="connsiteX2768" fmla="*/ 1849391 w 10342563"/>
              <a:gd name="connsiteY2768" fmla="*/ 1660010 h 6095017"/>
              <a:gd name="connsiteX2769" fmla="*/ 1862538 w 10342563"/>
              <a:gd name="connsiteY2769" fmla="*/ 1660010 h 6095017"/>
              <a:gd name="connsiteX2770" fmla="*/ 1862538 w 10342563"/>
              <a:gd name="connsiteY2770" fmla="*/ 1664396 h 6095017"/>
              <a:gd name="connsiteX2771" fmla="*/ 1888833 w 10342563"/>
              <a:gd name="connsiteY2771" fmla="*/ 1660010 h 6095017"/>
              <a:gd name="connsiteX2772" fmla="*/ 1888833 w 10342563"/>
              <a:gd name="connsiteY2772" fmla="*/ 1655623 h 6095017"/>
              <a:gd name="connsiteX2773" fmla="*/ 1888833 w 10342563"/>
              <a:gd name="connsiteY2773" fmla="*/ 1651236 h 6095017"/>
              <a:gd name="connsiteX2774" fmla="*/ 1862538 w 10342563"/>
              <a:gd name="connsiteY2774" fmla="*/ 1642463 h 6095017"/>
              <a:gd name="connsiteX2775" fmla="*/ 1858156 w 10342563"/>
              <a:gd name="connsiteY2775" fmla="*/ 1638076 h 6095017"/>
              <a:gd name="connsiteX2776" fmla="*/ 1064934 w 10342563"/>
              <a:gd name="connsiteY2776" fmla="*/ 1638076 h 6095017"/>
              <a:gd name="connsiteX2777" fmla="*/ 1069316 w 10342563"/>
              <a:gd name="connsiteY2777" fmla="*/ 1642463 h 6095017"/>
              <a:gd name="connsiteX2778" fmla="*/ 1064934 w 10342563"/>
              <a:gd name="connsiteY2778" fmla="*/ 1646849 h 6095017"/>
              <a:gd name="connsiteX2779" fmla="*/ 1064934 w 10342563"/>
              <a:gd name="connsiteY2779" fmla="*/ 1642463 h 6095017"/>
              <a:gd name="connsiteX2780" fmla="*/ 1064934 w 10342563"/>
              <a:gd name="connsiteY2780" fmla="*/ 1638076 h 6095017"/>
              <a:gd name="connsiteX2781" fmla="*/ 5771676 w 10342563"/>
              <a:gd name="connsiteY2781" fmla="*/ 1629302 h 6095017"/>
              <a:gd name="connsiteX2782" fmla="*/ 5771676 w 10342563"/>
              <a:gd name="connsiteY2782" fmla="*/ 1633689 h 6095017"/>
              <a:gd name="connsiteX2783" fmla="*/ 5776059 w 10342563"/>
              <a:gd name="connsiteY2783" fmla="*/ 1638076 h 6095017"/>
              <a:gd name="connsiteX2784" fmla="*/ 5780441 w 10342563"/>
              <a:gd name="connsiteY2784" fmla="*/ 1638076 h 6095017"/>
              <a:gd name="connsiteX2785" fmla="*/ 5776059 w 10342563"/>
              <a:gd name="connsiteY2785" fmla="*/ 1629302 h 6095017"/>
              <a:gd name="connsiteX2786" fmla="*/ 5771676 w 10342563"/>
              <a:gd name="connsiteY2786" fmla="*/ 1629302 h 6095017"/>
              <a:gd name="connsiteX2787" fmla="*/ 2151779 w 10342563"/>
              <a:gd name="connsiteY2787" fmla="*/ 1629302 h 6095017"/>
              <a:gd name="connsiteX2788" fmla="*/ 2151779 w 10342563"/>
              <a:gd name="connsiteY2788" fmla="*/ 1633689 h 6095017"/>
              <a:gd name="connsiteX2789" fmla="*/ 2156162 w 10342563"/>
              <a:gd name="connsiteY2789" fmla="*/ 1633689 h 6095017"/>
              <a:gd name="connsiteX2790" fmla="*/ 2151779 w 10342563"/>
              <a:gd name="connsiteY2790" fmla="*/ 1629302 h 6095017"/>
              <a:gd name="connsiteX2791" fmla="*/ 1135053 w 10342563"/>
              <a:gd name="connsiteY2791" fmla="*/ 1611755 h 6095017"/>
              <a:gd name="connsiteX2792" fmla="*/ 1108758 w 10342563"/>
              <a:gd name="connsiteY2792" fmla="*/ 1660010 h 6095017"/>
              <a:gd name="connsiteX2793" fmla="*/ 1126288 w 10342563"/>
              <a:gd name="connsiteY2793" fmla="*/ 1664396 h 6095017"/>
              <a:gd name="connsiteX2794" fmla="*/ 1135053 w 10342563"/>
              <a:gd name="connsiteY2794" fmla="*/ 1668783 h 6095017"/>
              <a:gd name="connsiteX2795" fmla="*/ 1135053 w 10342563"/>
              <a:gd name="connsiteY2795" fmla="*/ 1651236 h 6095017"/>
              <a:gd name="connsiteX2796" fmla="*/ 1143818 w 10342563"/>
              <a:gd name="connsiteY2796" fmla="*/ 1624916 h 6095017"/>
              <a:gd name="connsiteX2797" fmla="*/ 1143818 w 10342563"/>
              <a:gd name="connsiteY2797" fmla="*/ 1616142 h 6095017"/>
              <a:gd name="connsiteX2798" fmla="*/ 1139435 w 10342563"/>
              <a:gd name="connsiteY2798" fmla="*/ 1611755 h 6095017"/>
              <a:gd name="connsiteX2799" fmla="*/ 1135053 w 10342563"/>
              <a:gd name="connsiteY2799" fmla="*/ 1611755 h 6095017"/>
              <a:gd name="connsiteX2800" fmla="*/ 5570084 w 10342563"/>
              <a:gd name="connsiteY2800" fmla="*/ 1598595 h 6095017"/>
              <a:gd name="connsiteX2801" fmla="*/ 5565702 w 10342563"/>
              <a:gd name="connsiteY2801" fmla="*/ 1602982 h 6095017"/>
              <a:gd name="connsiteX2802" fmla="*/ 5574466 w 10342563"/>
              <a:gd name="connsiteY2802" fmla="*/ 1611755 h 6095017"/>
              <a:gd name="connsiteX2803" fmla="*/ 5578849 w 10342563"/>
              <a:gd name="connsiteY2803" fmla="*/ 1607369 h 6095017"/>
              <a:gd name="connsiteX2804" fmla="*/ 5578849 w 10342563"/>
              <a:gd name="connsiteY2804" fmla="*/ 1602982 h 6095017"/>
              <a:gd name="connsiteX2805" fmla="*/ 5570084 w 10342563"/>
              <a:gd name="connsiteY2805" fmla="*/ 1598595 h 6095017"/>
              <a:gd name="connsiteX2806" fmla="*/ 2988826 w 10342563"/>
              <a:gd name="connsiteY2806" fmla="*/ 1589822 h 6095017"/>
              <a:gd name="connsiteX2807" fmla="*/ 2993208 w 10342563"/>
              <a:gd name="connsiteY2807" fmla="*/ 1594208 h 6095017"/>
              <a:gd name="connsiteX2808" fmla="*/ 2993208 w 10342563"/>
              <a:gd name="connsiteY2808" fmla="*/ 1598595 h 6095017"/>
              <a:gd name="connsiteX2809" fmla="*/ 2988826 w 10342563"/>
              <a:gd name="connsiteY2809" fmla="*/ 1602982 h 6095017"/>
              <a:gd name="connsiteX2810" fmla="*/ 2984443 w 10342563"/>
              <a:gd name="connsiteY2810" fmla="*/ 1594208 h 6095017"/>
              <a:gd name="connsiteX2811" fmla="*/ 2988826 w 10342563"/>
              <a:gd name="connsiteY2811" fmla="*/ 1589822 h 6095017"/>
              <a:gd name="connsiteX2812" fmla="*/ 2725879 w 10342563"/>
              <a:gd name="connsiteY2812" fmla="*/ 1581048 h 6095017"/>
              <a:gd name="connsiteX2813" fmla="*/ 2739027 w 10342563"/>
              <a:gd name="connsiteY2813" fmla="*/ 1585435 h 6095017"/>
              <a:gd name="connsiteX2814" fmla="*/ 2743409 w 10342563"/>
              <a:gd name="connsiteY2814" fmla="*/ 1598595 h 6095017"/>
              <a:gd name="connsiteX2815" fmla="*/ 2739027 w 10342563"/>
              <a:gd name="connsiteY2815" fmla="*/ 1602982 h 6095017"/>
              <a:gd name="connsiteX2816" fmla="*/ 2725879 w 10342563"/>
              <a:gd name="connsiteY2816" fmla="*/ 1620529 h 6095017"/>
              <a:gd name="connsiteX2817" fmla="*/ 2717114 w 10342563"/>
              <a:gd name="connsiteY2817" fmla="*/ 1624916 h 6095017"/>
              <a:gd name="connsiteX2818" fmla="*/ 2712732 w 10342563"/>
              <a:gd name="connsiteY2818" fmla="*/ 1616142 h 6095017"/>
              <a:gd name="connsiteX2819" fmla="*/ 2725879 w 10342563"/>
              <a:gd name="connsiteY2819" fmla="*/ 1581048 h 6095017"/>
              <a:gd name="connsiteX2820" fmla="*/ 1117523 w 10342563"/>
              <a:gd name="connsiteY2820" fmla="*/ 1576661 h 6095017"/>
              <a:gd name="connsiteX2821" fmla="*/ 1117523 w 10342563"/>
              <a:gd name="connsiteY2821" fmla="*/ 1581048 h 6095017"/>
              <a:gd name="connsiteX2822" fmla="*/ 1121905 w 10342563"/>
              <a:gd name="connsiteY2822" fmla="*/ 1581048 h 6095017"/>
              <a:gd name="connsiteX2823" fmla="*/ 1117523 w 10342563"/>
              <a:gd name="connsiteY2823" fmla="*/ 1576661 h 6095017"/>
              <a:gd name="connsiteX2824" fmla="*/ 1704770 w 10342563"/>
              <a:gd name="connsiteY2824" fmla="*/ 1563501 h 6095017"/>
              <a:gd name="connsiteX2825" fmla="*/ 1704770 w 10342563"/>
              <a:gd name="connsiteY2825" fmla="*/ 1567888 h 6095017"/>
              <a:gd name="connsiteX2826" fmla="*/ 1709153 w 10342563"/>
              <a:gd name="connsiteY2826" fmla="*/ 1563501 h 6095017"/>
              <a:gd name="connsiteX2827" fmla="*/ 1704770 w 10342563"/>
              <a:gd name="connsiteY2827" fmla="*/ 1563501 h 6095017"/>
              <a:gd name="connsiteX2828" fmla="*/ 5780441 w 10342563"/>
              <a:gd name="connsiteY2828" fmla="*/ 1550341 h 6095017"/>
              <a:gd name="connsiteX2829" fmla="*/ 5784824 w 10342563"/>
              <a:gd name="connsiteY2829" fmla="*/ 1554728 h 6095017"/>
              <a:gd name="connsiteX2830" fmla="*/ 5780441 w 10342563"/>
              <a:gd name="connsiteY2830" fmla="*/ 1550341 h 6095017"/>
              <a:gd name="connsiteX2831" fmla="*/ 2651378 w 10342563"/>
              <a:gd name="connsiteY2831" fmla="*/ 1545954 h 6095017"/>
              <a:gd name="connsiteX2832" fmla="*/ 2668908 w 10342563"/>
              <a:gd name="connsiteY2832" fmla="*/ 1545954 h 6095017"/>
              <a:gd name="connsiteX2833" fmla="*/ 2677672 w 10342563"/>
              <a:gd name="connsiteY2833" fmla="*/ 1545954 h 6095017"/>
              <a:gd name="connsiteX2834" fmla="*/ 2682055 w 10342563"/>
              <a:gd name="connsiteY2834" fmla="*/ 1550341 h 6095017"/>
              <a:gd name="connsiteX2835" fmla="*/ 2682055 w 10342563"/>
              <a:gd name="connsiteY2835" fmla="*/ 1559114 h 6095017"/>
              <a:gd name="connsiteX2836" fmla="*/ 2646995 w 10342563"/>
              <a:gd name="connsiteY2836" fmla="*/ 1585435 h 6095017"/>
              <a:gd name="connsiteX2837" fmla="*/ 2629466 w 10342563"/>
              <a:gd name="connsiteY2837" fmla="*/ 1585435 h 6095017"/>
              <a:gd name="connsiteX2838" fmla="*/ 2625083 w 10342563"/>
              <a:gd name="connsiteY2838" fmla="*/ 1576661 h 6095017"/>
              <a:gd name="connsiteX2839" fmla="*/ 2625083 w 10342563"/>
              <a:gd name="connsiteY2839" fmla="*/ 1567888 h 6095017"/>
              <a:gd name="connsiteX2840" fmla="*/ 2642613 w 10342563"/>
              <a:gd name="connsiteY2840" fmla="*/ 1550341 h 6095017"/>
              <a:gd name="connsiteX2841" fmla="*/ 2651378 w 10342563"/>
              <a:gd name="connsiteY2841" fmla="*/ 1545954 h 6095017"/>
              <a:gd name="connsiteX2842" fmla="*/ 5478053 w 10342563"/>
              <a:gd name="connsiteY2842" fmla="*/ 1532245 h 6095017"/>
              <a:gd name="connsiteX2843" fmla="*/ 5451758 w 10342563"/>
              <a:gd name="connsiteY2843" fmla="*/ 1532794 h 6095017"/>
              <a:gd name="connsiteX2844" fmla="*/ 5421081 w 10342563"/>
              <a:gd name="connsiteY2844" fmla="*/ 1550341 h 6095017"/>
              <a:gd name="connsiteX2845" fmla="*/ 5416698 w 10342563"/>
              <a:gd name="connsiteY2845" fmla="*/ 1594208 h 6095017"/>
              <a:gd name="connsiteX2846" fmla="*/ 5412316 w 10342563"/>
              <a:gd name="connsiteY2846" fmla="*/ 1611755 h 6095017"/>
              <a:gd name="connsiteX2847" fmla="*/ 5390404 w 10342563"/>
              <a:gd name="connsiteY2847" fmla="*/ 1646849 h 6095017"/>
              <a:gd name="connsiteX2848" fmla="*/ 5368492 w 10342563"/>
              <a:gd name="connsiteY2848" fmla="*/ 1668783 h 6095017"/>
              <a:gd name="connsiteX2849" fmla="*/ 5329050 w 10342563"/>
              <a:gd name="connsiteY2849" fmla="*/ 1712651 h 6095017"/>
              <a:gd name="connsiteX2850" fmla="*/ 5324667 w 10342563"/>
              <a:gd name="connsiteY2850" fmla="*/ 1725811 h 6095017"/>
              <a:gd name="connsiteX2851" fmla="*/ 5324667 w 10342563"/>
              <a:gd name="connsiteY2851" fmla="*/ 1787226 h 6095017"/>
              <a:gd name="connsiteX2852" fmla="*/ 5333433 w 10342563"/>
              <a:gd name="connsiteY2852" fmla="*/ 1804773 h 6095017"/>
              <a:gd name="connsiteX2853" fmla="*/ 5364109 w 10342563"/>
              <a:gd name="connsiteY2853" fmla="*/ 1835480 h 6095017"/>
              <a:gd name="connsiteX2854" fmla="*/ 5368492 w 10342563"/>
              <a:gd name="connsiteY2854" fmla="*/ 1844253 h 6095017"/>
              <a:gd name="connsiteX2855" fmla="*/ 5368492 w 10342563"/>
              <a:gd name="connsiteY2855" fmla="*/ 1861800 h 6095017"/>
              <a:gd name="connsiteX2856" fmla="*/ 5355344 w 10342563"/>
              <a:gd name="connsiteY2856" fmla="*/ 1883734 h 6095017"/>
              <a:gd name="connsiteX2857" fmla="*/ 5337815 w 10342563"/>
              <a:gd name="connsiteY2857" fmla="*/ 1896894 h 6095017"/>
              <a:gd name="connsiteX2858" fmla="*/ 5324667 w 10342563"/>
              <a:gd name="connsiteY2858" fmla="*/ 1923215 h 6095017"/>
              <a:gd name="connsiteX2859" fmla="*/ 5320285 w 10342563"/>
              <a:gd name="connsiteY2859" fmla="*/ 1940762 h 6095017"/>
              <a:gd name="connsiteX2860" fmla="*/ 5315902 w 10342563"/>
              <a:gd name="connsiteY2860" fmla="*/ 1980243 h 6095017"/>
              <a:gd name="connsiteX2861" fmla="*/ 5320285 w 10342563"/>
              <a:gd name="connsiteY2861" fmla="*/ 1980243 h 6095017"/>
              <a:gd name="connsiteX2862" fmla="*/ 5329050 w 10342563"/>
              <a:gd name="connsiteY2862" fmla="*/ 1989016 h 6095017"/>
              <a:gd name="connsiteX2863" fmla="*/ 5329050 w 10342563"/>
              <a:gd name="connsiteY2863" fmla="*/ 1993403 h 6095017"/>
              <a:gd name="connsiteX2864" fmla="*/ 5311520 w 10342563"/>
              <a:gd name="connsiteY2864" fmla="*/ 2015337 h 6095017"/>
              <a:gd name="connsiteX2865" fmla="*/ 5285225 w 10342563"/>
              <a:gd name="connsiteY2865" fmla="*/ 2028497 h 6095017"/>
              <a:gd name="connsiteX2866" fmla="*/ 5272078 w 10342563"/>
              <a:gd name="connsiteY2866" fmla="*/ 2028497 h 6095017"/>
              <a:gd name="connsiteX2867" fmla="*/ 5258931 w 10342563"/>
              <a:gd name="connsiteY2867" fmla="*/ 2046044 h 6095017"/>
              <a:gd name="connsiteX2868" fmla="*/ 5250166 w 10342563"/>
              <a:gd name="connsiteY2868" fmla="*/ 2054818 h 6095017"/>
              <a:gd name="connsiteX2869" fmla="*/ 5215106 w 10342563"/>
              <a:gd name="connsiteY2869" fmla="*/ 2037270 h 6095017"/>
              <a:gd name="connsiteX2870" fmla="*/ 5206341 w 10342563"/>
              <a:gd name="connsiteY2870" fmla="*/ 2032884 h 6095017"/>
              <a:gd name="connsiteX2871" fmla="*/ 5197576 w 10342563"/>
              <a:gd name="connsiteY2871" fmla="*/ 2081138 h 6095017"/>
              <a:gd name="connsiteX2872" fmla="*/ 5171282 w 10342563"/>
              <a:gd name="connsiteY2872" fmla="*/ 2089911 h 6095017"/>
              <a:gd name="connsiteX2873" fmla="*/ 5140605 w 10342563"/>
              <a:gd name="connsiteY2873" fmla="*/ 2072365 h 6095017"/>
              <a:gd name="connsiteX2874" fmla="*/ 5136222 w 10342563"/>
              <a:gd name="connsiteY2874" fmla="*/ 2076751 h 6095017"/>
              <a:gd name="connsiteX2875" fmla="*/ 5131840 w 10342563"/>
              <a:gd name="connsiteY2875" fmla="*/ 2081138 h 6095017"/>
              <a:gd name="connsiteX2876" fmla="*/ 5140605 w 10342563"/>
              <a:gd name="connsiteY2876" fmla="*/ 2098685 h 6095017"/>
              <a:gd name="connsiteX2877" fmla="*/ 5158134 w 10342563"/>
              <a:gd name="connsiteY2877" fmla="*/ 2103072 h 6095017"/>
              <a:gd name="connsiteX2878" fmla="*/ 5175664 w 10342563"/>
              <a:gd name="connsiteY2878" fmla="*/ 2116232 h 6095017"/>
              <a:gd name="connsiteX2879" fmla="*/ 5180047 w 10342563"/>
              <a:gd name="connsiteY2879" fmla="*/ 2116232 h 6095017"/>
              <a:gd name="connsiteX2880" fmla="*/ 5210724 w 10342563"/>
              <a:gd name="connsiteY2880" fmla="*/ 2103072 h 6095017"/>
              <a:gd name="connsiteX2881" fmla="*/ 5232636 w 10342563"/>
              <a:gd name="connsiteY2881" fmla="*/ 2094298 h 6095017"/>
              <a:gd name="connsiteX2882" fmla="*/ 5241401 w 10342563"/>
              <a:gd name="connsiteY2882" fmla="*/ 2094298 h 6095017"/>
              <a:gd name="connsiteX2883" fmla="*/ 5241401 w 10342563"/>
              <a:gd name="connsiteY2883" fmla="*/ 2107459 h 6095017"/>
              <a:gd name="connsiteX2884" fmla="*/ 5258931 w 10342563"/>
              <a:gd name="connsiteY2884" fmla="*/ 2125005 h 6095017"/>
              <a:gd name="connsiteX2885" fmla="*/ 5267695 w 10342563"/>
              <a:gd name="connsiteY2885" fmla="*/ 2125005 h 6095017"/>
              <a:gd name="connsiteX2886" fmla="*/ 5285225 w 10342563"/>
              <a:gd name="connsiteY2886" fmla="*/ 2111845 h 6095017"/>
              <a:gd name="connsiteX2887" fmla="*/ 5329050 w 10342563"/>
              <a:gd name="connsiteY2887" fmla="*/ 2085525 h 6095017"/>
              <a:gd name="connsiteX2888" fmla="*/ 5368492 w 10342563"/>
              <a:gd name="connsiteY2888" fmla="*/ 2076751 h 6095017"/>
              <a:gd name="connsiteX2889" fmla="*/ 5381639 w 10342563"/>
              <a:gd name="connsiteY2889" fmla="*/ 2085525 h 6095017"/>
              <a:gd name="connsiteX2890" fmla="*/ 5386021 w 10342563"/>
              <a:gd name="connsiteY2890" fmla="*/ 2089911 h 6095017"/>
              <a:gd name="connsiteX2891" fmla="*/ 5416698 w 10342563"/>
              <a:gd name="connsiteY2891" fmla="*/ 2085525 h 6095017"/>
              <a:gd name="connsiteX2892" fmla="*/ 5429846 w 10342563"/>
              <a:gd name="connsiteY2892" fmla="*/ 2072365 h 6095017"/>
              <a:gd name="connsiteX2893" fmla="*/ 5447376 w 10342563"/>
              <a:gd name="connsiteY2893" fmla="*/ 2063591 h 6095017"/>
              <a:gd name="connsiteX2894" fmla="*/ 5447376 w 10342563"/>
              <a:gd name="connsiteY2894" fmla="*/ 2059204 h 6095017"/>
              <a:gd name="connsiteX2895" fmla="*/ 5442993 w 10342563"/>
              <a:gd name="connsiteY2895" fmla="*/ 2019724 h 6095017"/>
              <a:gd name="connsiteX2896" fmla="*/ 5447376 w 10342563"/>
              <a:gd name="connsiteY2896" fmla="*/ 1989016 h 6095017"/>
              <a:gd name="connsiteX2897" fmla="*/ 5451758 w 10342563"/>
              <a:gd name="connsiteY2897" fmla="*/ 1967083 h 6095017"/>
              <a:gd name="connsiteX2898" fmla="*/ 5473670 w 10342563"/>
              <a:gd name="connsiteY2898" fmla="*/ 1949535 h 6095017"/>
              <a:gd name="connsiteX2899" fmla="*/ 5491200 w 10342563"/>
              <a:gd name="connsiteY2899" fmla="*/ 1953922 h 6095017"/>
              <a:gd name="connsiteX2900" fmla="*/ 5508730 w 10342563"/>
              <a:gd name="connsiteY2900" fmla="*/ 1971469 h 6095017"/>
              <a:gd name="connsiteX2901" fmla="*/ 5517495 w 10342563"/>
              <a:gd name="connsiteY2901" fmla="*/ 1975856 h 6095017"/>
              <a:gd name="connsiteX2902" fmla="*/ 5526260 w 10342563"/>
              <a:gd name="connsiteY2902" fmla="*/ 1962696 h 6095017"/>
              <a:gd name="connsiteX2903" fmla="*/ 5526260 w 10342563"/>
              <a:gd name="connsiteY2903" fmla="*/ 1931988 h 6095017"/>
              <a:gd name="connsiteX2904" fmla="*/ 5521877 w 10342563"/>
              <a:gd name="connsiteY2904" fmla="*/ 1923215 h 6095017"/>
              <a:gd name="connsiteX2905" fmla="*/ 5508730 w 10342563"/>
              <a:gd name="connsiteY2905" fmla="*/ 1914441 h 6095017"/>
              <a:gd name="connsiteX2906" fmla="*/ 5495582 w 10342563"/>
              <a:gd name="connsiteY2906" fmla="*/ 1914441 h 6095017"/>
              <a:gd name="connsiteX2907" fmla="*/ 5469288 w 10342563"/>
              <a:gd name="connsiteY2907" fmla="*/ 1927602 h 6095017"/>
              <a:gd name="connsiteX2908" fmla="*/ 5464905 w 10342563"/>
              <a:gd name="connsiteY2908" fmla="*/ 1927602 h 6095017"/>
              <a:gd name="connsiteX2909" fmla="*/ 5469288 w 10342563"/>
              <a:gd name="connsiteY2909" fmla="*/ 1905668 h 6095017"/>
              <a:gd name="connsiteX2910" fmla="*/ 5486818 w 10342563"/>
              <a:gd name="connsiteY2910" fmla="*/ 1901281 h 6095017"/>
              <a:gd name="connsiteX2911" fmla="*/ 5495582 w 10342563"/>
              <a:gd name="connsiteY2911" fmla="*/ 1888121 h 6095017"/>
              <a:gd name="connsiteX2912" fmla="*/ 5517495 w 10342563"/>
              <a:gd name="connsiteY2912" fmla="*/ 1861800 h 6095017"/>
              <a:gd name="connsiteX2913" fmla="*/ 5556937 w 10342563"/>
              <a:gd name="connsiteY2913" fmla="*/ 1848640 h 6095017"/>
              <a:gd name="connsiteX2914" fmla="*/ 5565702 w 10342563"/>
              <a:gd name="connsiteY2914" fmla="*/ 1848640 h 6095017"/>
              <a:gd name="connsiteX2915" fmla="*/ 5591996 w 10342563"/>
              <a:gd name="connsiteY2915" fmla="*/ 1857414 h 6095017"/>
              <a:gd name="connsiteX2916" fmla="*/ 5627056 w 10342563"/>
              <a:gd name="connsiteY2916" fmla="*/ 1848640 h 6095017"/>
              <a:gd name="connsiteX2917" fmla="*/ 5644585 w 10342563"/>
              <a:gd name="connsiteY2917" fmla="*/ 1835480 h 6095017"/>
              <a:gd name="connsiteX2918" fmla="*/ 5657733 w 10342563"/>
              <a:gd name="connsiteY2918" fmla="*/ 1826706 h 6095017"/>
              <a:gd name="connsiteX2919" fmla="*/ 5657733 w 10342563"/>
              <a:gd name="connsiteY2919" fmla="*/ 1822320 h 6095017"/>
              <a:gd name="connsiteX2920" fmla="*/ 5653350 w 10342563"/>
              <a:gd name="connsiteY2920" fmla="*/ 1822320 h 6095017"/>
              <a:gd name="connsiteX2921" fmla="*/ 5627056 w 10342563"/>
              <a:gd name="connsiteY2921" fmla="*/ 1809159 h 6095017"/>
              <a:gd name="connsiteX2922" fmla="*/ 5622673 w 10342563"/>
              <a:gd name="connsiteY2922" fmla="*/ 1804773 h 6095017"/>
              <a:gd name="connsiteX2923" fmla="*/ 5596379 w 10342563"/>
              <a:gd name="connsiteY2923" fmla="*/ 1809159 h 6095017"/>
              <a:gd name="connsiteX2924" fmla="*/ 5521877 w 10342563"/>
              <a:gd name="connsiteY2924" fmla="*/ 1826706 h 6095017"/>
              <a:gd name="connsiteX2925" fmla="*/ 5499965 w 10342563"/>
              <a:gd name="connsiteY2925" fmla="*/ 1835480 h 6095017"/>
              <a:gd name="connsiteX2926" fmla="*/ 5482435 w 10342563"/>
              <a:gd name="connsiteY2926" fmla="*/ 1831093 h 6095017"/>
              <a:gd name="connsiteX2927" fmla="*/ 5460523 w 10342563"/>
              <a:gd name="connsiteY2927" fmla="*/ 1817933 h 6095017"/>
              <a:gd name="connsiteX2928" fmla="*/ 5451758 w 10342563"/>
              <a:gd name="connsiteY2928" fmla="*/ 1813546 h 6095017"/>
              <a:gd name="connsiteX2929" fmla="*/ 5438611 w 10342563"/>
              <a:gd name="connsiteY2929" fmla="*/ 1809159 h 6095017"/>
              <a:gd name="connsiteX2930" fmla="*/ 5429846 w 10342563"/>
              <a:gd name="connsiteY2930" fmla="*/ 1791612 h 6095017"/>
              <a:gd name="connsiteX2931" fmla="*/ 5429846 w 10342563"/>
              <a:gd name="connsiteY2931" fmla="*/ 1782839 h 6095017"/>
              <a:gd name="connsiteX2932" fmla="*/ 5421081 w 10342563"/>
              <a:gd name="connsiteY2932" fmla="*/ 1721424 h 6095017"/>
              <a:gd name="connsiteX2933" fmla="*/ 5416698 w 10342563"/>
              <a:gd name="connsiteY2933" fmla="*/ 1708264 h 6095017"/>
              <a:gd name="connsiteX2934" fmla="*/ 5416698 w 10342563"/>
              <a:gd name="connsiteY2934" fmla="*/ 1690717 h 6095017"/>
              <a:gd name="connsiteX2935" fmla="*/ 5416698 w 10342563"/>
              <a:gd name="connsiteY2935" fmla="*/ 1673170 h 6095017"/>
              <a:gd name="connsiteX2936" fmla="*/ 5425463 w 10342563"/>
              <a:gd name="connsiteY2936" fmla="*/ 1664396 h 6095017"/>
              <a:gd name="connsiteX2937" fmla="*/ 5442993 w 10342563"/>
              <a:gd name="connsiteY2937" fmla="*/ 1655623 h 6095017"/>
              <a:gd name="connsiteX2938" fmla="*/ 5451758 w 10342563"/>
              <a:gd name="connsiteY2938" fmla="*/ 1642463 h 6095017"/>
              <a:gd name="connsiteX2939" fmla="*/ 5491200 w 10342563"/>
              <a:gd name="connsiteY2939" fmla="*/ 1585435 h 6095017"/>
              <a:gd name="connsiteX2940" fmla="*/ 5495582 w 10342563"/>
              <a:gd name="connsiteY2940" fmla="*/ 1572275 h 6095017"/>
              <a:gd name="connsiteX2941" fmla="*/ 5504347 w 10342563"/>
              <a:gd name="connsiteY2941" fmla="*/ 1559114 h 6095017"/>
              <a:gd name="connsiteX2942" fmla="*/ 5504347 w 10342563"/>
              <a:gd name="connsiteY2942" fmla="*/ 1541567 h 6095017"/>
              <a:gd name="connsiteX2943" fmla="*/ 5478053 w 10342563"/>
              <a:gd name="connsiteY2943" fmla="*/ 1532245 h 6095017"/>
              <a:gd name="connsiteX2944" fmla="*/ 2794355 w 10342563"/>
              <a:gd name="connsiteY2944" fmla="*/ 1527310 h 6095017"/>
              <a:gd name="connsiteX2945" fmla="*/ 2804763 w 10342563"/>
              <a:gd name="connsiteY2945" fmla="*/ 1532794 h 6095017"/>
              <a:gd name="connsiteX2946" fmla="*/ 2809146 w 10342563"/>
              <a:gd name="connsiteY2946" fmla="*/ 1545954 h 6095017"/>
              <a:gd name="connsiteX2947" fmla="*/ 2804763 w 10342563"/>
              <a:gd name="connsiteY2947" fmla="*/ 1550341 h 6095017"/>
              <a:gd name="connsiteX2948" fmla="*/ 2791616 w 10342563"/>
              <a:gd name="connsiteY2948" fmla="*/ 1550341 h 6095017"/>
              <a:gd name="connsiteX2949" fmla="*/ 2787233 w 10342563"/>
              <a:gd name="connsiteY2949" fmla="*/ 1545954 h 6095017"/>
              <a:gd name="connsiteX2950" fmla="*/ 2787233 w 10342563"/>
              <a:gd name="connsiteY2950" fmla="*/ 1528407 h 6095017"/>
              <a:gd name="connsiteX2951" fmla="*/ 2794355 w 10342563"/>
              <a:gd name="connsiteY2951" fmla="*/ 1527310 h 6095017"/>
              <a:gd name="connsiteX2952" fmla="*/ 2822293 w 10342563"/>
              <a:gd name="connsiteY2952" fmla="*/ 1519634 h 6095017"/>
              <a:gd name="connsiteX2953" fmla="*/ 2839823 w 10342563"/>
              <a:gd name="connsiteY2953" fmla="*/ 1528407 h 6095017"/>
              <a:gd name="connsiteX2954" fmla="*/ 2839823 w 10342563"/>
              <a:gd name="connsiteY2954" fmla="*/ 1532794 h 6095017"/>
              <a:gd name="connsiteX2955" fmla="*/ 2831058 w 10342563"/>
              <a:gd name="connsiteY2955" fmla="*/ 1537181 h 6095017"/>
              <a:gd name="connsiteX2956" fmla="*/ 2822293 w 10342563"/>
              <a:gd name="connsiteY2956" fmla="*/ 1528407 h 6095017"/>
              <a:gd name="connsiteX2957" fmla="*/ 2822293 w 10342563"/>
              <a:gd name="connsiteY2957" fmla="*/ 1519634 h 6095017"/>
              <a:gd name="connsiteX2958" fmla="*/ 2243811 w 10342563"/>
              <a:gd name="connsiteY2958" fmla="*/ 1497700 h 6095017"/>
              <a:gd name="connsiteX2959" fmla="*/ 2243811 w 10342563"/>
              <a:gd name="connsiteY2959" fmla="*/ 1506473 h 6095017"/>
              <a:gd name="connsiteX2960" fmla="*/ 2248193 w 10342563"/>
              <a:gd name="connsiteY2960" fmla="*/ 1515247 h 6095017"/>
              <a:gd name="connsiteX2961" fmla="*/ 2256958 w 10342563"/>
              <a:gd name="connsiteY2961" fmla="*/ 1510860 h 6095017"/>
              <a:gd name="connsiteX2962" fmla="*/ 2252576 w 10342563"/>
              <a:gd name="connsiteY2962" fmla="*/ 1502087 h 6095017"/>
              <a:gd name="connsiteX2963" fmla="*/ 2248193 w 10342563"/>
              <a:gd name="connsiteY2963" fmla="*/ 1497700 h 6095017"/>
              <a:gd name="connsiteX2964" fmla="*/ 2243811 w 10342563"/>
              <a:gd name="connsiteY2964" fmla="*/ 1497700 h 6095017"/>
              <a:gd name="connsiteX2965" fmla="*/ 3887226 w 10342563"/>
              <a:gd name="connsiteY2965" fmla="*/ 1493313 h 6095017"/>
              <a:gd name="connsiteX2966" fmla="*/ 3882844 w 10342563"/>
              <a:gd name="connsiteY2966" fmla="*/ 1497700 h 6095017"/>
              <a:gd name="connsiteX2967" fmla="*/ 3887226 w 10342563"/>
              <a:gd name="connsiteY2967" fmla="*/ 1497700 h 6095017"/>
              <a:gd name="connsiteX2968" fmla="*/ 3891609 w 10342563"/>
              <a:gd name="connsiteY2968" fmla="*/ 1497700 h 6095017"/>
              <a:gd name="connsiteX2969" fmla="*/ 3887226 w 10342563"/>
              <a:gd name="connsiteY2969" fmla="*/ 1493313 h 6095017"/>
              <a:gd name="connsiteX2970" fmla="*/ 4292054 w 10342563"/>
              <a:gd name="connsiteY2970" fmla="*/ 1491120 h 6095017"/>
              <a:gd name="connsiteX2971" fmla="*/ 4303558 w 10342563"/>
              <a:gd name="connsiteY2971" fmla="*/ 1497700 h 6095017"/>
              <a:gd name="connsiteX2972" fmla="*/ 4312323 w 10342563"/>
              <a:gd name="connsiteY2972" fmla="*/ 1506473 h 6095017"/>
              <a:gd name="connsiteX2973" fmla="*/ 4321088 w 10342563"/>
              <a:gd name="connsiteY2973" fmla="*/ 1524020 h 6095017"/>
              <a:gd name="connsiteX2974" fmla="*/ 4325470 w 10342563"/>
              <a:gd name="connsiteY2974" fmla="*/ 1545954 h 6095017"/>
              <a:gd name="connsiteX2975" fmla="*/ 4329853 w 10342563"/>
              <a:gd name="connsiteY2975" fmla="*/ 1541567 h 6095017"/>
              <a:gd name="connsiteX2976" fmla="*/ 4338618 w 10342563"/>
              <a:gd name="connsiteY2976" fmla="*/ 1528407 h 6095017"/>
              <a:gd name="connsiteX2977" fmla="*/ 4343000 w 10342563"/>
              <a:gd name="connsiteY2977" fmla="*/ 1515247 h 6095017"/>
              <a:gd name="connsiteX2978" fmla="*/ 4351765 w 10342563"/>
              <a:gd name="connsiteY2978" fmla="*/ 1510860 h 6095017"/>
              <a:gd name="connsiteX2979" fmla="*/ 4360530 w 10342563"/>
              <a:gd name="connsiteY2979" fmla="*/ 1519634 h 6095017"/>
              <a:gd name="connsiteX2980" fmla="*/ 4364912 w 10342563"/>
              <a:gd name="connsiteY2980" fmla="*/ 1519634 h 6095017"/>
              <a:gd name="connsiteX2981" fmla="*/ 4391207 w 10342563"/>
              <a:gd name="connsiteY2981" fmla="*/ 1510860 h 6095017"/>
              <a:gd name="connsiteX2982" fmla="*/ 4404354 w 10342563"/>
              <a:gd name="connsiteY2982" fmla="*/ 1510860 h 6095017"/>
              <a:gd name="connsiteX2983" fmla="*/ 4443796 w 10342563"/>
              <a:gd name="connsiteY2983" fmla="*/ 1497700 h 6095017"/>
              <a:gd name="connsiteX2984" fmla="*/ 4461326 w 10342563"/>
              <a:gd name="connsiteY2984" fmla="*/ 1497700 h 6095017"/>
              <a:gd name="connsiteX2985" fmla="*/ 4478856 w 10342563"/>
              <a:gd name="connsiteY2985" fmla="*/ 1502087 h 6095017"/>
              <a:gd name="connsiteX2986" fmla="*/ 4483239 w 10342563"/>
              <a:gd name="connsiteY2986" fmla="*/ 1506473 h 6095017"/>
              <a:gd name="connsiteX2987" fmla="*/ 4492004 w 10342563"/>
              <a:gd name="connsiteY2987" fmla="*/ 1519634 h 6095017"/>
              <a:gd name="connsiteX2988" fmla="*/ 4496386 w 10342563"/>
              <a:gd name="connsiteY2988" fmla="*/ 1537181 h 6095017"/>
              <a:gd name="connsiteX2989" fmla="*/ 4509533 w 10342563"/>
              <a:gd name="connsiteY2989" fmla="*/ 1545954 h 6095017"/>
              <a:gd name="connsiteX2990" fmla="*/ 4513915 w 10342563"/>
              <a:gd name="connsiteY2990" fmla="*/ 1550341 h 6095017"/>
              <a:gd name="connsiteX2991" fmla="*/ 4509533 w 10342563"/>
              <a:gd name="connsiteY2991" fmla="*/ 1554728 h 6095017"/>
              <a:gd name="connsiteX2992" fmla="*/ 4505151 w 10342563"/>
              <a:gd name="connsiteY2992" fmla="*/ 1581048 h 6095017"/>
              <a:gd name="connsiteX2993" fmla="*/ 4505151 w 10342563"/>
              <a:gd name="connsiteY2993" fmla="*/ 1589822 h 6095017"/>
              <a:gd name="connsiteX2994" fmla="*/ 4492004 w 10342563"/>
              <a:gd name="connsiteY2994" fmla="*/ 1602982 h 6095017"/>
              <a:gd name="connsiteX2995" fmla="*/ 4478856 w 10342563"/>
              <a:gd name="connsiteY2995" fmla="*/ 1611755 h 6095017"/>
              <a:gd name="connsiteX2996" fmla="*/ 4443796 w 10342563"/>
              <a:gd name="connsiteY2996" fmla="*/ 1629302 h 6095017"/>
              <a:gd name="connsiteX2997" fmla="*/ 4435032 w 10342563"/>
              <a:gd name="connsiteY2997" fmla="*/ 1633689 h 6095017"/>
              <a:gd name="connsiteX2998" fmla="*/ 4382442 w 10342563"/>
              <a:gd name="connsiteY2998" fmla="*/ 1660010 h 6095017"/>
              <a:gd name="connsiteX2999" fmla="*/ 4364912 w 10342563"/>
              <a:gd name="connsiteY2999" fmla="*/ 1660010 h 6095017"/>
              <a:gd name="connsiteX3000" fmla="*/ 4329853 w 10342563"/>
              <a:gd name="connsiteY3000" fmla="*/ 1651236 h 6095017"/>
              <a:gd name="connsiteX3001" fmla="*/ 4294793 w 10342563"/>
              <a:gd name="connsiteY3001" fmla="*/ 1638076 h 6095017"/>
              <a:gd name="connsiteX3002" fmla="*/ 4281646 w 10342563"/>
              <a:gd name="connsiteY3002" fmla="*/ 1638076 h 6095017"/>
              <a:gd name="connsiteX3003" fmla="*/ 4268499 w 10342563"/>
              <a:gd name="connsiteY3003" fmla="*/ 1629302 h 6095017"/>
              <a:gd name="connsiteX3004" fmla="*/ 4277264 w 10342563"/>
              <a:gd name="connsiteY3004" fmla="*/ 1616142 h 6095017"/>
              <a:gd name="connsiteX3005" fmla="*/ 4286028 w 10342563"/>
              <a:gd name="connsiteY3005" fmla="*/ 1616142 h 6095017"/>
              <a:gd name="connsiteX3006" fmla="*/ 4286028 w 10342563"/>
              <a:gd name="connsiteY3006" fmla="*/ 1607369 h 6095017"/>
              <a:gd name="connsiteX3007" fmla="*/ 4277264 w 10342563"/>
              <a:gd name="connsiteY3007" fmla="*/ 1589822 h 6095017"/>
              <a:gd name="connsiteX3008" fmla="*/ 4268499 w 10342563"/>
              <a:gd name="connsiteY3008" fmla="*/ 1585435 h 6095017"/>
              <a:gd name="connsiteX3009" fmla="*/ 4250969 w 10342563"/>
              <a:gd name="connsiteY3009" fmla="*/ 1581048 h 6095017"/>
              <a:gd name="connsiteX3010" fmla="*/ 4246586 w 10342563"/>
              <a:gd name="connsiteY3010" fmla="*/ 1576661 h 6095017"/>
              <a:gd name="connsiteX3011" fmla="*/ 4250969 w 10342563"/>
              <a:gd name="connsiteY3011" fmla="*/ 1567888 h 6095017"/>
              <a:gd name="connsiteX3012" fmla="*/ 4272881 w 10342563"/>
              <a:gd name="connsiteY3012" fmla="*/ 1563501 h 6095017"/>
              <a:gd name="connsiteX3013" fmla="*/ 4286028 w 10342563"/>
              <a:gd name="connsiteY3013" fmla="*/ 1554728 h 6095017"/>
              <a:gd name="connsiteX3014" fmla="*/ 4286028 w 10342563"/>
              <a:gd name="connsiteY3014" fmla="*/ 1545954 h 6095017"/>
              <a:gd name="connsiteX3015" fmla="*/ 4259734 w 10342563"/>
              <a:gd name="connsiteY3015" fmla="*/ 1545954 h 6095017"/>
              <a:gd name="connsiteX3016" fmla="*/ 4250969 w 10342563"/>
              <a:gd name="connsiteY3016" fmla="*/ 1545954 h 6095017"/>
              <a:gd name="connsiteX3017" fmla="*/ 4242204 w 10342563"/>
              <a:gd name="connsiteY3017" fmla="*/ 1532794 h 6095017"/>
              <a:gd name="connsiteX3018" fmla="*/ 4259734 w 10342563"/>
              <a:gd name="connsiteY3018" fmla="*/ 1506473 h 6095017"/>
              <a:gd name="connsiteX3019" fmla="*/ 4277264 w 10342563"/>
              <a:gd name="connsiteY3019" fmla="*/ 1497700 h 6095017"/>
              <a:gd name="connsiteX3020" fmla="*/ 4292054 w 10342563"/>
              <a:gd name="connsiteY3020" fmla="*/ 1491120 h 6095017"/>
              <a:gd name="connsiteX3021" fmla="*/ 600395 w 10342563"/>
              <a:gd name="connsiteY3021" fmla="*/ 1484540 h 6095017"/>
              <a:gd name="connsiteX3022" fmla="*/ 604777 w 10342563"/>
              <a:gd name="connsiteY3022" fmla="*/ 1488926 h 6095017"/>
              <a:gd name="connsiteX3023" fmla="*/ 613542 w 10342563"/>
              <a:gd name="connsiteY3023" fmla="*/ 1497700 h 6095017"/>
              <a:gd name="connsiteX3024" fmla="*/ 609160 w 10342563"/>
              <a:gd name="connsiteY3024" fmla="*/ 1515247 h 6095017"/>
              <a:gd name="connsiteX3025" fmla="*/ 587248 w 10342563"/>
              <a:gd name="connsiteY3025" fmla="*/ 1528407 h 6095017"/>
              <a:gd name="connsiteX3026" fmla="*/ 543423 w 10342563"/>
              <a:gd name="connsiteY3026" fmla="*/ 1559114 h 6095017"/>
              <a:gd name="connsiteX3027" fmla="*/ 534658 w 10342563"/>
              <a:gd name="connsiteY3027" fmla="*/ 1554728 h 6095017"/>
              <a:gd name="connsiteX3028" fmla="*/ 530276 w 10342563"/>
              <a:gd name="connsiteY3028" fmla="*/ 1545954 h 6095017"/>
              <a:gd name="connsiteX3029" fmla="*/ 525893 w 10342563"/>
              <a:gd name="connsiteY3029" fmla="*/ 1537181 h 6095017"/>
              <a:gd name="connsiteX3030" fmla="*/ 556570 w 10342563"/>
              <a:gd name="connsiteY3030" fmla="*/ 1502087 h 6095017"/>
              <a:gd name="connsiteX3031" fmla="*/ 560953 w 10342563"/>
              <a:gd name="connsiteY3031" fmla="*/ 1502087 h 6095017"/>
              <a:gd name="connsiteX3032" fmla="*/ 565335 w 10342563"/>
              <a:gd name="connsiteY3032" fmla="*/ 1497700 h 6095017"/>
              <a:gd name="connsiteX3033" fmla="*/ 582865 w 10342563"/>
              <a:gd name="connsiteY3033" fmla="*/ 1488926 h 6095017"/>
              <a:gd name="connsiteX3034" fmla="*/ 600395 w 10342563"/>
              <a:gd name="connsiteY3034" fmla="*/ 1484540 h 6095017"/>
              <a:gd name="connsiteX3035" fmla="*/ 2213133 w 10342563"/>
              <a:gd name="connsiteY3035" fmla="*/ 1475766 h 6095017"/>
              <a:gd name="connsiteX3036" fmla="*/ 2217516 w 10342563"/>
              <a:gd name="connsiteY3036" fmla="*/ 1480153 h 6095017"/>
              <a:gd name="connsiteX3037" fmla="*/ 2217516 w 10342563"/>
              <a:gd name="connsiteY3037" fmla="*/ 1475766 h 6095017"/>
              <a:gd name="connsiteX3038" fmla="*/ 2213133 w 10342563"/>
              <a:gd name="connsiteY3038" fmla="*/ 1475766 h 6095017"/>
              <a:gd name="connsiteX3039" fmla="*/ 617924 w 10342563"/>
              <a:gd name="connsiteY3039" fmla="*/ 1462606 h 6095017"/>
              <a:gd name="connsiteX3040" fmla="*/ 631072 w 10342563"/>
              <a:gd name="connsiteY3040" fmla="*/ 1466993 h 6095017"/>
              <a:gd name="connsiteX3041" fmla="*/ 631072 w 10342563"/>
              <a:gd name="connsiteY3041" fmla="*/ 1480153 h 6095017"/>
              <a:gd name="connsiteX3042" fmla="*/ 626689 w 10342563"/>
              <a:gd name="connsiteY3042" fmla="*/ 1484540 h 6095017"/>
              <a:gd name="connsiteX3043" fmla="*/ 600395 w 10342563"/>
              <a:gd name="connsiteY3043" fmla="*/ 1484540 h 6095017"/>
              <a:gd name="connsiteX3044" fmla="*/ 617924 w 10342563"/>
              <a:gd name="connsiteY3044" fmla="*/ 1462606 h 6095017"/>
              <a:gd name="connsiteX3045" fmla="*/ 3010738 w 10342563"/>
              <a:gd name="connsiteY3045" fmla="*/ 1453832 h 6095017"/>
              <a:gd name="connsiteX3046" fmla="*/ 3006356 w 10342563"/>
              <a:gd name="connsiteY3046" fmla="*/ 1458219 h 6095017"/>
              <a:gd name="connsiteX3047" fmla="*/ 2993208 w 10342563"/>
              <a:gd name="connsiteY3047" fmla="*/ 1475766 h 6095017"/>
              <a:gd name="connsiteX3048" fmla="*/ 2997591 w 10342563"/>
              <a:gd name="connsiteY3048" fmla="*/ 1480153 h 6095017"/>
              <a:gd name="connsiteX3049" fmla="*/ 3001973 w 10342563"/>
              <a:gd name="connsiteY3049" fmla="*/ 1484540 h 6095017"/>
              <a:gd name="connsiteX3050" fmla="*/ 3015120 w 10342563"/>
              <a:gd name="connsiteY3050" fmla="*/ 1466993 h 6095017"/>
              <a:gd name="connsiteX3051" fmla="*/ 3015120 w 10342563"/>
              <a:gd name="connsiteY3051" fmla="*/ 1458219 h 6095017"/>
              <a:gd name="connsiteX3052" fmla="*/ 3010738 w 10342563"/>
              <a:gd name="connsiteY3052" fmla="*/ 1453832 h 6095017"/>
              <a:gd name="connsiteX3053" fmla="*/ 2173692 w 10342563"/>
              <a:gd name="connsiteY3053" fmla="*/ 1445059 h 6095017"/>
              <a:gd name="connsiteX3054" fmla="*/ 2160544 w 10342563"/>
              <a:gd name="connsiteY3054" fmla="*/ 1449446 h 6095017"/>
              <a:gd name="connsiteX3055" fmla="*/ 2156162 w 10342563"/>
              <a:gd name="connsiteY3055" fmla="*/ 1480153 h 6095017"/>
              <a:gd name="connsiteX3056" fmla="*/ 2173692 w 10342563"/>
              <a:gd name="connsiteY3056" fmla="*/ 1480153 h 6095017"/>
              <a:gd name="connsiteX3057" fmla="*/ 2182456 w 10342563"/>
              <a:gd name="connsiteY3057" fmla="*/ 1449446 h 6095017"/>
              <a:gd name="connsiteX3058" fmla="*/ 2173692 w 10342563"/>
              <a:gd name="connsiteY3058" fmla="*/ 1445059 h 6095017"/>
              <a:gd name="connsiteX3059" fmla="*/ 2370901 w 10342563"/>
              <a:gd name="connsiteY3059" fmla="*/ 1427512 h 6095017"/>
              <a:gd name="connsiteX3060" fmla="*/ 2375284 w 10342563"/>
              <a:gd name="connsiteY3060" fmla="*/ 1431898 h 6095017"/>
              <a:gd name="connsiteX3061" fmla="*/ 2375284 w 10342563"/>
              <a:gd name="connsiteY3061" fmla="*/ 1427512 h 6095017"/>
              <a:gd name="connsiteX3062" fmla="*/ 2370901 w 10342563"/>
              <a:gd name="connsiteY3062" fmla="*/ 1427512 h 6095017"/>
              <a:gd name="connsiteX3063" fmla="*/ 1770507 w 10342563"/>
              <a:gd name="connsiteY3063" fmla="*/ 1427512 h 6095017"/>
              <a:gd name="connsiteX3064" fmla="*/ 1766124 w 10342563"/>
              <a:gd name="connsiteY3064" fmla="*/ 1431898 h 6095017"/>
              <a:gd name="connsiteX3065" fmla="*/ 1770507 w 10342563"/>
              <a:gd name="connsiteY3065" fmla="*/ 1453832 h 6095017"/>
              <a:gd name="connsiteX3066" fmla="*/ 1770507 w 10342563"/>
              <a:gd name="connsiteY3066" fmla="*/ 1466993 h 6095017"/>
              <a:gd name="connsiteX3067" fmla="*/ 1761742 w 10342563"/>
              <a:gd name="connsiteY3067" fmla="*/ 1475766 h 6095017"/>
              <a:gd name="connsiteX3068" fmla="*/ 1757360 w 10342563"/>
              <a:gd name="connsiteY3068" fmla="*/ 1480153 h 6095017"/>
              <a:gd name="connsiteX3069" fmla="*/ 1735447 w 10342563"/>
              <a:gd name="connsiteY3069" fmla="*/ 1484540 h 6095017"/>
              <a:gd name="connsiteX3070" fmla="*/ 1722300 w 10342563"/>
              <a:gd name="connsiteY3070" fmla="*/ 1502087 h 6095017"/>
              <a:gd name="connsiteX3071" fmla="*/ 1709153 w 10342563"/>
              <a:gd name="connsiteY3071" fmla="*/ 1506473 h 6095017"/>
              <a:gd name="connsiteX3072" fmla="*/ 1696005 w 10342563"/>
              <a:gd name="connsiteY3072" fmla="*/ 1502087 h 6095017"/>
              <a:gd name="connsiteX3073" fmla="*/ 1691623 w 10342563"/>
              <a:gd name="connsiteY3073" fmla="*/ 1502087 h 6095017"/>
              <a:gd name="connsiteX3074" fmla="*/ 1691623 w 10342563"/>
              <a:gd name="connsiteY3074" fmla="*/ 1506473 h 6095017"/>
              <a:gd name="connsiteX3075" fmla="*/ 1704770 w 10342563"/>
              <a:gd name="connsiteY3075" fmla="*/ 1519634 h 6095017"/>
              <a:gd name="connsiteX3076" fmla="*/ 1726682 w 10342563"/>
              <a:gd name="connsiteY3076" fmla="*/ 1528407 h 6095017"/>
              <a:gd name="connsiteX3077" fmla="*/ 1761742 w 10342563"/>
              <a:gd name="connsiteY3077" fmla="*/ 1524020 h 6095017"/>
              <a:gd name="connsiteX3078" fmla="*/ 1779272 w 10342563"/>
              <a:gd name="connsiteY3078" fmla="*/ 1510860 h 6095017"/>
              <a:gd name="connsiteX3079" fmla="*/ 1805566 w 10342563"/>
              <a:gd name="connsiteY3079" fmla="*/ 1502087 h 6095017"/>
              <a:gd name="connsiteX3080" fmla="*/ 1814331 w 10342563"/>
              <a:gd name="connsiteY3080" fmla="*/ 1502087 h 6095017"/>
              <a:gd name="connsiteX3081" fmla="*/ 1858156 w 10342563"/>
              <a:gd name="connsiteY3081" fmla="*/ 1480153 h 6095017"/>
              <a:gd name="connsiteX3082" fmla="*/ 1893215 w 10342563"/>
              <a:gd name="connsiteY3082" fmla="*/ 1458219 h 6095017"/>
              <a:gd name="connsiteX3083" fmla="*/ 1910745 w 10342563"/>
              <a:gd name="connsiteY3083" fmla="*/ 1449446 h 6095017"/>
              <a:gd name="connsiteX3084" fmla="*/ 1919510 w 10342563"/>
              <a:gd name="connsiteY3084" fmla="*/ 1440672 h 6095017"/>
              <a:gd name="connsiteX3085" fmla="*/ 1901980 w 10342563"/>
              <a:gd name="connsiteY3085" fmla="*/ 1440672 h 6095017"/>
              <a:gd name="connsiteX3086" fmla="*/ 1862538 w 10342563"/>
              <a:gd name="connsiteY3086" fmla="*/ 1458219 h 6095017"/>
              <a:gd name="connsiteX3087" fmla="*/ 1814331 w 10342563"/>
              <a:gd name="connsiteY3087" fmla="*/ 1471379 h 6095017"/>
              <a:gd name="connsiteX3088" fmla="*/ 1796801 w 10342563"/>
              <a:gd name="connsiteY3088" fmla="*/ 1462606 h 6095017"/>
              <a:gd name="connsiteX3089" fmla="*/ 1770507 w 10342563"/>
              <a:gd name="connsiteY3089" fmla="*/ 1427512 h 6095017"/>
              <a:gd name="connsiteX3090" fmla="*/ 2340224 w 10342563"/>
              <a:gd name="connsiteY3090" fmla="*/ 1414351 h 6095017"/>
              <a:gd name="connsiteX3091" fmla="*/ 2340224 w 10342563"/>
              <a:gd name="connsiteY3091" fmla="*/ 1418738 h 6095017"/>
              <a:gd name="connsiteX3092" fmla="*/ 2357754 w 10342563"/>
              <a:gd name="connsiteY3092" fmla="*/ 1423125 h 6095017"/>
              <a:gd name="connsiteX3093" fmla="*/ 2344607 w 10342563"/>
              <a:gd name="connsiteY3093" fmla="*/ 1414351 h 6095017"/>
              <a:gd name="connsiteX3094" fmla="*/ 2340224 w 10342563"/>
              <a:gd name="connsiteY3094" fmla="*/ 1414351 h 6095017"/>
              <a:gd name="connsiteX3095" fmla="*/ 5215106 w 10342563"/>
              <a:gd name="connsiteY3095" fmla="*/ 1392418 h 6095017"/>
              <a:gd name="connsiteX3096" fmla="*/ 5206341 w 10342563"/>
              <a:gd name="connsiteY3096" fmla="*/ 1401191 h 6095017"/>
              <a:gd name="connsiteX3097" fmla="*/ 5206341 w 10342563"/>
              <a:gd name="connsiteY3097" fmla="*/ 1396804 h 6095017"/>
              <a:gd name="connsiteX3098" fmla="*/ 5215106 w 10342563"/>
              <a:gd name="connsiteY3098" fmla="*/ 1392418 h 6095017"/>
              <a:gd name="connsiteX3099" fmla="*/ 823899 w 10342563"/>
              <a:gd name="connsiteY3099" fmla="*/ 1383644 h 6095017"/>
              <a:gd name="connsiteX3100" fmla="*/ 828282 w 10342563"/>
              <a:gd name="connsiteY3100" fmla="*/ 1388031 h 6095017"/>
              <a:gd name="connsiteX3101" fmla="*/ 832664 w 10342563"/>
              <a:gd name="connsiteY3101" fmla="*/ 1392418 h 6095017"/>
              <a:gd name="connsiteX3102" fmla="*/ 810752 w 10342563"/>
              <a:gd name="connsiteY3102" fmla="*/ 1414351 h 6095017"/>
              <a:gd name="connsiteX3103" fmla="*/ 806370 w 10342563"/>
              <a:gd name="connsiteY3103" fmla="*/ 1414351 h 6095017"/>
              <a:gd name="connsiteX3104" fmla="*/ 806370 w 10342563"/>
              <a:gd name="connsiteY3104" fmla="*/ 1405578 h 6095017"/>
              <a:gd name="connsiteX3105" fmla="*/ 815135 w 10342563"/>
              <a:gd name="connsiteY3105" fmla="*/ 1392418 h 6095017"/>
              <a:gd name="connsiteX3106" fmla="*/ 823899 w 10342563"/>
              <a:gd name="connsiteY3106" fmla="*/ 1383644 h 6095017"/>
              <a:gd name="connsiteX3107" fmla="*/ 850194 w 10342563"/>
              <a:gd name="connsiteY3107" fmla="*/ 1379257 h 6095017"/>
              <a:gd name="connsiteX3108" fmla="*/ 854576 w 10342563"/>
              <a:gd name="connsiteY3108" fmla="*/ 1388031 h 6095017"/>
              <a:gd name="connsiteX3109" fmla="*/ 845811 w 10342563"/>
              <a:gd name="connsiteY3109" fmla="*/ 1383644 h 6095017"/>
              <a:gd name="connsiteX3110" fmla="*/ 850194 w 10342563"/>
              <a:gd name="connsiteY3110" fmla="*/ 1379257 h 6095017"/>
              <a:gd name="connsiteX3111" fmla="*/ 2024688 w 10342563"/>
              <a:gd name="connsiteY3111" fmla="*/ 1370484 h 6095017"/>
              <a:gd name="connsiteX3112" fmla="*/ 2020306 w 10342563"/>
              <a:gd name="connsiteY3112" fmla="*/ 1374871 h 6095017"/>
              <a:gd name="connsiteX3113" fmla="*/ 2020306 w 10342563"/>
              <a:gd name="connsiteY3113" fmla="*/ 1379257 h 6095017"/>
              <a:gd name="connsiteX3114" fmla="*/ 2024688 w 10342563"/>
              <a:gd name="connsiteY3114" fmla="*/ 1379257 h 6095017"/>
              <a:gd name="connsiteX3115" fmla="*/ 2024688 w 10342563"/>
              <a:gd name="connsiteY3115" fmla="*/ 1370484 h 6095017"/>
              <a:gd name="connsiteX3116" fmla="*/ 2633848 w 10342563"/>
              <a:gd name="connsiteY3116" fmla="*/ 1361710 h 6095017"/>
              <a:gd name="connsiteX3117" fmla="*/ 2651378 w 10342563"/>
              <a:gd name="connsiteY3117" fmla="*/ 1361710 h 6095017"/>
              <a:gd name="connsiteX3118" fmla="*/ 2664525 w 10342563"/>
              <a:gd name="connsiteY3118" fmla="*/ 1361710 h 6095017"/>
              <a:gd name="connsiteX3119" fmla="*/ 2668908 w 10342563"/>
              <a:gd name="connsiteY3119" fmla="*/ 1361710 h 6095017"/>
              <a:gd name="connsiteX3120" fmla="*/ 2668908 w 10342563"/>
              <a:gd name="connsiteY3120" fmla="*/ 1370484 h 6095017"/>
              <a:gd name="connsiteX3121" fmla="*/ 2660143 w 10342563"/>
              <a:gd name="connsiteY3121" fmla="*/ 1383644 h 6095017"/>
              <a:gd name="connsiteX3122" fmla="*/ 2660143 w 10342563"/>
              <a:gd name="connsiteY3122" fmla="*/ 1392418 h 6095017"/>
              <a:gd name="connsiteX3123" fmla="*/ 2668908 w 10342563"/>
              <a:gd name="connsiteY3123" fmla="*/ 1392418 h 6095017"/>
              <a:gd name="connsiteX3124" fmla="*/ 2699584 w 10342563"/>
              <a:gd name="connsiteY3124" fmla="*/ 1427512 h 6095017"/>
              <a:gd name="connsiteX3125" fmla="*/ 2708349 w 10342563"/>
              <a:gd name="connsiteY3125" fmla="*/ 1445059 h 6095017"/>
              <a:gd name="connsiteX3126" fmla="*/ 2721497 w 10342563"/>
              <a:gd name="connsiteY3126" fmla="*/ 1471379 h 6095017"/>
              <a:gd name="connsiteX3127" fmla="*/ 2734644 w 10342563"/>
              <a:gd name="connsiteY3127" fmla="*/ 1488926 h 6095017"/>
              <a:gd name="connsiteX3128" fmla="*/ 2739027 w 10342563"/>
              <a:gd name="connsiteY3128" fmla="*/ 1506473 h 6095017"/>
              <a:gd name="connsiteX3129" fmla="*/ 2725879 w 10342563"/>
              <a:gd name="connsiteY3129" fmla="*/ 1519634 h 6095017"/>
              <a:gd name="connsiteX3130" fmla="*/ 2721497 w 10342563"/>
              <a:gd name="connsiteY3130" fmla="*/ 1519634 h 6095017"/>
              <a:gd name="connsiteX3131" fmla="*/ 2690820 w 10342563"/>
              <a:gd name="connsiteY3131" fmla="*/ 1510860 h 6095017"/>
              <a:gd name="connsiteX3132" fmla="*/ 2686437 w 10342563"/>
              <a:gd name="connsiteY3132" fmla="*/ 1497700 h 6095017"/>
              <a:gd name="connsiteX3133" fmla="*/ 2668908 w 10342563"/>
              <a:gd name="connsiteY3133" fmla="*/ 1480153 h 6095017"/>
              <a:gd name="connsiteX3134" fmla="*/ 2664525 w 10342563"/>
              <a:gd name="connsiteY3134" fmla="*/ 1480153 h 6095017"/>
              <a:gd name="connsiteX3135" fmla="*/ 2620701 w 10342563"/>
              <a:gd name="connsiteY3135" fmla="*/ 1519634 h 6095017"/>
              <a:gd name="connsiteX3136" fmla="*/ 2607553 w 10342563"/>
              <a:gd name="connsiteY3136" fmla="*/ 1524020 h 6095017"/>
              <a:gd name="connsiteX3137" fmla="*/ 2594406 w 10342563"/>
              <a:gd name="connsiteY3137" fmla="*/ 1515247 h 6095017"/>
              <a:gd name="connsiteX3138" fmla="*/ 2594406 w 10342563"/>
              <a:gd name="connsiteY3138" fmla="*/ 1506473 h 6095017"/>
              <a:gd name="connsiteX3139" fmla="*/ 2585641 w 10342563"/>
              <a:gd name="connsiteY3139" fmla="*/ 1493313 h 6095017"/>
              <a:gd name="connsiteX3140" fmla="*/ 2576876 w 10342563"/>
              <a:gd name="connsiteY3140" fmla="*/ 1493313 h 6095017"/>
              <a:gd name="connsiteX3141" fmla="*/ 2576876 w 10342563"/>
              <a:gd name="connsiteY3141" fmla="*/ 1475766 h 6095017"/>
              <a:gd name="connsiteX3142" fmla="*/ 2585641 w 10342563"/>
              <a:gd name="connsiteY3142" fmla="*/ 1466993 h 6095017"/>
              <a:gd name="connsiteX3143" fmla="*/ 2594406 w 10342563"/>
              <a:gd name="connsiteY3143" fmla="*/ 1458219 h 6095017"/>
              <a:gd name="connsiteX3144" fmla="*/ 2620701 w 10342563"/>
              <a:gd name="connsiteY3144" fmla="*/ 1392418 h 6095017"/>
              <a:gd name="connsiteX3145" fmla="*/ 2629466 w 10342563"/>
              <a:gd name="connsiteY3145" fmla="*/ 1370484 h 6095017"/>
              <a:gd name="connsiteX3146" fmla="*/ 2633848 w 10342563"/>
              <a:gd name="connsiteY3146" fmla="*/ 1361710 h 6095017"/>
              <a:gd name="connsiteX3147" fmla="*/ 1989629 w 10342563"/>
              <a:gd name="connsiteY3147" fmla="*/ 1361710 h 6095017"/>
              <a:gd name="connsiteX3148" fmla="*/ 1994011 w 10342563"/>
              <a:gd name="connsiteY3148" fmla="*/ 1366097 h 6095017"/>
              <a:gd name="connsiteX3149" fmla="*/ 1994011 w 10342563"/>
              <a:gd name="connsiteY3149" fmla="*/ 1361710 h 6095017"/>
              <a:gd name="connsiteX3150" fmla="*/ 1989629 w 10342563"/>
              <a:gd name="connsiteY3150" fmla="*/ 1361710 h 6095017"/>
              <a:gd name="connsiteX3151" fmla="*/ 2695202 w 10342563"/>
              <a:gd name="connsiteY3151" fmla="*/ 1357324 h 6095017"/>
              <a:gd name="connsiteX3152" fmla="*/ 2703967 w 10342563"/>
              <a:gd name="connsiteY3152" fmla="*/ 1374871 h 6095017"/>
              <a:gd name="connsiteX3153" fmla="*/ 2703967 w 10342563"/>
              <a:gd name="connsiteY3153" fmla="*/ 1379257 h 6095017"/>
              <a:gd name="connsiteX3154" fmla="*/ 2699584 w 10342563"/>
              <a:gd name="connsiteY3154" fmla="*/ 1379257 h 6095017"/>
              <a:gd name="connsiteX3155" fmla="*/ 2690820 w 10342563"/>
              <a:gd name="connsiteY3155" fmla="*/ 1370484 h 6095017"/>
              <a:gd name="connsiteX3156" fmla="*/ 2690820 w 10342563"/>
              <a:gd name="connsiteY3156" fmla="*/ 1361710 h 6095017"/>
              <a:gd name="connsiteX3157" fmla="*/ 2695202 w 10342563"/>
              <a:gd name="connsiteY3157" fmla="*/ 1357324 h 6095017"/>
              <a:gd name="connsiteX3158" fmla="*/ 2541817 w 10342563"/>
              <a:gd name="connsiteY3158" fmla="*/ 1352937 h 6095017"/>
              <a:gd name="connsiteX3159" fmla="*/ 2537434 w 10342563"/>
              <a:gd name="connsiteY3159" fmla="*/ 1357324 h 6095017"/>
              <a:gd name="connsiteX3160" fmla="*/ 2554964 w 10342563"/>
              <a:gd name="connsiteY3160" fmla="*/ 1383644 h 6095017"/>
              <a:gd name="connsiteX3161" fmla="*/ 2563729 w 10342563"/>
              <a:gd name="connsiteY3161" fmla="*/ 1388031 h 6095017"/>
              <a:gd name="connsiteX3162" fmla="*/ 2568111 w 10342563"/>
              <a:gd name="connsiteY3162" fmla="*/ 1388031 h 6095017"/>
              <a:gd name="connsiteX3163" fmla="*/ 2568111 w 10342563"/>
              <a:gd name="connsiteY3163" fmla="*/ 1383644 h 6095017"/>
              <a:gd name="connsiteX3164" fmla="*/ 2546199 w 10342563"/>
              <a:gd name="connsiteY3164" fmla="*/ 1352937 h 6095017"/>
              <a:gd name="connsiteX3165" fmla="*/ 2541817 w 10342563"/>
              <a:gd name="connsiteY3165" fmla="*/ 1352937 h 6095017"/>
              <a:gd name="connsiteX3166" fmla="*/ 1722300 w 10342563"/>
              <a:gd name="connsiteY3166" fmla="*/ 1344163 h 6095017"/>
              <a:gd name="connsiteX3167" fmla="*/ 1717918 w 10342563"/>
              <a:gd name="connsiteY3167" fmla="*/ 1348550 h 6095017"/>
              <a:gd name="connsiteX3168" fmla="*/ 1713535 w 10342563"/>
              <a:gd name="connsiteY3168" fmla="*/ 1352937 h 6095017"/>
              <a:gd name="connsiteX3169" fmla="*/ 1731065 w 10342563"/>
              <a:gd name="connsiteY3169" fmla="*/ 1370484 h 6095017"/>
              <a:gd name="connsiteX3170" fmla="*/ 1731065 w 10342563"/>
              <a:gd name="connsiteY3170" fmla="*/ 1366097 h 6095017"/>
              <a:gd name="connsiteX3171" fmla="*/ 1722300 w 10342563"/>
              <a:gd name="connsiteY3171" fmla="*/ 1344163 h 6095017"/>
              <a:gd name="connsiteX3172" fmla="*/ 9422250 w 10342563"/>
              <a:gd name="connsiteY3172" fmla="*/ 1339777 h 6095017"/>
              <a:gd name="connsiteX3173" fmla="*/ 9435398 w 10342563"/>
              <a:gd name="connsiteY3173" fmla="*/ 1344163 h 6095017"/>
              <a:gd name="connsiteX3174" fmla="*/ 9439780 w 10342563"/>
              <a:gd name="connsiteY3174" fmla="*/ 1361710 h 6095017"/>
              <a:gd name="connsiteX3175" fmla="*/ 9422250 w 10342563"/>
              <a:gd name="connsiteY3175" fmla="*/ 1388031 h 6095017"/>
              <a:gd name="connsiteX3176" fmla="*/ 9422250 w 10342563"/>
              <a:gd name="connsiteY3176" fmla="*/ 1392418 h 6095017"/>
              <a:gd name="connsiteX3177" fmla="*/ 9417868 w 10342563"/>
              <a:gd name="connsiteY3177" fmla="*/ 1388031 h 6095017"/>
              <a:gd name="connsiteX3178" fmla="*/ 9409103 w 10342563"/>
              <a:gd name="connsiteY3178" fmla="*/ 1366097 h 6095017"/>
              <a:gd name="connsiteX3179" fmla="*/ 9413485 w 10342563"/>
              <a:gd name="connsiteY3179" fmla="*/ 1348550 h 6095017"/>
              <a:gd name="connsiteX3180" fmla="*/ 9422250 w 10342563"/>
              <a:gd name="connsiteY3180" fmla="*/ 1339777 h 6095017"/>
              <a:gd name="connsiteX3181" fmla="*/ 5552554 w 10342563"/>
              <a:gd name="connsiteY3181" fmla="*/ 1331003 h 6095017"/>
              <a:gd name="connsiteX3182" fmla="*/ 5548172 w 10342563"/>
              <a:gd name="connsiteY3182" fmla="*/ 1339777 h 6095017"/>
              <a:gd name="connsiteX3183" fmla="*/ 5548172 w 10342563"/>
              <a:gd name="connsiteY3183" fmla="*/ 1344163 h 6095017"/>
              <a:gd name="connsiteX3184" fmla="*/ 5552554 w 10342563"/>
              <a:gd name="connsiteY3184" fmla="*/ 1344163 h 6095017"/>
              <a:gd name="connsiteX3185" fmla="*/ 5556937 w 10342563"/>
              <a:gd name="connsiteY3185" fmla="*/ 1339777 h 6095017"/>
              <a:gd name="connsiteX3186" fmla="*/ 5552554 w 10342563"/>
              <a:gd name="connsiteY3186" fmla="*/ 1331003 h 6095017"/>
              <a:gd name="connsiteX3187" fmla="*/ 1956761 w 10342563"/>
              <a:gd name="connsiteY3187" fmla="*/ 1320585 h 6095017"/>
              <a:gd name="connsiteX3188" fmla="*/ 1954569 w 10342563"/>
              <a:gd name="connsiteY3188" fmla="*/ 1322230 h 6095017"/>
              <a:gd name="connsiteX3189" fmla="*/ 1954569 w 10342563"/>
              <a:gd name="connsiteY3189" fmla="*/ 1326616 h 6095017"/>
              <a:gd name="connsiteX3190" fmla="*/ 1958952 w 10342563"/>
              <a:gd name="connsiteY3190" fmla="*/ 1326616 h 6095017"/>
              <a:gd name="connsiteX3191" fmla="*/ 1958952 w 10342563"/>
              <a:gd name="connsiteY3191" fmla="*/ 1322230 h 6095017"/>
              <a:gd name="connsiteX3192" fmla="*/ 1956761 w 10342563"/>
              <a:gd name="connsiteY3192" fmla="*/ 1320585 h 6095017"/>
              <a:gd name="connsiteX3193" fmla="*/ 6209920 w 10342563"/>
              <a:gd name="connsiteY3193" fmla="*/ 1287136 h 6095017"/>
              <a:gd name="connsiteX3194" fmla="*/ 6214303 w 10342563"/>
              <a:gd name="connsiteY3194" fmla="*/ 1287136 h 6095017"/>
              <a:gd name="connsiteX3195" fmla="*/ 6209920 w 10342563"/>
              <a:gd name="connsiteY3195" fmla="*/ 1291522 h 6095017"/>
              <a:gd name="connsiteX3196" fmla="*/ 6205538 w 10342563"/>
              <a:gd name="connsiteY3196" fmla="*/ 1291522 h 6095017"/>
              <a:gd name="connsiteX3197" fmla="*/ 6209920 w 10342563"/>
              <a:gd name="connsiteY3197" fmla="*/ 1287136 h 6095017"/>
              <a:gd name="connsiteX3198" fmla="*/ 5377257 w 10342563"/>
              <a:gd name="connsiteY3198" fmla="*/ 1278362 h 6095017"/>
              <a:gd name="connsiteX3199" fmla="*/ 5372874 w 10342563"/>
              <a:gd name="connsiteY3199" fmla="*/ 1282749 h 6095017"/>
              <a:gd name="connsiteX3200" fmla="*/ 5372874 w 10342563"/>
              <a:gd name="connsiteY3200" fmla="*/ 1287136 h 6095017"/>
              <a:gd name="connsiteX3201" fmla="*/ 5377257 w 10342563"/>
              <a:gd name="connsiteY3201" fmla="*/ 1287136 h 6095017"/>
              <a:gd name="connsiteX3202" fmla="*/ 5381639 w 10342563"/>
              <a:gd name="connsiteY3202" fmla="*/ 1287136 h 6095017"/>
              <a:gd name="connsiteX3203" fmla="*/ 5377257 w 10342563"/>
              <a:gd name="connsiteY3203" fmla="*/ 1278362 h 6095017"/>
              <a:gd name="connsiteX3204" fmla="*/ 2988826 w 10342563"/>
              <a:gd name="connsiteY3204" fmla="*/ 1269589 h 6095017"/>
              <a:gd name="connsiteX3205" fmla="*/ 3006356 w 10342563"/>
              <a:gd name="connsiteY3205" fmla="*/ 1273975 h 6095017"/>
              <a:gd name="connsiteX3206" fmla="*/ 3006356 w 10342563"/>
              <a:gd name="connsiteY3206" fmla="*/ 1282749 h 6095017"/>
              <a:gd name="connsiteX3207" fmla="*/ 3001973 w 10342563"/>
              <a:gd name="connsiteY3207" fmla="*/ 1287136 h 6095017"/>
              <a:gd name="connsiteX3208" fmla="*/ 2984443 w 10342563"/>
              <a:gd name="connsiteY3208" fmla="*/ 1282749 h 6095017"/>
              <a:gd name="connsiteX3209" fmla="*/ 2980061 w 10342563"/>
              <a:gd name="connsiteY3209" fmla="*/ 1273975 h 6095017"/>
              <a:gd name="connsiteX3210" fmla="*/ 2988826 w 10342563"/>
              <a:gd name="connsiteY3210" fmla="*/ 1269589 h 6095017"/>
              <a:gd name="connsiteX3211" fmla="*/ 6089404 w 10342563"/>
              <a:gd name="connsiteY3211" fmla="*/ 1269040 h 6095017"/>
              <a:gd name="connsiteX3212" fmla="*/ 6104742 w 10342563"/>
              <a:gd name="connsiteY3212" fmla="*/ 1278362 h 6095017"/>
              <a:gd name="connsiteX3213" fmla="*/ 6104742 w 10342563"/>
              <a:gd name="connsiteY3213" fmla="*/ 1287136 h 6095017"/>
              <a:gd name="connsiteX3214" fmla="*/ 6078447 w 10342563"/>
              <a:gd name="connsiteY3214" fmla="*/ 1317843 h 6095017"/>
              <a:gd name="connsiteX3215" fmla="*/ 6060917 w 10342563"/>
              <a:gd name="connsiteY3215" fmla="*/ 1309069 h 6095017"/>
              <a:gd name="connsiteX3216" fmla="*/ 6056535 w 10342563"/>
              <a:gd name="connsiteY3216" fmla="*/ 1291522 h 6095017"/>
              <a:gd name="connsiteX3217" fmla="*/ 6060917 w 10342563"/>
              <a:gd name="connsiteY3217" fmla="*/ 1278362 h 6095017"/>
              <a:gd name="connsiteX3218" fmla="*/ 6074065 w 10342563"/>
              <a:gd name="connsiteY3218" fmla="*/ 1269589 h 6095017"/>
              <a:gd name="connsiteX3219" fmla="*/ 6089404 w 10342563"/>
              <a:gd name="connsiteY3219" fmla="*/ 1269040 h 6095017"/>
              <a:gd name="connsiteX3220" fmla="*/ 5416698 w 10342563"/>
              <a:gd name="connsiteY3220" fmla="*/ 1265202 h 6095017"/>
              <a:gd name="connsiteX3221" fmla="*/ 5416698 w 10342563"/>
              <a:gd name="connsiteY3221" fmla="*/ 1269589 h 6095017"/>
              <a:gd name="connsiteX3222" fmla="*/ 5421081 w 10342563"/>
              <a:gd name="connsiteY3222" fmla="*/ 1265202 h 6095017"/>
              <a:gd name="connsiteX3223" fmla="*/ 5416698 w 10342563"/>
              <a:gd name="connsiteY3223" fmla="*/ 1265202 h 6095017"/>
              <a:gd name="connsiteX3224" fmla="*/ 1757360 w 10342563"/>
              <a:gd name="connsiteY3224" fmla="*/ 1256428 h 6095017"/>
              <a:gd name="connsiteX3225" fmla="*/ 1757360 w 10342563"/>
              <a:gd name="connsiteY3225" fmla="*/ 1260815 h 6095017"/>
              <a:gd name="connsiteX3226" fmla="*/ 1757360 w 10342563"/>
              <a:gd name="connsiteY3226" fmla="*/ 1256428 h 6095017"/>
              <a:gd name="connsiteX3227" fmla="*/ 6328246 w 10342563"/>
              <a:gd name="connsiteY3227" fmla="*/ 1247655 h 6095017"/>
              <a:gd name="connsiteX3228" fmla="*/ 6332629 w 10342563"/>
              <a:gd name="connsiteY3228" fmla="*/ 1247655 h 6095017"/>
              <a:gd name="connsiteX3229" fmla="*/ 6328246 w 10342563"/>
              <a:gd name="connsiteY3229" fmla="*/ 1252042 h 6095017"/>
              <a:gd name="connsiteX3230" fmla="*/ 2936236 w 10342563"/>
              <a:gd name="connsiteY3230" fmla="*/ 1247655 h 6095017"/>
              <a:gd name="connsiteX3231" fmla="*/ 2962531 w 10342563"/>
              <a:gd name="connsiteY3231" fmla="*/ 1247655 h 6095017"/>
              <a:gd name="connsiteX3232" fmla="*/ 2971296 w 10342563"/>
              <a:gd name="connsiteY3232" fmla="*/ 1265202 h 6095017"/>
              <a:gd name="connsiteX3233" fmla="*/ 2966914 w 10342563"/>
              <a:gd name="connsiteY3233" fmla="*/ 1282749 h 6095017"/>
              <a:gd name="connsiteX3234" fmla="*/ 2918707 w 10342563"/>
              <a:gd name="connsiteY3234" fmla="*/ 1309069 h 6095017"/>
              <a:gd name="connsiteX3235" fmla="*/ 2905559 w 10342563"/>
              <a:gd name="connsiteY3235" fmla="*/ 1287136 h 6095017"/>
              <a:gd name="connsiteX3236" fmla="*/ 2936236 w 10342563"/>
              <a:gd name="connsiteY3236" fmla="*/ 1247655 h 6095017"/>
              <a:gd name="connsiteX3237" fmla="*/ 306771 w 10342563"/>
              <a:gd name="connsiteY3237" fmla="*/ 1247655 h 6095017"/>
              <a:gd name="connsiteX3238" fmla="*/ 319919 w 10342563"/>
              <a:gd name="connsiteY3238" fmla="*/ 1260815 h 6095017"/>
              <a:gd name="connsiteX3239" fmla="*/ 311154 w 10342563"/>
              <a:gd name="connsiteY3239" fmla="*/ 1278362 h 6095017"/>
              <a:gd name="connsiteX3240" fmla="*/ 280476 w 10342563"/>
              <a:gd name="connsiteY3240" fmla="*/ 1273975 h 6095017"/>
              <a:gd name="connsiteX3241" fmla="*/ 276094 w 10342563"/>
              <a:gd name="connsiteY3241" fmla="*/ 1260815 h 6095017"/>
              <a:gd name="connsiteX3242" fmla="*/ 276094 w 10342563"/>
              <a:gd name="connsiteY3242" fmla="*/ 1256428 h 6095017"/>
              <a:gd name="connsiteX3243" fmla="*/ 306771 w 10342563"/>
              <a:gd name="connsiteY3243" fmla="*/ 1247655 h 6095017"/>
              <a:gd name="connsiteX3244" fmla="*/ 5473670 w 10342563"/>
              <a:gd name="connsiteY3244" fmla="*/ 1243268 h 6095017"/>
              <a:gd name="connsiteX3245" fmla="*/ 5473670 w 10342563"/>
              <a:gd name="connsiteY3245" fmla="*/ 1247655 h 6095017"/>
              <a:gd name="connsiteX3246" fmla="*/ 5469288 w 10342563"/>
              <a:gd name="connsiteY3246" fmla="*/ 1265202 h 6095017"/>
              <a:gd name="connsiteX3247" fmla="*/ 5473670 w 10342563"/>
              <a:gd name="connsiteY3247" fmla="*/ 1265202 h 6095017"/>
              <a:gd name="connsiteX3248" fmla="*/ 5473670 w 10342563"/>
              <a:gd name="connsiteY3248" fmla="*/ 1247655 h 6095017"/>
              <a:gd name="connsiteX3249" fmla="*/ 5478053 w 10342563"/>
              <a:gd name="connsiteY3249" fmla="*/ 1247655 h 6095017"/>
              <a:gd name="connsiteX3250" fmla="*/ 5478053 w 10342563"/>
              <a:gd name="connsiteY3250" fmla="*/ 1243268 h 6095017"/>
              <a:gd name="connsiteX3251" fmla="*/ 5473670 w 10342563"/>
              <a:gd name="connsiteY3251" fmla="*/ 1243268 h 6095017"/>
              <a:gd name="connsiteX3252" fmla="*/ 1976482 w 10342563"/>
              <a:gd name="connsiteY3252" fmla="*/ 1243268 h 6095017"/>
              <a:gd name="connsiteX3253" fmla="*/ 1976482 w 10342563"/>
              <a:gd name="connsiteY3253" fmla="*/ 1247655 h 6095017"/>
              <a:gd name="connsiteX3254" fmla="*/ 1980864 w 10342563"/>
              <a:gd name="connsiteY3254" fmla="*/ 1243268 h 6095017"/>
              <a:gd name="connsiteX3255" fmla="*/ 1761742 w 10342563"/>
              <a:gd name="connsiteY3255" fmla="*/ 1243268 h 6095017"/>
              <a:gd name="connsiteX3256" fmla="*/ 1757360 w 10342563"/>
              <a:gd name="connsiteY3256" fmla="*/ 1252042 h 6095017"/>
              <a:gd name="connsiteX3257" fmla="*/ 1766124 w 10342563"/>
              <a:gd name="connsiteY3257" fmla="*/ 1247655 h 6095017"/>
              <a:gd name="connsiteX3258" fmla="*/ 1761742 w 10342563"/>
              <a:gd name="connsiteY3258" fmla="*/ 1243268 h 6095017"/>
              <a:gd name="connsiteX3259" fmla="*/ 3606202 w 10342563"/>
              <a:gd name="connsiteY3259" fmla="*/ 1232850 h 6095017"/>
              <a:gd name="connsiteX3260" fmla="*/ 3606750 w 10342563"/>
              <a:gd name="connsiteY3260" fmla="*/ 1234495 h 6095017"/>
              <a:gd name="connsiteX3261" fmla="*/ 3611132 w 10342563"/>
              <a:gd name="connsiteY3261" fmla="*/ 1238881 h 6095017"/>
              <a:gd name="connsiteX3262" fmla="*/ 3611132 w 10342563"/>
              <a:gd name="connsiteY3262" fmla="*/ 1243268 h 6095017"/>
              <a:gd name="connsiteX3263" fmla="*/ 3602367 w 10342563"/>
              <a:gd name="connsiteY3263" fmla="*/ 1243268 h 6095017"/>
              <a:gd name="connsiteX3264" fmla="*/ 3597985 w 10342563"/>
              <a:gd name="connsiteY3264" fmla="*/ 1234495 h 6095017"/>
              <a:gd name="connsiteX3265" fmla="*/ 3602367 w 10342563"/>
              <a:gd name="connsiteY3265" fmla="*/ 1234495 h 6095017"/>
              <a:gd name="connsiteX3266" fmla="*/ 3606202 w 10342563"/>
              <a:gd name="connsiteY3266" fmla="*/ 1232850 h 6095017"/>
              <a:gd name="connsiteX3267" fmla="*/ 6792785 w 10342563"/>
              <a:gd name="connsiteY3267" fmla="*/ 1212561 h 6095017"/>
              <a:gd name="connsiteX3268" fmla="*/ 6784020 w 10342563"/>
              <a:gd name="connsiteY3268" fmla="*/ 1216948 h 6095017"/>
              <a:gd name="connsiteX3269" fmla="*/ 6784020 w 10342563"/>
              <a:gd name="connsiteY3269" fmla="*/ 1221334 h 6095017"/>
              <a:gd name="connsiteX3270" fmla="*/ 6814697 w 10342563"/>
              <a:gd name="connsiteY3270" fmla="*/ 1256428 h 6095017"/>
              <a:gd name="connsiteX3271" fmla="*/ 6819080 w 10342563"/>
              <a:gd name="connsiteY3271" fmla="*/ 1256428 h 6095017"/>
              <a:gd name="connsiteX3272" fmla="*/ 6819080 w 10342563"/>
              <a:gd name="connsiteY3272" fmla="*/ 1234495 h 6095017"/>
              <a:gd name="connsiteX3273" fmla="*/ 6805933 w 10342563"/>
              <a:gd name="connsiteY3273" fmla="*/ 1221334 h 6095017"/>
              <a:gd name="connsiteX3274" fmla="*/ 6792785 w 10342563"/>
              <a:gd name="connsiteY3274" fmla="*/ 1212561 h 6095017"/>
              <a:gd name="connsiteX3275" fmla="*/ 1928275 w 10342563"/>
              <a:gd name="connsiteY3275" fmla="*/ 1203787 h 6095017"/>
              <a:gd name="connsiteX3276" fmla="*/ 1932657 w 10342563"/>
              <a:gd name="connsiteY3276" fmla="*/ 1208174 h 6095017"/>
              <a:gd name="connsiteX3277" fmla="*/ 1937040 w 10342563"/>
              <a:gd name="connsiteY3277" fmla="*/ 1208174 h 6095017"/>
              <a:gd name="connsiteX3278" fmla="*/ 1937040 w 10342563"/>
              <a:gd name="connsiteY3278" fmla="*/ 1203787 h 6095017"/>
              <a:gd name="connsiteX3279" fmla="*/ 1928275 w 10342563"/>
              <a:gd name="connsiteY3279" fmla="*/ 1203787 h 6095017"/>
              <a:gd name="connsiteX3280" fmla="*/ 2949384 w 10342563"/>
              <a:gd name="connsiteY3280" fmla="*/ 1177467 h 6095017"/>
              <a:gd name="connsiteX3281" fmla="*/ 2958149 w 10342563"/>
              <a:gd name="connsiteY3281" fmla="*/ 1181854 h 6095017"/>
              <a:gd name="connsiteX3282" fmla="*/ 2953766 w 10342563"/>
              <a:gd name="connsiteY3282" fmla="*/ 1190627 h 6095017"/>
              <a:gd name="connsiteX3283" fmla="*/ 2949384 w 10342563"/>
              <a:gd name="connsiteY3283" fmla="*/ 1195014 h 6095017"/>
              <a:gd name="connsiteX3284" fmla="*/ 2945001 w 10342563"/>
              <a:gd name="connsiteY3284" fmla="*/ 1186240 h 6095017"/>
              <a:gd name="connsiteX3285" fmla="*/ 2949384 w 10342563"/>
              <a:gd name="connsiteY3285" fmla="*/ 1177467 h 6095017"/>
              <a:gd name="connsiteX3286" fmla="*/ 2909942 w 10342563"/>
              <a:gd name="connsiteY3286" fmla="*/ 1173080 h 6095017"/>
              <a:gd name="connsiteX3287" fmla="*/ 2918707 w 10342563"/>
              <a:gd name="connsiteY3287" fmla="*/ 1177467 h 6095017"/>
              <a:gd name="connsiteX3288" fmla="*/ 2914324 w 10342563"/>
              <a:gd name="connsiteY3288" fmla="*/ 1186240 h 6095017"/>
              <a:gd name="connsiteX3289" fmla="*/ 2896795 w 10342563"/>
              <a:gd name="connsiteY3289" fmla="*/ 1199401 h 6095017"/>
              <a:gd name="connsiteX3290" fmla="*/ 2888030 w 10342563"/>
              <a:gd name="connsiteY3290" fmla="*/ 1199401 h 6095017"/>
              <a:gd name="connsiteX3291" fmla="*/ 2883647 w 10342563"/>
              <a:gd name="connsiteY3291" fmla="*/ 1199401 h 6095017"/>
              <a:gd name="connsiteX3292" fmla="*/ 2883647 w 10342563"/>
              <a:gd name="connsiteY3292" fmla="*/ 1190627 h 6095017"/>
              <a:gd name="connsiteX3293" fmla="*/ 2905559 w 10342563"/>
              <a:gd name="connsiteY3293" fmla="*/ 1177467 h 6095017"/>
              <a:gd name="connsiteX3294" fmla="*/ 2909942 w 10342563"/>
              <a:gd name="connsiteY3294" fmla="*/ 1173080 h 6095017"/>
              <a:gd name="connsiteX3295" fmla="*/ 4207145 w 10342563"/>
              <a:gd name="connsiteY3295" fmla="*/ 1159920 h 6095017"/>
              <a:gd name="connsiteX3296" fmla="*/ 4211527 w 10342563"/>
              <a:gd name="connsiteY3296" fmla="*/ 1164307 h 6095017"/>
              <a:gd name="connsiteX3297" fmla="*/ 4211527 w 10342563"/>
              <a:gd name="connsiteY3297" fmla="*/ 1159920 h 6095017"/>
              <a:gd name="connsiteX3298" fmla="*/ 4207145 w 10342563"/>
              <a:gd name="connsiteY3298" fmla="*/ 1159920 h 6095017"/>
              <a:gd name="connsiteX3299" fmla="*/ 6586810 w 10342563"/>
              <a:gd name="connsiteY3299" fmla="*/ 1155533 h 6095017"/>
              <a:gd name="connsiteX3300" fmla="*/ 6591193 w 10342563"/>
              <a:gd name="connsiteY3300" fmla="*/ 1159920 h 6095017"/>
              <a:gd name="connsiteX3301" fmla="*/ 6591193 w 10342563"/>
              <a:gd name="connsiteY3301" fmla="*/ 1155533 h 6095017"/>
              <a:gd name="connsiteX3302" fmla="*/ 6586810 w 10342563"/>
              <a:gd name="connsiteY3302" fmla="*/ 1155533 h 6095017"/>
              <a:gd name="connsiteX3303" fmla="*/ 2923089 w 10342563"/>
              <a:gd name="connsiteY3303" fmla="*/ 1155533 h 6095017"/>
              <a:gd name="connsiteX3304" fmla="*/ 2931854 w 10342563"/>
              <a:gd name="connsiteY3304" fmla="*/ 1155533 h 6095017"/>
              <a:gd name="connsiteX3305" fmla="*/ 2927472 w 10342563"/>
              <a:gd name="connsiteY3305" fmla="*/ 1159920 h 6095017"/>
              <a:gd name="connsiteX3306" fmla="*/ 2923089 w 10342563"/>
              <a:gd name="connsiteY3306" fmla="*/ 1155533 h 6095017"/>
              <a:gd name="connsiteX3307" fmla="*/ 3181653 w 10342563"/>
              <a:gd name="connsiteY3307" fmla="*/ 1146760 h 6095017"/>
              <a:gd name="connsiteX3308" fmla="*/ 3177271 w 10342563"/>
              <a:gd name="connsiteY3308" fmla="*/ 1151146 h 6095017"/>
              <a:gd name="connsiteX3309" fmla="*/ 3181653 w 10342563"/>
              <a:gd name="connsiteY3309" fmla="*/ 1159920 h 6095017"/>
              <a:gd name="connsiteX3310" fmla="*/ 3186035 w 10342563"/>
              <a:gd name="connsiteY3310" fmla="*/ 1151146 h 6095017"/>
              <a:gd name="connsiteX3311" fmla="*/ 3181653 w 10342563"/>
              <a:gd name="connsiteY3311" fmla="*/ 1146760 h 6095017"/>
              <a:gd name="connsiteX3312" fmla="*/ 6135419 w 10342563"/>
              <a:gd name="connsiteY3312" fmla="*/ 1137986 h 6095017"/>
              <a:gd name="connsiteX3313" fmla="*/ 6148566 w 10342563"/>
              <a:gd name="connsiteY3313" fmla="*/ 1146760 h 6095017"/>
              <a:gd name="connsiteX3314" fmla="*/ 6148566 w 10342563"/>
              <a:gd name="connsiteY3314" fmla="*/ 1155533 h 6095017"/>
              <a:gd name="connsiteX3315" fmla="*/ 6144184 w 10342563"/>
              <a:gd name="connsiteY3315" fmla="*/ 1155533 h 6095017"/>
              <a:gd name="connsiteX3316" fmla="*/ 6131037 w 10342563"/>
              <a:gd name="connsiteY3316" fmla="*/ 1146760 h 6095017"/>
              <a:gd name="connsiteX3317" fmla="*/ 6131037 w 10342563"/>
              <a:gd name="connsiteY3317" fmla="*/ 1142373 h 6095017"/>
              <a:gd name="connsiteX3318" fmla="*/ 6135419 w 10342563"/>
              <a:gd name="connsiteY3318" fmla="*/ 1137986 h 6095017"/>
              <a:gd name="connsiteX3319" fmla="*/ 3567308 w 10342563"/>
              <a:gd name="connsiteY3319" fmla="*/ 1133599 h 6095017"/>
              <a:gd name="connsiteX3320" fmla="*/ 3571690 w 10342563"/>
              <a:gd name="connsiteY3320" fmla="*/ 1142373 h 6095017"/>
              <a:gd name="connsiteX3321" fmla="*/ 3562925 w 10342563"/>
              <a:gd name="connsiteY3321" fmla="*/ 1142373 h 6095017"/>
              <a:gd name="connsiteX3322" fmla="*/ 3562925 w 10342563"/>
              <a:gd name="connsiteY3322" fmla="*/ 1137986 h 6095017"/>
              <a:gd name="connsiteX3323" fmla="*/ 3567308 w 10342563"/>
              <a:gd name="connsiteY3323" fmla="*/ 1133599 h 6095017"/>
              <a:gd name="connsiteX3324" fmla="*/ 2870500 w 10342563"/>
              <a:gd name="connsiteY3324" fmla="*/ 1120439 h 6095017"/>
              <a:gd name="connsiteX3325" fmla="*/ 2874882 w 10342563"/>
              <a:gd name="connsiteY3325" fmla="*/ 1124826 h 6095017"/>
              <a:gd name="connsiteX3326" fmla="*/ 2874882 w 10342563"/>
              <a:gd name="connsiteY3326" fmla="*/ 1120439 h 6095017"/>
              <a:gd name="connsiteX3327" fmla="*/ 2870500 w 10342563"/>
              <a:gd name="connsiteY3327" fmla="*/ 1120439 h 6095017"/>
              <a:gd name="connsiteX3328" fmla="*/ 1774889 w 10342563"/>
              <a:gd name="connsiteY3328" fmla="*/ 1116052 h 6095017"/>
              <a:gd name="connsiteX3329" fmla="*/ 1739830 w 10342563"/>
              <a:gd name="connsiteY3329" fmla="*/ 1124826 h 6095017"/>
              <a:gd name="connsiteX3330" fmla="*/ 1696005 w 10342563"/>
              <a:gd name="connsiteY3330" fmla="*/ 1129213 h 6095017"/>
              <a:gd name="connsiteX3331" fmla="*/ 1639034 w 10342563"/>
              <a:gd name="connsiteY3331" fmla="*/ 1133599 h 6095017"/>
              <a:gd name="connsiteX3332" fmla="*/ 1634651 w 10342563"/>
              <a:gd name="connsiteY3332" fmla="*/ 1133599 h 6095017"/>
              <a:gd name="connsiteX3333" fmla="*/ 1630269 w 10342563"/>
              <a:gd name="connsiteY3333" fmla="*/ 1142373 h 6095017"/>
              <a:gd name="connsiteX3334" fmla="*/ 1682858 w 10342563"/>
              <a:gd name="connsiteY3334" fmla="*/ 1146760 h 6095017"/>
              <a:gd name="connsiteX3335" fmla="*/ 1704770 w 10342563"/>
              <a:gd name="connsiteY3335" fmla="*/ 1151146 h 6095017"/>
              <a:gd name="connsiteX3336" fmla="*/ 1717918 w 10342563"/>
              <a:gd name="connsiteY3336" fmla="*/ 1164307 h 6095017"/>
              <a:gd name="connsiteX3337" fmla="*/ 1713535 w 10342563"/>
              <a:gd name="connsiteY3337" fmla="*/ 1173080 h 6095017"/>
              <a:gd name="connsiteX3338" fmla="*/ 1691623 w 10342563"/>
              <a:gd name="connsiteY3338" fmla="*/ 1173080 h 6095017"/>
              <a:gd name="connsiteX3339" fmla="*/ 1687240 w 10342563"/>
              <a:gd name="connsiteY3339" fmla="*/ 1177467 h 6095017"/>
              <a:gd name="connsiteX3340" fmla="*/ 1674093 w 10342563"/>
              <a:gd name="connsiteY3340" fmla="*/ 1190627 h 6095017"/>
              <a:gd name="connsiteX3341" fmla="*/ 1656563 w 10342563"/>
              <a:gd name="connsiteY3341" fmla="*/ 1203787 h 6095017"/>
              <a:gd name="connsiteX3342" fmla="*/ 1639034 w 10342563"/>
              <a:gd name="connsiteY3342" fmla="*/ 1216948 h 6095017"/>
              <a:gd name="connsiteX3343" fmla="*/ 1643416 w 10342563"/>
              <a:gd name="connsiteY3343" fmla="*/ 1225721 h 6095017"/>
              <a:gd name="connsiteX3344" fmla="*/ 1674093 w 10342563"/>
              <a:gd name="connsiteY3344" fmla="*/ 1225721 h 6095017"/>
              <a:gd name="connsiteX3345" fmla="*/ 1687240 w 10342563"/>
              <a:gd name="connsiteY3345" fmla="*/ 1212561 h 6095017"/>
              <a:gd name="connsiteX3346" fmla="*/ 1709153 w 10342563"/>
              <a:gd name="connsiteY3346" fmla="*/ 1203787 h 6095017"/>
              <a:gd name="connsiteX3347" fmla="*/ 1722300 w 10342563"/>
              <a:gd name="connsiteY3347" fmla="*/ 1212561 h 6095017"/>
              <a:gd name="connsiteX3348" fmla="*/ 1713535 w 10342563"/>
              <a:gd name="connsiteY3348" fmla="*/ 1230108 h 6095017"/>
              <a:gd name="connsiteX3349" fmla="*/ 1735447 w 10342563"/>
              <a:gd name="connsiteY3349" fmla="*/ 1208174 h 6095017"/>
              <a:gd name="connsiteX3350" fmla="*/ 1744212 w 10342563"/>
              <a:gd name="connsiteY3350" fmla="*/ 1199401 h 6095017"/>
              <a:gd name="connsiteX3351" fmla="*/ 1774889 w 10342563"/>
              <a:gd name="connsiteY3351" fmla="*/ 1203787 h 6095017"/>
              <a:gd name="connsiteX3352" fmla="*/ 1792419 w 10342563"/>
              <a:gd name="connsiteY3352" fmla="*/ 1199401 h 6095017"/>
              <a:gd name="connsiteX3353" fmla="*/ 1801184 w 10342563"/>
              <a:gd name="connsiteY3353" fmla="*/ 1190627 h 6095017"/>
              <a:gd name="connsiteX3354" fmla="*/ 1814331 w 10342563"/>
              <a:gd name="connsiteY3354" fmla="*/ 1177467 h 6095017"/>
              <a:gd name="connsiteX3355" fmla="*/ 1823096 w 10342563"/>
              <a:gd name="connsiteY3355" fmla="*/ 1164307 h 6095017"/>
              <a:gd name="connsiteX3356" fmla="*/ 1818714 w 10342563"/>
              <a:gd name="connsiteY3356" fmla="*/ 1159920 h 6095017"/>
              <a:gd name="connsiteX3357" fmla="*/ 1814331 w 10342563"/>
              <a:gd name="connsiteY3357" fmla="*/ 1159920 h 6095017"/>
              <a:gd name="connsiteX3358" fmla="*/ 1766124 w 10342563"/>
              <a:gd name="connsiteY3358" fmla="*/ 1155533 h 6095017"/>
              <a:gd name="connsiteX3359" fmla="*/ 1757360 w 10342563"/>
              <a:gd name="connsiteY3359" fmla="*/ 1151146 h 6095017"/>
              <a:gd name="connsiteX3360" fmla="*/ 1757360 w 10342563"/>
              <a:gd name="connsiteY3360" fmla="*/ 1137986 h 6095017"/>
              <a:gd name="connsiteX3361" fmla="*/ 1792419 w 10342563"/>
              <a:gd name="connsiteY3361" fmla="*/ 1124826 h 6095017"/>
              <a:gd name="connsiteX3362" fmla="*/ 1792419 w 10342563"/>
              <a:gd name="connsiteY3362" fmla="*/ 1120439 h 6095017"/>
              <a:gd name="connsiteX3363" fmla="*/ 1788037 w 10342563"/>
              <a:gd name="connsiteY3363" fmla="*/ 1116052 h 6095017"/>
              <a:gd name="connsiteX3364" fmla="*/ 1774889 w 10342563"/>
              <a:gd name="connsiteY3364" fmla="*/ 1116052 h 6095017"/>
              <a:gd name="connsiteX3365" fmla="*/ 3589220 w 10342563"/>
              <a:gd name="connsiteY3365" fmla="*/ 1107279 h 6095017"/>
              <a:gd name="connsiteX3366" fmla="*/ 3593603 w 10342563"/>
              <a:gd name="connsiteY3366" fmla="*/ 1107279 h 6095017"/>
              <a:gd name="connsiteX3367" fmla="*/ 3593603 w 10342563"/>
              <a:gd name="connsiteY3367" fmla="*/ 1116052 h 6095017"/>
              <a:gd name="connsiteX3368" fmla="*/ 3589220 w 10342563"/>
              <a:gd name="connsiteY3368" fmla="*/ 1116052 h 6095017"/>
              <a:gd name="connsiteX3369" fmla="*/ 3580456 w 10342563"/>
              <a:gd name="connsiteY3369" fmla="*/ 1111666 h 6095017"/>
              <a:gd name="connsiteX3370" fmla="*/ 3589220 w 10342563"/>
              <a:gd name="connsiteY3370" fmla="*/ 1107279 h 6095017"/>
              <a:gd name="connsiteX3371" fmla="*/ 2292017 w 10342563"/>
              <a:gd name="connsiteY3371" fmla="*/ 1102892 h 6095017"/>
              <a:gd name="connsiteX3372" fmla="*/ 2296400 w 10342563"/>
              <a:gd name="connsiteY3372" fmla="*/ 1107279 h 6095017"/>
              <a:gd name="connsiteX3373" fmla="*/ 2287635 w 10342563"/>
              <a:gd name="connsiteY3373" fmla="*/ 1107279 h 6095017"/>
              <a:gd name="connsiteX3374" fmla="*/ 2292017 w 10342563"/>
              <a:gd name="connsiteY3374" fmla="*/ 1102892 h 6095017"/>
              <a:gd name="connsiteX3375" fmla="*/ 6902346 w 10342563"/>
              <a:gd name="connsiteY3375" fmla="*/ 1094118 h 6095017"/>
              <a:gd name="connsiteX3376" fmla="*/ 6893581 w 10342563"/>
              <a:gd name="connsiteY3376" fmla="*/ 1098505 h 6095017"/>
              <a:gd name="connsiteX3377" fmla="*/ 6897964 w 10342563"/>
              <a:gd name="connsiteY3377" fmla="*/ 1102892 h 6095017"/>
              <a:gd name="connsiteX3378" fmla="*/ 6902346 w 10342563"/>
              <a:gd name="connsiteY3378" fmla="*/ 1098505 h 6095017"/>
              <a:gd name="connsiteX3379" fmla="*/ 6906729 w 10342563"/>
              <a:gd name="connsiteY3379" fmla="*/ 1098505 h 6095017"/>
              <a:gd name="connsiteX3380" fmla="*/ 6902346 w 10342563"/>
              <a:gd name="connsiteY3380" fmla="*/ 1094118 h 6095017"/>
              <a:gd name="connsiteX3381" fmla="*/ 2927472 w 10342563"/>
              <a:gd name="connsiteY3381" fmla="*/ 1085345 h 6095017"/>
              <a:gd name="connsiteX3382" fmla="*/ 2927472 w 10342563"/>
              <a:gd name="connsiteY3382" fmla="*/ 1098505 h 6095017"/>
              <a:gd name="connsiteX3383" fmla="*/ 2927472 w 10342563"/>
              <a:gd name="connsiteY3383" fmla="*/ 1085345 h 6095017"/>
              <a:gd name="connsiteX3384" fmla="*/ 2721497 w 10342563"/>
              <a:gd name="connsiteY3384" fmla="*/ 1080958 h 6095017"/>
              <a:gd name="connsiteX3385" fmla="*/ 2734644 w 10342563"/>
              <a:gd name="connsiteY3385" fmla="*/ 1085345 h 6095017"/>
              <a:gd name="connsiteX3386" fmla="*/ 2721497 w 10342563"/>
              <a:gd name="connsiteY3386" fmla="*/ 1094118 h 6095017"/>
              <a:gd name="connsiteX3387" fmla="*/ 2712732 w 10342563"/>
              <a:gd name="connsiteY3387" fmla="*/ 1085345 h 6095017"/>
              <a:gd name="connsiteX3388" fmla="*/ 2721497 w 10342563"/>
              <a:gd name="connsiteY3388" fmla="*/ 1080958 h 6095017"/>
              <a:gd name="connsiteX3389" fmla="*/ 2357754 w 10342563"/>
              <a:gd name="connsiteY3389" fmla="*/ 1080958 h 6095017"/>
              <a:gd name="connsiteX3390" fmla="*/ 2362136 w 10342563"/>
              <a:gd name="connsiteY3390" fmla="*/ 1085345 h 6095017"/>
              <a:gd name="connsiteX3391" fmla="*/ 2348989 w 10342563"/>
              <a:gd name="connsiteY3391" fmla="*/ 1107279 h 6095017"/>
              <a:gd name="connsiteX3392" fmla="*/ 2340224 w 10342563"/>
              <a:gd name="connsiteY3392" fmla="*/ 1102892 h 6095017"/>
              <a:gd name="connsiteX3393" fmla="*/ 2344607 w 10342563"/>
              <a:gd name="connsiteY3393" fmla="*/ 1089732 h 6095017"/>
              <a:gd name="connsiteX3394" fmla="*/ 2357754 w 10342563"/>
              <a:gd name="connsiteY3394" fmla="*/ 1080958 h 6095017"/>
              <a:gd name="connsiteX3395" fmla="*/ 3536631 w 10342563"/>
              <a:gd name="connsiteY3395" fmla="*/ 1063411 h 6095017"/>
              <a:gd name="connsiteX3396" fmla="*/ 3541013 w 10342563"/>
              <a:gd name="connsiteY3396" fmla="*/ 1063411 h 6095017"/>
              <a:gd name="connsiteX3397" fmla="*/ 3541013 w 10342563"/>
              <a:gd name="connsiteY3397" fmla="*/ 1067798 h 6095017"/>
              <a:gd name="connsiteX3398" fmla="*/ 3536631 w 10342563"/>
              <a:gd name="connsiteY3398" fmla="*/ 1063411 h 6095017"/>
              <a:gd name="connsiteX3399" fmla="*/ 1634651 w 10342563"/>
              <a:gd name="connsiteY3399" fmla="*/ 1059024 h 6095017"/>
              <a:gd name="connsiteX3400" fmla="*/ 1634651 w 10342563"/>
              <a:gd name="connsiteY3400" fmla="*/ 1063411 h 6095017"/>
              <a:gd name="connsiteX3401" fmla="*/ 1639034 w 10342563"/>
              <a:gd name="connsiteY3401" fmla="*/ 1063411 h 6095017"/>
              <a:gd name="connsiteX3402" fmla="*/ 1639034 w 10342563"/>
              <a:gd name="connsiteY3402" fmla="*/ 1059024 h 6095017"/>
              <a:gd name="connsiteX3403" fmla="*/ 1634651 w 10342563"/>
              <a:gd name="connsiteY3403" fmla="*/ 1059024 h 6095017"/>
              <a:gd name="connsiteX3404" fmla="*/ 2348989 w 10342563"/>
              <a:gd name="connsiteY3404" fmla="*/ 1045864 h 6095017"/>
              <a:gd name="connsiteX3405" fmla="*/ 2348989 w 10342563"/>
              <a:gd name="connsiteY3405" fmla="*/ 1050251 h 6095017"/>
              <a:gd name="connsiteX3406" fmla="*/ 2348989 w 10342563"/>
              <a:gd name="connsiteY3406" fmla="*/ 1054638 h 6095017"/>
              <a:gd name="connsiteX3407" fmla="*/ 2344607 w 10342563"/>
              <a:gd name="connsiteY3407" fmla="*/ 1050251 h 6095017"/>
              <a:gd name="connsiteX3408" fmla="*/ 2348989 w 10342563"/>
              <a:gd name="connsiteY3408" fmla="*/ 1045864 h 6095017"/>
              <a:gd name="connsiteX3409" fmla="*/ 2309547 w 10342563"/>
              <a:gd name="connsiteY3409" fmla="*/ 1037091 h 6095017"/>
              <a:gd name="connsiteX3410" fmla="*/ 2300782 w 10342563"/>
              <a:gd name="connsiteY3410" fmla="*/ 1041477 h 6095017"/>
              <a:gd name="connsiteX3411" fmla="*/ 2300782 w 10342563"/>
              <a:gd name="connsiteY3411" fmla="*/ 1045864 h 6095017"/>
              <a:gd name="connsiteX3412" fmla="*/ 2305165 w 10342563"/>
              <a:gd name="connsiteY3412" fmla="*/ 1045864 h 6095017"/>
              <a:gd name="connsiteX3413" fmla="*/ 2309547 w 10342563"/>
              <a:gd name="connsiteY3413" fmla="*/ 1037091 h 6095017"/>
              <a:gd name="connsiteX3414" fmla="*/ 2800381 w 10342563"/>
              <a:gd name="connsiteY3414" fmla="*/ 1010770 h 6095017"/>
              <a:gd name="connsiteX3415" fmla="*/ 2800381 w 10342563"/>
              <a:gd name="connsiteY3415" fmla="*/ 1015157 h 6095017"/>
              <a:gd name="connsiteX3416" fmla="*/ 2804763 w 10342563"/>
              <a:gd name="connsiteY3416" fmla="*/ 1010770 h 6095017"/>
              <a:gd name="connsiteX3417" fmla="*/ 2800381 w 10342563"/>
              <a:gd name="connsiteY3417" fmla="*/ 1010770 h 6095017"/>
              <a:gd name="connsiteX3418" fmla="*/ 2397196 w 10342563"/>
              <a:gd name="connsiteY3418" fmla="*/ 975676 h 6095017"/>
              <a:gd name="connsiteX3419" fmla="*/ 2401579 w 10342563"/>
              <a:gd name="connsiteY3419" fmla="*/ 975676 h 6095017"/>
              <a:gd name="connsiteX3420" fmla="*/ 2401579 w 10342563"/>
              <a:gd name="connsiteY3420" fmla="*/ 980063 h 6095017"/>
              <a:gd name="connsiteX3421" fmla="*/ 2397196 w 10342563"/>
              <a:gd name="connsiteY3421" fmla="*/ 975676 h 6095017"/>
              <a:gd name="connsiteX3422" fmla="*/ 293624 w 10342563"/>
              <a:gd name="connsiteY3422" fmla="*/ 966903 h 6095017"/>
              <a:gd name="connsiteX3423" fmla="*/ 298006 w 10342563"/>
              <a:gd name="connsiteY3423" fmla="*/ 966903 h 6095017"/>
              <a:gd name="connsiteX3424" fmla="*/ 315536 w 10342563"/>
              <a:gd name="connsiteY3424" fmla="*/ 975676 h 6095017"/>
              <a:gd name="connsiteX3425" fmla="*/ 337448 w 10342563"/>
              <a:gd name="connsiteY3425" fmla="*/ 997610 h 6095017"/>
              <a:gd name="connsiteX3426" fmla="*/ 350596 w 10342563"/>
              <a:gd name="connsiteY3426" fmla="*/ 1023930 h 6095017"/>
              <a:gd name="connsiteX3427" fmla="*/ 350596 w 10342563"/>
              <a:gd name="connsiteY3427" fmla="*/ 1028317 h 6095017"/>
              <a:gd name="connsiteX3428" fmla="*/ 328683 w 10342563"/>
              <a:gd name="connsiteY3428" fmla="*/ 1037091 h 6095017"/>
              <a:gd name="connsiteX3429" fmla="*/ 315536 w 10342563"/>
              <a:gd name="connsiteY3429" fmla="*/ 1032704 h 6095017"/>
              <a:gd name="connsiteX3430" fmla="*/ 311154 w 10342563"/>
              <a:gd name="connsiteY3430" fmla="*/ 1010770 h 6095017"/>
              <a:gd name="connsiteX3431" fmla="*/ 293624 w 10342563"/>
              <a:gd name="connsiteY3431" fmla="*/ 997610 h 6095017"/>
              <a:gd name="connsiteX3432" fmla="*/ 280476 w 10342563"/>
              <a:gd name="connsiteY3432" fmla="*/ 997610 h 6095017"/>
              <a:gd name="connsiteX3433" fmla="*/ 280476 w 10342563"/>
              <a:gd name="connsiteY3433" fmla="*/ 984450 h 6095017"/>
              <a:gd name="connsiteX3434" fmla="*/ 293624 w 10342563"/>
              <a:gd name="connsiteY3434" fmla="*/ 966903 h 6095017"/>
              <a:gd name="connsiteX3435" fmla="*/ 2945001 w 10342563"/>
              <a:gd name="connsiteY3435" fmla="*/ 958129 h 6095017"/>
              <a:gd name="connsiteX3436" fmla="*/ 2940619 w 10342563"/>
              <a:gd name="connsiteY3436" fmla="*/ 962516 h 6095017"/>
              <a:gd name="connsiteX3437" fmla="*/ 2945001 w 10342563"/>
              <a:gd name="connsiteY3437" fmla="*/ 962516 h 6095017"/>
              <a:gd name="connsiteX3438" fmla="*/ 2945001 w 10342563"/>
              <a:gd name="connsiteY3438" fmla="*/ 958129 h 6095017"/>
              <a:gd name="connsiteX3439" fmla="*/ 6608723 w 10342563"/>
              <a:gd name="connsiteY3439" fmla="*/ 931809 h 6095017"/>
              <a:gd name="connsiteX3440" fmla="*/ 6613105 w 10342563"/>
              <a:gd name="connsiteY3440" fmla="*/ 936195 h 6095017"/>
              <a:gd name="connsiteX3441" fmla="*/ 6617488 w 10342563"/>
              <a:gd name="connsiteY3441" fmla="*/ 944969 h 6095017"/>
              <a:gd name="connsiteX3442" fmla="*/ 6613105 w 10342563"/>
              <a:gd name="connsiteY3442" fmla="*/ 949356 h 6095017"/>
              <a:gd name="connsiteX3443" fmla="*/ 6608723 w 10342563"/>
              <a:gd name="connsiteY3443" fmla="*/ 949356 h 6095017"/>
              <a:gd name="connsiteX3444" fmla="*/ 6604340 w 10342563"/>
              <a:gd name="connsiteY3444" fmla="*/ 936195 h 6095017"/>
              <a:gd name="connsiteX3445" fmla="*/ 6608723 w 10342563"/>
              <a:gd name="connsiteY3445" fmla="*/ 931809 h 6095017"/>
              <a:gd name="connsiteX3446" fmla="*/ 6643782 w 10342563"/>
              <a:gd name="connsiteY3446" fmla="*/ 918648 h 6095017"/>
              <a:gd name="connsiteX3447" fmla="*/ 6648165 w 10342563"/>
              <a:gd name="connsiteY3447" fmla="*/ 918648 h 6095017"/>
              <a:gd name="connsiteX3448" fmla="*/ 6643782 w 10342563"/>
              <a:gd name="connsiteY3448" fmla="*/ 923035 h 6095017"/>
              <a:gd name="connsiteX3449" fmla="*/ 6643782 w 10342563"/>
              <a:gd name="connsiteY3449" fmla="*/ 918648 h 6095017"/>
              <a:gd name="connsiteX3450" fmla="*/ 6512309 w 10342563"/>
              <a:gd name="connsiteY3450" fmla="*/ 914262 h 6095017"/>
              <a:gd name="connsiteX3451" fmla="*/ 6516691 w 10342563"/>
              <a:gd name="connsiteY3451" fmla="*/ 918648 h 6095017"/>
              <a:gd name="connsiteX3452" fmla="*/ 6534221 w 10342563"/>
              <a:gd name="connsiteY3452" fmla="*/ 936195 h 6095017"/>
              <a:gd name="connsiteX3453" fmla="*/ 6534221 w 10342563"/>
              <a:gd name="connsiteY3453" fmla="*/ 940582 h 6095017"/>
              <a:gd name="connsiteX3454" fmla="*/ 6503544 w 10342563"/>
              <a:gd name="connsiteY3454" fmla="*/ 953742 h 6095017"/>
              <a:gd name="connsiteX3455" fmla="*/ 6494779 w 10342563"/>
              <a:gd name="connsiteY3455" fmla="*/ 944969 h 6095017"/>
              <a:gd name="connsiteX3456" fmla="*/ 6512309 w 10342563"/>
              <a:gd name="connsiteY3456" fmla="*/ 914262 h 6095017"/>
              <a:gd name="connsiteX3457" fmla="*/ 4450370 w 10342563"/>
              <a:gd name="connsiteY3457" fmla="*/ 910972 h 6095017"/>
              <a:gd name="connsiteX3458" fmla="*/ 4461326 w 10342563"/>
              <a:gd name="connsiteY3458" fmla="*/ 914262 h 6095017"/>
              <a:gd name="connsiteX3459" fmla="*/ 4470091 w 10342563"/>
              <a:gd name="connsiteY3459" fmla="*/ 936195 h 6095017"/>
              <a:gd name="connsiteX3460" fmla="*/ 4470091 w 10342563"/>
              <a:gd name="connsiteY3460" fmla="*/ 940582 h 6095017"/>
              <a:gd name="connsiteX3461" fmla="*/ 4465709 w 10342563"/>
              <a:gd name="connsiteY3461" fmla="*/ 940582 h 6095017"/>
              <a:gd name="connsiteX3462" fmla="*/ 4443796 w 10342563"/>
              <a:gd name="connsiteY3462" fmla="*/ 940582 h 6095017"/>
              <a:gd name="connsiteX3463" fmla="*/ 4439414 w 10342563"/>
              <a:gd name="connsiteY3463" fmla="*/ 927422 h 6095017"/>
              <a:gd name="connsiteX3464" fmla="*/ 4439414 w 10342563"/>
              <a:gd name="connsiteY3464" fmla="*/ 914262 h 6095017"/>
              <a:gd name="connsiteX3465" fmla="*/ 4450370 w 10342563"/>
              <a:gd name="connsiteY3465" fmla="*/ 910972 h 6095017"/>
              <a:gd name="connsiteX3466" fmla="*/ 6718284 w 10342563"/>
              <a:gd name="connsiteY3466" fmla="*/ 909875 h 6095017"/>
              <a:gd name="connsiteX3467" fmla="*/ 6722666 w 10342563"/>
              <a:gd name="connsiteY3467" fmla="*/ 909875 h 6095017"/>
              <a:gd name="connsiteX3468" fmla="*/ 6735814 w 10342563"/>
              <a:gd name="connsiteY3468" fmla="*/ 931809 h 6095017"/>
              <a:gd name="connsiteX3469" fmla="*/ 6727049 w 10342563"/>
              <a:gd name="connsiteY3469" fmla="*/ 936195 h 6095017"/>
              <a:gd name="connsiteX3470" fmla="*/ 6713901 w 10342563"/>
              <a:gd name="connsiteY3470" fmla="*/ 931809 h 6095017"/>
              <a:gd name="connsiteX3471" fmla="*/ 6718284 w 10342563"/>
              <a:gd name="connsiteY3471" fmla="*/ 909875 h 6095017"/>
              <a:gd name="connsiteX3472" fmla="*/ 6617488 w 10342563"/>
              <a:gd name="connsiteY3472" fmla="*/ 892328 h 6095017"/>
              <a:gd name="connsiteX3473" fmla="*/ 6617488 w 10342563"/>
              <a:gd name="connsiteY3473" fmla="*/ 896715 h 6095017"/>
              <a:gd name="connsiteX3474" fmla="*/ 6617488 w 10342563"/>
              <a:gd name="connsiteY3474" fmla="*/ 901101 h 6095017"/>
              <a:gd name="connsiteX3475" fmla="*/ 6613105 w 10342563"/>
              <a:gd name="connsiteY3475" fmla="*/ 905488 h 6095017"/>
              <a:gd name="connsiteX3476" fmla="*/ 6613105 w 10342563"/>
              <a:gd name="connsiteY3476" fmla="*/ 896715 h 6095017"/>
              <a:gd name="connsiteX3477" fmla="*/ 6617488 w 10342563"/>
              <a:gd name="connsiteY3477" fmla="*/ 892328 h 6095017"/>
              <a:gd name="connsiteX3478" fmla="*/ 1485648 w 10342563"/>
              <a:gd name="connsiteY3478" fmla="*/ 879168 h 6095017"/>
              <a:gd name="connsiteX3479" fmla="*/ 1481266 w 10342563"/>
              <a:gd name="connsiteY3479" fmla="*/ 892328 h 6095017"/>
              <a:gd name="connsiteX3480" fmla="*/ 1481266 w 10342563"/>
              <a:gd name="connsiteY3480" fmla="*/ 901101 h 6095017"/>
              <a:gd name="connsiteX3481" fmla="*/ 1485648 w 10342563"/>
              <a:gd name="connsiteY3481" fmla="*/ 901101 h 6095017"/>
              <a:gd name="connsiteX3482" fmla="*/ 1490031 w 10342563"/>
              <a:gd name="connsiteY3482" fmla="*/ 896715 h 6095017"/>
              <a:gd name="connsiteX3483" fmla="*/ 1485648 w 10342563"/>
              <a:gd name="connsiteY3483" fmla="*/ 879168 h 6095017"/>
              <a:gd name="connsiteX3484" fmla="*/ 1573297 w 10342563"/>
              <a:gd name="connsiteY3484" fmla="*/ 861621 h 6095017"/>
              <a:gd name="connsiteX3485" fmla="*/ 1564532 w 10342563"/>
              <a:gd name="connsiteY3485" fmla="*/ 870394 h 6095017"/>
              <a:gd name="connsiteX3486" fmla="*/ 1568915 w 10342563"/>
              <a:gd name="connsiteY3486" fmla="*/ 870394 h 6095017"/>
              <a:gd name="connsiteX3487" fmla="*/ 1573297 w 10342563"/>
              <a:gd name="connsiteY3487" fmla="*/ 861621 h 6095017"/>
              <a:gd name="connsiteX3488" fmla="*/ 1597400 w 10342563"/>
              <a:gd name="connsiteY3488" fmla="*/ 854492 h 6095017"/>
              <a:gd name="connsiteX3489" fmla="*/ 1577679 w 10342563"/>
              <a:gd name="connsiteY3489" fmla="*/ 861621 h 6095017"/>
              <a:gd name="connsiteX3490" fmla="*/ 1617121 w 10342563"/>
              <a:gd name="connsiteY3490" fmla="*/ 861621 h 6095017"/>
              <a:gd name="connsiteX3491" fmla="*/ 1617121 w 10342563"/>
              <a:gd name="connsiteY3491" fmla="*/ 857234 h 6095017"/>
              <a:gd name="connsiteX3492" fmla="*/ 1597400 w 10342563"/>
              <a:gd name="connsiteY3492" fmla="*/ 854492 h 6095017"/>
              <a:gd name="connsiteX3493" fmla="*/ 2993208 w 10342563"/>
              <a:gd name="connsiteY3493" fmla="*/ 848460 h 6095017"/>
              <a:gd name="connsiteX3494" fmla="*/ 3032650 w 10342563"/>
              <a:gd name="connsiteY3494" fmla="*/ 861621 h 6095017"/>
              <a:gd name="connsiteX3495" fmla="*/ 3063327 w 10342563"/>
              <a:gd name="connsiteY3495" fmla="*/ 892328 h 6095017"/>
              <a:gd name="connsiteX3496" fmla="*/ 3067710 w 10342563"/>
              <a:gd name="connsiteY3496" fmla="*/ 931809 h 6095017"/>
              <a:gd name="connsiteX3497" fmla="*/ 3058945 w 10342563"/>
              <a:gd name="connsiteY3497" fmla="*/ 940582 h 6095017"/>
              <a:gd name="connsiteX3498" fmla="*/ 3032650 w 10342563"/>
              <a:gd name="connsiteY3498" fmla="*/ 936195 h 6095017"/>
              <a:gd name="connsiteX3499" fmla="*/ 3019503 w 10342563"/>
              <a:gd name="connsiteY3499" fmla="*/ 931809 h 6095017"/>
              <a:gd name="connsiteX3500" fmla="*/ 2997591 w 10342563"/>
              <a:gd name="connsiteY3500" fmla="*/ 936195 h 6095017"/>
              <a:gd name="connsiteX3501" fmla="*/ 2971296 w 10342563"/>
              <a:gd name="connsiteY3501" fmla="*/ 909875 h 6095017"/>
              <a:gd name="connsiteX3502" fmla="*/ 2971296 w 10342563"/>
              <a:gd name="connsiteY3502" fmla="*/ 883554 h 6095017"/>
              <a:gd name="connsiteX3503" fmla="*/ 2971296 w 10342563"/>
              <a:gd name="connsiteY3503" fmla="*/ 870394 h 6095017"/>
              <a:gd name="connsiteX3504" fmla="*/ 2980061 w 10342563"/>
              <a:gd name="connsiteY3504" fmla="*/ 852847 h 6095017"/>
              <a:gd name="connsiteX3505" fmla="*/ 2993208 w 10342563"/>
              <a:gd name="connsiteY3505" fmla="*/ 848460 h 6095017"/>
              <a:gd name="connsiteX3506" fmla="*/ 9514281 w 10342563"/>
              <a:gd name="connsiteY3506" fmla="*/ 844073 h 6095017"/>
              <a:gd name="connsiteX3507" fmla="*/ 9501134 w 10342563"/>
              <a:gd name="connsiteY3507" fmla="*/ 848460 h 6095017"/>
              <a:gd name="connsiteX3508" fmla="*/ 9496752 w 10342563"/>
              <a:gd name="connsiteY3508" fmla="*/ 852847 h 6095017"/>
              <a:gd name="connsiteX3509" fmla="*/ 9505517 w 10342563"/>
              <a:gd name="connsiteY3509" fmla="*/ 857234 h 6095017"/>
              <a:gd name="connsiteX3510" fmla="*/ 9518664 w 10342563"/>
              <a:gd name="connsiteY3510" fmla="*/ 848460 h 6095017"/>
              <a:gd name="connsiteX3511" fmla="*/ 9518664 w 10342563"/>
              <a:gd name="connsiteY3511" fmla="*/ 844073 h 6095017"/>
              <a:gd name="connsiteX3512" fmla="*/ 9514281 w 10342563"/>
              <a:gd name="connsiteY3512" fmla="*/ 844073 h 6095017"/>
              <a:gd name="connsiteX3513" fmla="*/ 696808 w 10342563"/>
              <a:gd name="connsiteY3513" fmla="*/ 844073 h 6095017"/>
              <a:gd name="connsiteX3514" fmla="*/ 701191 w 10342563"/>
              <a:gd name="connsiteY3514" fmla="*/ 848460 h 6095017"/>
              <a:gd name="connsiteX3515" fmla="*/ 701191 w 10342563"/>
              <a:gd name="connsiteY3515" fmla="*/ 852847 h 6095017"/>
              <a:gd name="connsiteX3516" fmla="*/ 731868 w 10342563"/>
              <a:gd name="connsiteY3516" fmla="*/ 861621 h 6095017"/>
              <a:gd name="connsiteX3517" fmla="*/ 736251 w 10342563"/>
              <a:gd name="connsiteY3517" fmla="*/ 857234 h 6095017"/>
              <a:gd name="connsiteX3518" fmla="*/ 731868 w 10342563"/>
              <a:gd name="connsiteY3518" fmla="*/ 848460 h 6095017"/>
              <a:gd name="connsiteX3519" fmla="*/ 701191 w 10342563"/>
              <a:gd name="connsiteY3519" fmla="*/ 848460 h 6095017"/>
              <a:gd name="connsiteX3520" fmla="*/ 701191 w 10342563"/>
              <a:gd name="connsiteY3520" fmla="*/ 844073 h 6095017"/>
              <a:gd name="connsiteX3521" fmla="*/ 696808 w 10342563"/>
              <a:gd name="connsiteY3521" fmla="*/ 844073 h 6095017"/>
              <a:gd name="connsiteX3522" fmla="*/ 1656563 w 10342563"/>
              <a:gd name="connsiteY3522" fmla="*/ 839687 h 6095017"/>
              <a:gd name="connsiteX3523" fmla="*/ 1656563 w 10342563"/>
              <a:gd name="connsiteY3523" fmla="*/ 844073 h 6095017"/>
              <a:gd name="connsiteX3524" fmla="*/ 1665328 w 10342563"/>
              <a:gd name="connsiteY3524" fmla="*/ 839687 h 6095017"/>
              <a:gd name="connsiteX3525" fmla="*/ 1656563 w 10342563"/>
              <a:gd name="connsiteY3525" fmla="*/ 839687 h 6095017"/>
              <a:gd name="connsiteX3526" fmla="*/ 4399972 w 10342563"/>
              <a:gd name="connsiteY3526" fmla="*/ 826527 h 6095017"/>
              <a:gd name="connsiteX3527" fmla="*/ 4399972 w 10342563"/>
              <a:gd name="connsiteY3527" fmla="*/ 835300 h 6095017"/>
              <a:gd name="connsiteX3528" fmla="*/ 4399972 w 10342563"/>
              <a:gd name="connsiteY3528" fmla="*/ 826527 h 6095017"/>
              <a:gd name="connsiteX3529" fmla="*/ 6770873 w 10342563"/>
              <a:gd name="connsiteY3529" fmla="*/ 817753 h 6095017"/>
              <a:gd name="connsiteX3530" fmla="*/ 6775256 w 10342563"/>
              <a:gd name="connsiteY3530" fmla="*/ 817753 h 6095017"/>
              <a:gd name="connsiteX3531" fmla="*/ 6775256 w 10342563"/>
              <a:gd name="connsiteY3531" fmla="*/ 822140 h 6095017"/>
              <a:gd name="connsiteX3532" fmla="*/ 6770873 w 10342563"/>
              <a:gd name="connsiteY3532" fmla="*/ 817753 h 6095017"/>
              <a:gd name="connsiteX3533" fmla="*/ 6753343 w 10342563"/>
              <a:gd name="connsiteY3533" fmla="*/ 817753 h 6095017"/>
              <a:gd name="connsiteX3534" fmla="*/ 6757726 w 10342563"/>
              <a:gd name="connsiteY3534" fmla="*/ 817753 h 6095017"/>
              <a:gd name="connsiteX3535" fmla="*/ 6753343 w 10342563"/>
              <a:gd name="connsiteY3535" fmla="*/ 822140 h 6095017"/>
              <a:gd name="connsiteX3536" fmla="*/ 6753343 w 10342563"/>
              <a:gd name="connsiteY3536" fmla="*/ 817753 h 6095017"/>
              <a:gd name="connsiteX3537" fmla="*/ 2835988 w 10342563"/>
              <a:gd name="connsiteY3537" fmla="*/ 809528 h 6095017"/>
              <a:gd name="connsiteX3538" fmla="*/ 2874882 w 10342563"/>
              <a:gd name="connsiteY3538" fmla="*/ 813366 h 6095017"/>
              <a:gd name="connsiteX3539" fmla="*/ 2883647 w 10342563"/>
              <a:gd name="connsiteY3539" fmla="*/ 826527 h 6095017"/>
              <a:gd name="connsiteX3540" fmla="*/ 2883647 w 10342563"/>
              <a:gd name="connsiteY3540" fmla="*/ 830913 h 6095017"/>
              <a:gd name="connsiteX3541" fmla="*/ 2879265 w 10342563"/>
              <a:gd name="connsiteY3541" fmla="*/ 835300 h 6095017"/>
              <a:gd name="connsiteX3542" fmla="*/ 2831058 w 10342563"/>
              <a:gd name="connsiteY3542" fmla="*/ 874781 h 6095017"/>
              <a:gd name="connsiteX3543" fmla="*/ 2817911 w 10342563"/>
              <a:gd name="connsiteY3543" fmla="*/ 887941 h 6095017"/>
              <a:gd name="connsiteX3544" fmla="*/ 2809146 w 10342563"/>
              <a:gd name="connsiteY3544" fmla="*/ 905488 h 6095017"/>
              <a:gd name="connsiteX3545" fmla="*/ 2804763 w 10342563"/>
              <a:gd name="connsiteY3545" fmla="*/ 931809 h 6095017"/>
              <a:gd name="connsiteX3546" fmla="*/ 2795998 w 10342563"/>
              <a:gd name="connsiteY3546" fmla="*/ 944969 h 6095017"/>
              <a:gd name="connsiteX3547" fmla="*/ 2795998 w 10342563"/>
              <a:gd name="connsiteY3547" fmla="*/ 949356 h 6095017"/>
              <a:gd name="connsiteX3548" fmla="*/ 2809146 w 10342563"/>
              <a:gd name="connsiteY3548" fmla="*/ 993223 h 6095017"/>
              <a:gd name="connsiteX3549" fmla="*/ 2813528 w 10342563"/>
              <a:gd name="connsiteY3549" fmla="*/ 993223 h 6095017"/>
              <a:gd name="connsiteX3550" fmla="*/ 2813528 w 10342563"/>
              <a:gd name="connsiteY3550" fmla="*/ 988836 h 6095017"/>
              <a:gd name="connsiteX3551" fmla="*/ 2813528 w 10342563"/>
              <a:gd name="connsiteY3551" fmla="*/ 984450 h 6095017"/>
              <a:gd name="connsiteX3552" fmla="*/ 2809146 w 10342563"/>
              <a:gd name="connsiteY3552" fmla="*/ 962516 h 6095017"/>
              <a:gd name="connsiteX3553" fmla="*/ 2813528 w 10342563"/>
              <a:gd name="connsiteY3553" fmla="*/ 944969 h 6095017"/>
              <a:gd name="connsiteX3554" fmla="*/ 2831058 w 10342563"/>
              <a:gd name="connsiteY3554" fmla="*/ 936195 h 6095017"/>
              <a:gd name="connsiteX3555" fmla="*/ 2831058 w 10342563"/>
              <a:gd name="connsiteY3555" fmla="*/ 927422 h 6095017"/>
              <a:gd name="connsiteX3556" fmla="*/ 2844205 w 10342563"/>
              <a:gd name="connsiteY3556" fmla="*/ 883554 h 6095017"/>
              <a:gd name="connsiteX3557" fmla="*/ 2857352 w 10342563"/>
              <a:gd name="connsiteY3557" fmla="*/ 870394 h 6095017"/>
              <a:gd name="connsiteX3558" fmla="*/ 2892412 w 10342563"/>
              <a:gd name="connsiteY3558" fmla="*/ 852847 h 6095017"/>
              <a:gd name="connsiteX3559" fmla="*/ 2936236 w 10342563"/>
              <a:gd name="connsiteY3559" fmla="*/ 839687 h 6095017"/>
              <a:gd name="connsiteX3560" fmla="*/ 2953766 w 10342563"/>
              <a:gd name="connsiteY3560" fmla="*/ 839687 h 6095017"/>
              <a:gd name="connsiteX3561" fmla="*/ 2971296 w 10342563"/>
              <a:gd name="connsiteY3561" fmla="*/ 861621 h 6095017"/>
              <a:gd name="connsiteX3562" fmla="*/ 2971296 w 10342563"/>
              <a:gd name="connsiteY3562" fmla="*/ 870394 h 6095017"/>
              <a:gd name="connsiteX3563" fmla="*/ 2966914 w 10342563"/>
              <a:gd name="connsiteY3563" fmla="*/ 883554 h 6095017"/>
              <a:gd name="connsiteX3564" fmla="*/ 2953766 w 10342563"/>
              <a:gd name="connsiteY3564" fmla="*/ 931809 h 6095017"/>
              <a:gd name="connsiteX3565" fmla="*/ 2949384 w 10342563"/>
              <a:gd name="connsiteY3565" fmla="*/ 953742 h 6095017"/>
              <a:gd name="connsiteX3566" fmla="*/ 2971296 w 10342563"/>
              <a:gd name="connsiteY3566" fmla="*/ 949356 h 6095017"/>
              <a:gd name="connsiteX3567" fmla="*/ 3001973 w 10342563"/>
              <a:gd name="connsiteY3567" fmla="*/ 949356 h 6095017"/>
              <a:gd name="connsiteX3568" fmla="*/ 3037033 w 10342563"/>
              <a:gd name="connsiteY3568" fmla="*/ 940582 h 6095017"/>
              <a:gd name="connsiteX3569" fmla="*/ 3032650 w 10342563"/>
              <a:gd name="connsiteY3569" fmla="*/ 936195 h 6095017"/>
              <a:gd name="connsiteX3570" fmla="*/ 3072092 w 10342563"/>
              <a:gd name="connsiteY3570" fmla="*/ 966903 h 6095017"/>
              <a:gd name="connsiteX3571" fmla="*/ 3076475 w 10342563"/>
              <a:gd name="connsiteY3571" fmla="*/ 980063 h 6095017"/>
              <a:gd name="connsiteX3572" fmla="*/ 3076475 w 10342563"/>
              <a:gd name="connsiteY3572" fmla="*/ 997610 h 6095017"/>
              <a:gd name="connsiteX3573" fmla="*/ 3085240 w 10342563"/>
              <a:gd name="connsiteY3573" fmla="*/ 1001997 h 6095017"/>
              <a:gd name="connsiteX3574" fmla="*/ 3085240 w 10342563"/>
              <a:gd name="connsiteY3574" fmla="*/ 1010770 h 6095017"/>
              <a:gd name="connsiteX3575" fmla="*/ 3076475 w 10342563"/>
              <a:gd name="connsiteY3575" fmla="*/ 1023930 h 6095017"/>
              <a:gd name="connsiteX3576" fmla="*/ 3076475 w 10342563"/>
              <a:gd name="connsiteY3576" fmla="*/ 1028317 h 6095017"/>
              <a:gd name="connsiteX3577" fmla="*/ 3080857 w 10342563"/>
              <a:gd name="connsiteY3577" fmla="*/ 1028317 h 6095017"/>
              <a:gd name="connsiteX3578" fmla="*/ 3098387 w 10342563"/>
              <a:gd name="connsiteY3578" fmla="*/ 1037091 h 6095017"/>
              <a:gd name="connsiteX3579" fmla="*/ 3111534 w 10342563"/>
              <a:gd name="connsiteY3579" fmla="*/ 1037091 h 6095017"/>
              <a:gd name="connsiteX3580" fmla="*/ 3129064 w 10342563"/>
              <a:gd name="connsiteY3580" fmla="*/ 1041477 h 6095017"/>
              <a:gd name="connsiteX3581" fmla="*/ 3142211 w 10342563"/>
              <a:gd name="connsiteY3581" fmla="*/ 1059024 h 6095017"/>
              <a:gd name="connsiteX3582" fmla="*/ 3142211 w 10342563"/>
              <a:gd name="connsiteY3582" fmla="*/ 1085345 h 6095017"/>
              <a:gd name="connsiteX3583" fmla="*/ 3150976 w 10342563"/>
              <a:gd name="connsiteY3583" fmla="*/ 1089732 h 6095017"/>
              <a:gd name="connsiteX3584" fmla="*/ 3164123 w 10342563"/>
              <a:gd name="connsiteY3584" fmla="*/ 1107279 h 6095017"/>
              <a:gd name="connsiteX3585" fmla="*/ 3199183 w 10342563"/>
              <a:gd name="connsiteY3585" fmla="*/ 1137986 h 6095017"/>
              <a:gd name="connsiteX3586" fmla="*/ 3207948 w 10342563"/>
              <a:gd name="connsiteY3586" fmla="*/ 1168693 h 6095017"/>
              <a:gd name="connsiteX3587" fmla="*/ 3203565 w 10342563"/>
              <a:gd name="connsiteY3587" fmla="*/ 1190627 h 6095017"/>
              <a:gd name="connsiteX3588" fmla="*/ 3207948 w 10342563"/>
              <a:gd name="connsiteY3588" fmla="*/ 1212561 h 6095017"/>
              <a:gd name="connsiteX3589" fmla="*/ 3207948 w 10342563"/>
              <a:gd name="connsiteY3589" fmla="*/ 1225721 h 6095017"/>
              <a:gd name="connsiteX3590" fmla="*/ 3199183 w 10342563"/>
              <a:gd name="connsiteY3590" fmla="*/ 1230108 h 6095017"/>
              <a:gd name="connsiteX3591" fmla="*/ 3181653 w 10342563"/>
              <a:gd name="connsiteY3591" fmla="*/ 1225721 h 6095017"/>
              <a:gd name="connsiteX3592" fmla="*/ 3177271 w 10342563"/>
              <a:gd name="connsiteY3592" fmla="*/ 1225721 h 6095017"/>
              <a:gd name="connsiteX3593" fmla="*/ 3164123 w 10342563"/>
              <a:gd name="connsiteY3593" fmla="*/ 1256428 h 6095017"/>
              <a:gd name="connsiteX3594" fmla="*/ 3168506 w 10342563"/>
              <a:gd name="connsiteY3594" fmla="*/ 1265202 h 6095017"/>
              <a:gd name="connsiteX3595" fmla="*/ 3190418 w 10342563"/>
              <a:gd name="connsiteY3595" fmla="*/ 1287136 h 6095017"/>
              <a:gd name="connsiteX3596" fmla="*/ 3203565 w 10342563"/>
              <a:gd name="connsiteY3596" fmla="*/ 1300296 h 6095017"/>
              <a:gd name="connsiteX3597" fmla="*/ 3221095 w 10342563"/>
              <a:gd name="connsiteY3597" fmla="*/ 1309069 h 6095017"/>
              <a:gd name="connsiteX3598" fmla="*/ 3234243 w 10342563"/>
              <a:gd name="connsiteY3598" fmla="*/ 1326616 h 6095017"/>
              <a:gd name="connsiteX3599" fmla="*/ 3238625 w 10342563"/>
              <a:gd name="connsiteY3599" fmla="*/ 1344163 h 6095017"/>
              <a:gd name="connsiteX3600" fmla="*/ 3243007 w 10342563"/>
              <a:gd name="connsiteY3600" fmla="*/ 1352937 h 6095017"/>
              <a:gd name="connsiteX3601" fmla="*/ 3251772 w 10342563"/>
              <a:gd name="connsiteY3601" fmla="*/ 1357324 h 6095017"/>
              <a:gd name="connsiteX3602" fmla="*/ 3260537 w 10342563"/>
              <a:gd name="connsiteY3602" fmla="*/ 1357324 h 6095017"/>
              <a:gd name="connsiteX3603" fmla="*/ 3264919 w 10342563"/>
              <a:gd name="connsiteY3603" fmla="*/ 1361710 h 6095017"/>
              <a:gd name="connsiteX3604" fmla="*/ 3264919 w 10342563"/>
              <a:gd name="connsiteY3604" fmla="*/ 1366097 h 6095017"/>
              <a:gd name="connsiteX3605" fmla="*/ 3264919 w 10342563"/>
              <a:gd name="connsiteY3605" fmla="*/ 1370484 h 6095017"/>
              <a:gd name="connsiteX3606" fmla="*/ 3278067 w 10342563"/>
              <a:gd name="connsiteY3606" fmla="*/ 1374871 h 6095017"/>
              <a:gd name="connsiteX3607" fmla="*/ 3295596 w 10342563"/>
              <a:gd name="connsiteY3607" fmla="*/ 1392418 h 6095017"/>
              <a:gd name="connsiteX3608" fmla="*/ 3295596 w 10342563"/>
              <a:gd name="connsiteY3608" fmla="*/ 1405578 h 6095017"/>
              <a:gd name="connsiteX3609" fmla="*/ 3282449 w 10342563"/>
              <a:gd name="connsiteY3609" fmla="*/ 1418738 h 6095017"/>
              <a:gd name="connsiteX3610" fmla="*/ 3243007 w 10342563"/>
              <a:gd name="connsiteY3610" fmla="*/ 1453832 h 6095017"/>
              <a:gd name="connsiteX3611" fmla="*/ 3229860 w 10342563"/>
              <a:gd name="connsiteY3611" fmla="*/ 1453832 h 6095017"/>
              <a:gd name="connsiteX3612" fmla="*/ 3221095 w 10342563"/>
              <a:gd name="connsiteY3612" fmla="*/ 1466993 h 6095017"/>
              <a:gd name="connsiteX3613" fmla="*/ 3216713 w 10342563"/>
              <a:gd name="connsiteY3613" fmla="*/ 1488926 h 6095017"/>
              <a:gd name="connsiteX3614" fmla="*/ 3207948 w 10342563"/>
              <a:gd name="connsiteY3614" fmla="*/ 1488926 h 6095017"/>
              <a:gd name="connsiteX3615" fmla="*/ 3181653 w 10342563"/>
              <a:gd name="connsiteY3615" fmla="*/ 1475766 h 6095017"/>
              <a:gd name="connsiteX3616" fmla="*/ 3181653 w 10342563"/>
              <a:gd name="connsiteY3616" fmla="*/ 1466993 h 6095017"/>
              <a:gd name="connsiteX3617" fmla="*/ 3177271 w 10342563"/>
              <a:gd name="connsiteY3617" fmla="*/ 1453832 h 6095017"/>
              <a:gd name="connsiteX3618" fmla="*/ 3164123 w 10342563"/>
              <a:gd name="connsiteY3618" fmla="*/ 1423125 h 6095017"/>
              <a:gd name="connsiteX3619" fmla="*/ 3146594 w 10342563"/>
              <a:gd name="connsiteY3619" fmla="*/ 1401191 h 6095017"/>
              <a:gd name="connsiteX3620" fmla="*/ 3137829 w 10342563"/>
              <a:gd name="connsiteY3620" fmla="*/ 1401191 h 6095017"/>
              <a:gd name="connsiteX3621" fmla="*/ 3133446 w 10342563"/>
              <a:gd name="connsiteY3621" fmla="*/ 1409965 h 6095017"/>
              <a:gd name="connsiteX3622" fmla="*/ 3120299 w 10342563"/>
              <a:gd name="connsiteY3622" fmla="*/ 1423125 h 6095017"/>
              <a:gd name="connsiteX3623" fmla="*/ 3111534 w 10342563"/>
              <a:gd name="connsiteY3623" fmla="*/ 1423125 h 6095017"/>
              <a:gd name="connsiteX3624" fmla="*/ 3111534 w 10342563"/>
              <a:gd name="connsiteY3624" fmla="*/ 1431898 h 6095017"/>
              <a:gd name="connsiteX3625" fmla="*/ 3124681 w 10342563"/>
              <a:gd name="connsiteY3625" fmla="*/ 1462606 h 6095017"/>
              <a:gd name="connsiteX3626" fmla="*/ 3129064 w 10342563"/>
              <a:gd name="connsiteY3626" fmla="*/ 1475766 h 6095017"/>
              <a:gd name="connsiteX3627" fmla="*/ 3146594 w 10342563"/>
              <a:gd name="connsiteY3627" fmla="*/ 1493313 h 6095017"/>
              <a:gd name="connsiteX3628" fmla="*/ 3159741 w 10342563"/>
              <a:gd name="connsiteY3628" fmla="*/ 1510860 h 6095017"/>
              <a:gd name="connsiteX3629" fmla="*/ 3164123 w 10342563"/>
              <a:gd name="connsiteY3629" fmla="*/ 1550341 h 6095017"/>
              <a:gd name="connsiteX3630" fmla="*/ 3168506 w 10342563"/>
              <a:gd name="connsiteY3630" fmla="*/ 1563501 h 6095017"/>
              <a:gd name="connsiteX3631" fmla="*/ 3164123 w 10342563"/>
              <a:gd name="connsiteY3631" fmla="*/ 1581048 h 6095017"/>
              <a:gd name="connsiteX3632" fmla="*/ 3150976 w 10342563"/>
              <a:gd name="connsiteY3632" fmla="*/ 1598595 h 6095017"/>
              <a:gd name="connsiteX3633" fmla="*/ 3146594 w 10342563"/>
              <a:gd name="connsiteY3633" fmla="*/ 1624916 h 6095017"/>
              <a:gd name="connsiteX3634" fmla="*/ 3146594 w 10342563"/>
              <a:gd name="connsiteY3634" fmla="*/ 1633689 h 6095017"/>
              <a:gd name="connsiteX3635" fmla="*/ 3137829 w 10342563"/>
              <a:gd name="connsiteY3635" fmla="*/ 1629302 h 6095017"/>
              <a:gd name="connsiteX3636" fmla="*/ 3129064 w 10342563"/>
              <a:gd name="connsiteY3636" fmla="*/ 1607369 h 6095017"/>
              <a:gd name="connsiteX3637" fmla="*/ 3111534 w 10342563"/>
              <a:gd name="connsiteY3637" fmla="*/ 1594208 h 6095017"/>
              <a:gd name="connsiteX3638" fmla="*/ 3089622 w 10342563"/>
              <a:gd name="connsiteY3638" fmla="*/ 1576661 h 6095017"/>
              <a:gd name="connsiteX3639" fmla="*/ 3058945 w 10342563"/>
              <a:gd name="connsiteY3639" fmla="*/ 1554728 h 6095017"/>
              <a:gd name="connsiteX3640" fmla="*/ 3063327 w 10342563"/>
              <a:gd name="connsiteY3640" fmla="*/ 1572275 h 6095017"/>
              <a:gd name="connsiteX3641" fmla="*/ 3102769 w 10342563"/>
              <a:gd name="connsiteY3641" fmla="*/ 1624916 h 6095017"/>
              <a:gd name="connsiteX3642" fmla="*/ 3098387 w 10342563"/>
              <a:gd name="connsiteY3642" fmla="*/ 1646849 h 6095017"/>
              <a:gd name="connsiteX3643" fmla="*/ 3094004 w 10342563"/>
              <a:gd name="connsiteY3643" fmla="*/ 1651236 h 6095017"/>
              <a:gd name="connsiteX3644" fmla="*/ 3072092 w 10342563"/>
              <a:gd name="connsiteY3644" fmla="*/ 1642463 h 6095017"/>
              <a:gd name="connsiteX3645" fmla="*/ 3054562 w 10342563"/>
              <a:gd name="connsiteY3645" fmla="*/ 1633689 h 6095017"/>
              <a:gd name="connsiteX3646" fmla="*/ 3015120 w 10342563"/>
              <a:gd name="connsiteY3646" fmla="*/ 1607369 h 6095017"/>
              <a:gd name="connsiteX3647" fmla="*/ 2997591 w 10342563"/>
              <a:gd name="connsiteY3647" fmla="*/ 1589822 h 6095017"/>
              <a:gd name="connsiteX3648" fmla="*/ 2997591 w 10342563"/>
              <a:gd name="connsiteY3648" fmla="*/ 1594208 h 6095017"/>
              <a:gd name="connsiteX3649" fmla="*/ 2993208 w 10342563"/>
              <a:gd name="connsiteY3649" fmla="*/ 1594208 h 6095017"/>
              <a:gd name="connsiteX3650" fmla="*/ 2993208 w 10342563"/>
              <a:gd name="connsiteY3650" fmla="*/ 1589822 h 6095017"/>
              <a:gd name="connsiteX3651" fmla="*/ 2966914 w 10342563"/>
              <a:gd name="connsiteY3651" fmla="*/ 1567888 h 6095017"/>
              <a:gd name="connsiteX3652" fmla="*/ 2966914 w 10342563"/>
              <a:gd name="connsiteY3652" fmla="*/ 1554728 h 6095017"/>
              <a:gd name="connsiteX3653" fmla="*/ 2962531 w 10342563"/>
              <a:gd name="connsiteY3653" fmla="*/ 1532794 h 6095017"/>
              <a:gd name="connsiteX3654" fmla="*/ 2945001 w 10342563"/>
              <a:gd name="connsiteY3654" fmla="*/ 1497700 h 6095017"/>
              <a:gd name="connsiteX3655" fmla="*/ 2927472 w 10342563"/>
              <a:gd name="connsiteY3655" fmla="*/ 1488926 h 6095017"/>
              <a:gd name="connsiteX3656" fmla="*/ 2888030 w 10342563"/>
              <a:gd name="connsiteY3656" fmla="*/ 1484540 h 6095017"/>
              <a:gd name="connsiteX3657" fmla="*/ 2879265 w 10342563"/>
              <a:gd name="connsiteY3657" fmla="*/ 1484540 h 6095017"/>
              <a:gd name="connsiteX3658" fmla="*/ 2866117 w 10342563"/>
              <a:gd name="connsiteY3658" fmla="*/ 1488926 h 6095017"/>
              <a:gd name="connsiteX3659" fmla="*/ 2822293 w 10342563"/>
              <a:gd name="connsiteY3659" fmla="*/ 1475766 h 6095017"/>
              <a:gd name="connsiteX3660" fmla="*/ 2817911 w 10342563"/>
              <a:gd name="connsiteY3660" fmla="*/ 1453832 h 6095017"/>
              <a:gd name="connsiteX3661" fmla="*/ 2826675 w 10342563"/>
              <a:gd name="connsiteY3661" fmla="*/ 1440672 h 6095017"/>
              <a:gd name="connsiteX3662" fmla="*/ 2848587 w 10342563"/>
              <a:gd name="connsiteY3662" fmla="*/ 1418738 h 6095017"/>
              <a:gd name="connsiteX3663" fmla="*/ 2857352 w 10342563"/>
              <a:gd name="connsiteY3663" fmla="*/ 1418738 h 6095017"/>
              <a:gd name="connsiteX3664" fmla="*/ 2879265 w 10342563"/>
              <a:gd name="connsiteY3664" fmla="*/ 1427512 h 6095017"/>
              <a:gd name="connsiteX3665" fmla="*/ 2914324 w 10342563"/>
              <a:gd name="connsiteY3665" fmla="*/ 1431898 h 6095017"/>
              <a:gd name="connsiteX3666" fmla="*/ 2949384 w 10342563"/>
              <a:gd name="connsiteY3666" fmla="*/ 1423125 h 6095017"/>
              <a:gd name="connsiteX3667" fmla="*/ 2953766 w 10342563"/>
              <a:gd name="connsiteY3667" fmla="*/ 1418738 h 6095017"/>
              <a:gd name="connsiteX3668" fmla="*/ 2966914 w 10342563"/>
              <a:gd name="connsiteY3668" fmla="*/ 1370484 h 6095017"/>
              <a:gd name="connsiteX3669" fmla="*/ 2997591 w 10342563"/>
              <a:gd name="connsiteY3669" fmla="*/ 1348550 h 6095017"/>
              <a:gd name="connsiteX3670" fmla="*/ 3015120 w 10342563"/>
              <a:gd name="connsiteY3670" fmla="*/ 1335390 h 6095017"/>
              <a:gd name="connsiteX3671" fmla="*/ 3023885 w 10342563"/>
              <a:gd name="connsiteY3671" fmla="*/ 1322230 h 6095017"/>
              <a:gd name="connsiteX3672" fmla="*/ 3028268 w 10342563"/>
              <a:gd name="connsiteY3672" fmla="*/ 1287136 h 6095017"/>
              <a:gd name="connsiteX3673" fmla="*/ 3015120 w 10342563"/>
              <a:gd name="connsiteY3673" fmla="*/ 1260815 h 6095017"/>
              <a:gd name="connsiteX3674" fmla="*/ 3010738 w 10342563"/>
              <a:gd name="connsiteY3674" fmla="*/ 1252042 h 6095017"/>
              <a:gd name="connsiteX3675" fmla="*/ 2993208 w 10342563"/>
              <a:gd name="connsiteY3675" fmla="*/ 1243268 h 6095017"/>
              <a:gd name="connsiteX3676" fmla="*/ 2984443 w 10342563"/>
              <a:gd name="connsiteY3676" fmla="*/ 1243268 h 6095017"/>
              <a:gd name="connsiteX3677" fmla="*/ 2975678 w 10342563"/>
              <a:gd name="connsiteY3677" fmla="*/ 1243268 h 6095017"/>
              <a:gd name="connsiteX3678" fmla="*/ 2980061 w 10342563"/>
              <a:gd name="connsiteY3678" fmla="*/ 1230108 h 6095017"/>
              <a:gd name="connsiteX3679" fmla="*/ 2988826 w 10342563"/>
              <a:gd name="connsiteY3679" fmla="*/ 1225721 h 6095017"/>
              <a:gd name="connsiteX3680" fmla="*/ 2988826 w 10342563"/>
              <a:gd name="connsiteY3680" fmla="*/ 1221334 h 6095017"/>
              <a:gd name="connsiteX3681" fmla="*/ 2988826 w 10342563"/>
              <a:gd name="connsiteY3681" fmla="*/ 1216948 h 6095017"/>
              <a:gd name="connsiteX3682" fmla="*/ 2958149 w 10342563"/>
              <a:gd name="connsiteY3682" fmla="*/ 1216948 h 6095017"/>
              <a:gd name="connsiteX3683" fmla="*/ 2953766 w 10342563"/>
              <a:gd name="connsiteY3683" fmla="*/ 1212561 h 6095017"/>
              <a:gd name="connsiteX3684" fmla="*/ 2958149 w 10342563"/>
              <a:gd name="connsiteY3684" fmla="*/ 1203787 h 6095017"/>
              <a:gd name="connsiteX3685" fmla="*/ 2971296 w 10342563"/>
              <a:gd name="connsiteY3685" fmla="*/ 1199401 h 6095017"/>
              <a:gd name="connsiteX3686" fmla="*/ 2971296 w 10342563"/>
              <a:gd name="connsiteY3686" fmla="*/ 1190627 h 6095017"/>
              <a:gd name="connsiteX3687" fmla="*/ 2953766 w 10342563"/>
              <a:gd name="connsiteY3687" fmla="*/ 1155533 h 6095017"/>
              <a:gd name="connsiteX3688" fmla="*/ 2945001 w 10342563"/>
              <a:gd name="connsiteY3688" fmla="*/ 1137986 h 6095017"/>
              <a:gd name="connsiteX3689" fmla="*/ 2953766 w 10342563"/>
              <a:gd name="connsiteY3689" fmla="*/ 1120439 h 6095017"/>
              <a:gd name="connsiteX3690" fmla="*/ 2953766 w 10342563"/>
              <a:gd name="connsiteY3690" fmla="*/ 1116052 h 6095017"/>
              <a:gd name="connsiteX3691" fmla="*/ 2949384 w 10342563"/>
              <a:gd name="connsiteY3691" fmla="*/ 1111666 h 6095017"/>
              <a:gd name="connsiteX3692" fmla="*/ 2927472 w 10342563"/>
              <a:gd name="connsiteY3692" fmla="*/ 1102892 h 6095017"/>
              <a:gd name="connsiteX3693" fmla="*/ 2927472 w 10342563"/>
              <a:gd name="connsiteY3693" fmla="*/ 1116052 h 6095017"/>
              <a:gd name="connsiteX3694" fmla="*/ 2914324 w 10342563"/>
              <a:gd name="connsiteY3694" fmla="*/ 1137986 h 6095017"/>
              <a:gd name="connsiteX3695" fmla="*/ 2896795 w 10342563"/>
              <a:gd name="connsiteY3695" fmla="*/ 1137986 h 6095017"/>
              <a:gd name="connsiteX3696" fmla="*/ 2888030 w 10342563"/>
              <a:gd name="connsiteY3696" fmla="*/ 1146760 h 6095017"/>
              <a:gd name="connsiteX3697" fmla="*/ 2879265 w 10342563"/>
              <a:gd name="connsiteY3697" fmla="*/ 1146760 h 6095017"/>
              <a:gd name="connsiteX3698" fmla="*/ 2861735 w 10342563"/>
              <a:gd name="connsiteY3698" fmla="*/ 1129213 h 6095017"/>
              <a:gd name="connsiteX3699" fmla="*/ 2852970 w 10342563"/>
              <a:gd name="connsiteY3699" fmla="*/ 1124826 h 6095017"/>
              <a:gd name="connsiteX3700" fmla="*/ 2848587 w 10342563"/>
              <a:gd name="connsiteY3700" fmla="*/ 1124826 h 6095017"/>
              <a:gd name="connsiteX3701" fmla="*/ 2804763 w 10342563"/>
              <a:gd name="connsiteY3701" fmla="*/ 1111666 h 6095017"/>
              <a:gd name="connsiteX3702" fmla="*/ 2795998 w 10342563"/>
              <a:gd name="connsiteY3702" fmla="*/ 1116052 h 6095017"/>
              <a:gd name="connsiteX3703" fmla="*/ 2774086 w 10342563"/>
              <a:gd name="connsiteY3703" fmla="*/ 1107279 h 6095017"/>
              <a:gd name="connsiteX3704" fmla="*/ 2760939 w 10342563"/>
              <a:gd name="connsiteY3704" fmla="*/ 1094118 h 6095017"/>
              <a:gd name="connsiteX3705" fmla="*/ 2734644 w 10342563"/>
              <a:gd name="connsiteY3705" fmla="*/ 1085345 h 6095017"/>
              <a:gd name="connsiteX3706" fmla="*/ 2721497 w 10342563"/>
              <a:gd name="connsiteY3706" fmla="*/ 1072185 h 6095017"/>
              <a:gd name="connsiteX3707" fmla="*/ 2712732 w 10342563"/>
              <a:gd name="connsiteY3707" fmla="*/ 1072185 h 6095017"/>
              <a:gd name="connsiteX3708" fmla="*/ 2695202 w 10342563"/>
              <a:gd name="connsiteY3708" fmla="*/ 1063411 h 6095017"/>
              <a:gd name="connsiteX3709" fmla="*/ 2682055 w 10342563"/>
              <a:gd name="connsiteY3709" fmla="*/ 1041477 h 6095017"/>
              <a:gd name="connsiteX3710" fmla="*/ 2682055 w 10342563"/>
              <a:gd name="connsiteY3710" fmla="*/ 1019544 h 6095017"/>
              <a:gd name="connsiteX3711" fmla="*/ 2703967 w 10342563"/>
              <a:gd name="connsiteY3711" fmla="*/ 1006383 h 6095017"/>
              <a:gd name="connsiteX3712" fmla="*/ 2721497 w 10342563"/>
              <a:gd name="connsiteY3712" fmla="*/ 1019544 h 6095017"/>
              <a:gd name="connsiteX3713" fmla="*/ 2730262 w 10342563"/>
              <a:gd name="connsiteY3713" fmla="*/ 1019544 h 6095017"/>
              <a:gd name="connsiteX3714" fmla="*/ 2730262 w 10342563"/>
              <a:gd name="connsiteY3714" fmla="*/ 1010770 h 6095017"/>
              <a:gd name="connsiteX3715" fmla="*/ 2721497 w 10342563"/>
              <a:gd name="connsiteY3715" fmla="*/ 1001997 h 6095017"/>
              <a:gd name="connsiteX3716" fmla="*/ 2695202 w 10342563"/>
              <a:gd name="connsiteY3716" fmla="*/ 993223 h 6095017"/>
              <a:gd name="connsiteX3717" fmla="*/ 2682055 w 10342563"/>
              <a:gd name="connsiteY3717" fmla="*/ 971289 h 6095017"/>
              <a:gd name="connsiteX3718" fmla="*/ 2712732 w 10342563"/>
              <a:gd name="connsiteY3718" fmla="*/ 918648 h 6095017"/>
              <a:gd name="connsiteX3719" fmla="*/ 2717114 w 10342563"/>
              <a:gd name="connsiteY3719" fmla="*/ 905488 h 6095017"/>
              <a:gd name="connsiteX3720" fmla="*/ 2725879 w 10342563"/>
              <a:gd name="connsiteY3720" fmla="*/ 892328 h 6095017"/>
              <a:gd name="connsiteX3721" fmla="*/ 2730262 w 10342563"/>
              <a:gd name="connsiteY3721" fmla="*/ 887941 h 6095017"/>
              <a:gd name="connsiteX3722" fmla="*/ 2769703 w 10342563"/>
              <a:gd name="connsiteY3722" fmla="*/ 844073 h 6095017"/>
              <a:gd name="connsiteX3723" fmla="*/ 2800381 w 10342563"/>
              <a:gd name="connsiteY3723" fmla="*/ 822140 h 6095017"/>
              <a:gd name="connsiteX3724" fmla="*/ 2835988 w 10342563"/>
              <a:gd name="connsiteY3724" fmla="*/ 809528 h 6095017"/>
              <a:gd name="connsiteX3725" fmla="*/ 2585641 w 10342563"/>
              <a:gd name="connsiteY3725" fmla="*/ 808980 h 6095017"/>
              <a:gd name="connsiteX3726" fmla="*/ 2590024 w 10342563"/>
              <a:gd name="connsiteY3726" fmla="*/ 813366 h 6095017"/>
              <a:gd name="connsiteX3727" fmla="*/ 2585641 w 10342563"/>
              <a:gd name="connsiteY3727" fmla="*/ 817753 h 6095017"/>
              <a:gd name="connsiteX3728" fmla="*/ 2581259 w 10342563"/>
              <a:gd name="connsiteY3728" fmla="*/ 813366 h 6095017"/>
              <a:gd name="connsiteX3729" fmla="*/ 2585641 w 10342563"/>
              <a:gd name="connsiteY3729" fmla="*/ 808980 h 6095017"/>
              <a:gd name="connsiteX3730" fmla="*/ 6670077 w 10342563"/>
              <a:gd name="connsiteY3730" fmla="*/ 787046 h 6095017"/>
              <a:gd name="connsiteX3731" fmla="*/ 6674459 w 10342563"/>
              <a:gd name="connsiteY3731" fmla="*/ 795819 h 6095017"/>
              <a:gd name="connsiteX3732" fmla="*/ 6670077 w 10342563"/>
              <a:gd name="connsiteY3732" fmla="*/ 795819 h 6095017"/>
              <a:gd name="connsiteX3733" fmla="*/ 6665694 w 10342563"/>
              <a:gd name="connsiteY3733" fmla="*/ 791432 h 6095017"/>
              <a:gd name="connsiteX3734" fmla="*/ 6670077 w 10342563"/>
              <a:gd name="connsiteY3734" fmla="*/ 787046 h 6095017"/>
              <a:gd name="connsiteX3735" fmla="*/ 1411147 w 10342563"/>
              <a:gd name="connsiteY3735" fmla="*/ 787046 h 6095017"/>
              <a:gd name="connsiteX3736" fmla="*/ 1415529 w 10342563"/>
              <a:gd name="connsiteY3736" fmla="*/ 787046 h 6095017"/>
              <a:gd name="connsiteX3737" fmla="*/ 1415529 w 10342563"/>
              <a:gd name="connsiteY3737" fmla="*/ 791432 h 6095017"/>
              <a:gd name="connsiteX3738" fmla="*/ 1411147 w 10342563"/>
              <a:gd name="connsiteY3738" fmla="*/ 791432 h 6095017"/>
              <a:gd name="connsiteX3739" fmla="*/ 1406764 w 10342563"/>
              <a:gd name="connsiteY3739" fmla="*/ 791432 h 6095017"/>
              <a:gd name="connsiteX3740" fmla="*/ 1411147 w 10342563"/>
              <a:gd name="connsiteY3740" fmla="*/ 787046 h 6095017"/>
              <a:gd name="connsiteX3741" fmla="*/ 5171282 w 10342563"/>
              <a:gd name="connsiteY3741" fmla="*/ 738791 h 6095017"/>
              <a:gd name="connsiteX3742" fmla="*/ 5175664 w 10342563"/>
              <a:gd name="connsiteY3742" fmla="*/ 743178 h 6095017"/>
              <a:gd name="connsiteX3743" fmla="*/ 5180047 w 10342563"/>
              <a:gd name="connsiteY3743" fmla="*/ 743178 h 6095017"/>
              <a:gd name="connsiteX3744" fmla="*/ 5180047 w 10342563"/>
              <a:gd name="connsiteY3744" fmla="*/ 738791 h 6095017"/>
              <a:gd name="connsiteX3745" fmla="*/ 5171282 w 10342563"/>
              <a:gd name="connsiteY3745" fmla="*/ 738791 h 6095017"/>
              <a:gd name="connsiteX3746" fmla="*/ 4478856 w 10342563"/>
              <a:gd name="connsiteY3746" fmla="*/ 730018 h 6095017"/>
              <a:gd name="connsiteX3747" fmla="*/ 4483239 w 10342563"/>
              <a:gd name="connsiteY3747" fmla="*/ 730018 h 6095017"/>
              <a:gd name="connsiteX3748" fmla="*/ 4478856 w 10342563"/>
              <a:gd name="connsiteY3748" fmla="*/ 734405 h 6095017"/>
              <a:gd name="connsiteX3749" fmla="*/ 4474473 w 10342563"/>
              <a:gd name="connsiteY3749" fmla="*/ 734405 h 6095017"/>
              <a:gd name="connsiteX3750" fmla="*/ 4478856 w 10342563"/>
              <a:gd name="connsiteY3750" fmla="*/ 730018 h 6095017"/>
              <a:gd name="connsiteX3751" fmla="*/ 5180047 w 10342563"/>
              <a:gd name="connsiteY3751" fmla="*/ 725631 h 6095017"/>
              <a:gd name="connsiteX3752" fmla="*/ 5184429 w 10342563"/>
              <a:gd name="connsiteY3752" fmla="*/ 730018 h 6095017"/>
              <a:gd name="connsiteX3753" fmla="*/ 5184429 w 10342563"/>
              <a:gd name="connsiteY3753" fmla="*/ 725631 h 6095017"/>
              <a:gd name="connsiteX3754" fmla="*/ 5180047 w 10342563"/>
              <a:gd name="connsiteY3754" fmla="*/ 725631 h 6095017"/>
              <a:gd name="connsiteX3755" fmla="*/ 2572494 w 10342563"/>
              <a:gd name="connsiteY3755" fmla="*/ 725631 h 6095017"/>
              <a:gd name="connsiteX3756" fmla="*/ 2603171 w 10342563"/>
              <a:gd name="connsiteY3756" fmla="*/ 725631 h 6095017"/>
              <a:gd name="connsiteX3757" fmla="*/ 2607553 w 10342563"/>
              <a:gd name="connsiteY3757" fmla="*/ 725631 h 6095017"/>
              <a:gd name="connsiteX3758" fmla="*/ 2603171 w 10342563"/>
              <a:gd name="connsiteY3758" fmla="*/ 734405 h 6095017"/>
              <a:gd name="connsiteX3759" fmla="*/ 2590024 w 10342563"/>
              <a:gd name="connsiteY3759" fmla="*/ 738791 h 6095017"/>
              <a:gd name="connsiteX3760" fmla="*/ 2559346 w 10342563"/>
              <a:gd name="connsiteY3760" fmla="*/ 738791 h 6095017"/>
              <a:gd name="connsiteX3761" fmla="*/ 2572494 w 10342563"/>
              <a:gd name="connsiteY3761" fmla="*/ 725631 h 6095017"/>
              <a:gd name="connsiteX3762" fmla="*/ 2541817 w 10342563"/>
              <a:gd name="connsiteY3762" fmla="*/ 725631 h 6095017"/>
              <a:gd name="connsiteX3763" fmla="*/ 2550582 w 10342563"/>
              <a:gd name="connsiteY3763" fmla="*/ 730018 h 6095017"/>
              <a:gd name="connsiteX3764" fmla="*/ 2559346 w 10342563"/>
              <a:gd name="connsiteY3764" fmla="*/ 738791 h 6095017"/>
              <a:gd name="connsiteX3765" fmla="*/ 2572494 w 10342563"/>
              <a:gd name="connsiteY3765" fmla="*/ 743178 h 6095017"/>
              <a:gd name="connsiteX3766" fmla="*/ 2598788 w 10342563"/>
              <a:gd name="connsiteY3766" fmla="*/ 743178 h 6095017"/>
              <a:gd name="connsiteX3767" fmla="*/ 2607553 w 10342563"/>
              <a:gd name="connsiteY3767" fmla="*/ 756338 h 6095017"/>
              <a:gd name="connsiteX3768" fmla="*/ 2603171 w 10342563"/>
              <a:gd name="connsiteY3768" fmla="*/ 769499 h 6095017"/>
              <a:gd name="connsiteX3769" fmla="*/ 2594406 w 10342563"/>
              <a:gd name="connsiteY3769" fmla="*/ 782659 h 6095017"/>
              <a:gd name="connsiteX3770" fmla="*/ 2581259 w 10342563"/>
              <a:gd name="connsiteY3770" fmla="*/ 791432 h 6095017"/>
              <a:gd name="connsiteX3771" fmla="*/ 2563729 w 10342563"/>
              <a:gd name="connsiteY3771" fmla="*/ 800206 h 6095017"/>
              <a:gd name="connsiteX3772" fmla="*/ 2559346 w 10342563"/>
              <a:gd name="connsiteY3772" fmla="*/ 804593 h 6095017"/>
              <a:gd name="connsiteX3773" fmla="*/ 2576876 w 10342563"/>
              <a:gd name="connsiteY3773" fmla="*/ 822140 h 6095017"/>
              <a:gd name="connsiteX3774" fmla="*/ 2581259 w 10342563"/>
              <a:gd name="connsiteY3774" fmla="*/ 839687 h 6095017"/>
              <a:gd name="connsiteX3775" fmla="*/ 2576876 w 10342563"/>
              <a:gd name="connsiteY3775" fmla="*/ 866007 h 6095017"/>
              <a:gd name="connsiteX3776" fmla="*/ 2554964 w 10342563"/>
              <a:gd name="connsiteY3776" fmla="*/ 901101 h 6095017"/>
              <a:gd name="connsiteX3777" fmla="*/ 2550582 w 10342563"/>
              <a:gd name="connsiteY3777" fmla="*/ 905488 h 6095017"/>
              <a:gd name="connsiteX3778" fmla="*/ 2528669 w 10342563"/>
              <a:gd name="connsiteY3778" fmla="*/ 918648 h 6095017"/>
              <a:gd name="connsiteX3779" fmla="*/ 2506757 w 10342563"/>
              <a:gd name="connsiteY3779" fmla="*/ 927422 h 6095017"/>
              <a:gd name="connsiteX3780" fmla="*/ 2489227 w 10342563"/>
              <a:gd name="connsiteY3780" fmla="*/ 940582 h 6095017"/>
              <a:gd name="connsiteX3781" fmla="*/ 2476080 w 10342563"/>
              <a:gd name="connsiteY3781" fmla="*/ 940582 h 6095017"/>
              <a:gd name="connsiteX3782" fmla="*/ 2467315 w 10342563"/>
              <a:gd name="connsiteY3782" fmla="*/ 914262 h 6095017"/>
              <a:gd name="connsiteX3783" fmla="*/ 2454168 w 10342563"/>
              <a:gd name="connsiteY3783" fmla="*/ 866007 h 6095017"/>
              <a:gd name="connsiteX3784" fmla="*/ 2436638 w 10342563"/>
              <a:gd name="connsiteY3784" fmla="*/ 848460 h 6095017"/>
              <a:gd name="connsiteX3785" fmla="*/ 2432255 w 10342563"/>
              <a:gd name="connsiteY3785" fmla="*/ 839687 h 6095017"/>
              <a:gd name="connsiteX3786" fmla="*/ 2436638 w 10342563"/>
              <a:gd name="connsiteY3786" fmla="*/ 808980 h 6095017"/>
              <a:gd name="connsiteX3787" fmla="*/ 2458550 w 10342563"/>
              <a:gd name="connsiteY3787" fmla="*/ 782659 h 6095017"/>
              <a:gd name="connsiteX3788" fmla="*/ 2471698 w 10342563"/>
              <a:gd name="connsiteY3788" fmla="*/ 791432 h 6095017"/>
              <a:gd name="connsiteX3789" fmla="*/ 2484845 w 10342563"/>
              <a:gd name="connsiteY3789" fmla="*/ 813366 h 6095017"/>
              <a:gd name="connsiteX3790" fmla="*/ 2493610 w 10342563"/>
              <a:gd name="connsiteY3790" fmla="*/ 813366 h 6095017"/>
              <a:gd name="connsiteX3791" fmla="*/ 2497992 w 10342563"/>
              <a:gd name="connsiteY3791" fmla="*/ 778272 h 6095017"/>
              <a:gd name="connsiteX3792" fmla="*/ 2493610 w 10342563"/>
              <a:gd name="connsiteY3792" fmla="*/ 765112 h 6095017"/>
              <a:gd name="connsiteX3793" fmla="*/ 2493610 w 10342563"/>
              <a:gd name="connsiteY3793" fmla="*/ 756338 h 6095017"/>
              <a:gd name="connsiteX3794" fmla="*/ 2511140 w 10342563"/>
              <a:gd name="connsiteY3794" fmla="*/ 738791 h 6095017"/>
              <a:gd name="connsiteX3795" fmla="*/ 2519904 w 10342563"/>
              <a:gd name="connsiteY3795" fmla="*/ 730018 h 6095017"/>
              <a:gd name="connsiteX3796" fmla="*/ 2541817 w 10342563"/>
              <a:gd name="connsiteY3796" fmla="*/ 725631 h 6095017"/>
              <a:gd name="connsiteX3797" fmla="*/ 6694728 w 10342563"/>
              <a:gd name="connsiteY3797" fmla="*/ 711374 h 6095017"/>
              <a:gd name="connsiteX3798" fmla="*/ 6700754 w 10342563"/>
              <a:gd name="connsiteY3798" fmla="*/ 712471 h 6095017"/>
              <a:gd name="connsiteX3799" fmla="*/ 6705136 w 10342563"/>
              <a:gd name="connsiteY3799" fmla="*/ 716858 h 6095017"/>
              <a:gd name="connsiteX3800" fmla="*/ 6696372 w 10342563"/>
              <a:gd name="connsiteY3800" fmla="*/ 725631 h 6095017"/>
              <a:gd name="connsiteX3801" fmla="*/ 6691989 w 10342563"/>
              <a:gd name="connsiteY3801" fmla="*/ 716858 h 6095017"/>
              <a:gd name="connsiteX3802" fmla="*/ 6694728 w 10342563"/>
              <a:gd name="connsiteY3802" fmla="*/ 711374 h 6095017"/>
              <a:gd name="connsiteX3803" fmla="*/ 7923455 w 10342563"/>
              <a:gd name="connsiteY3803" fmla="*/ 694924 h 6095017"/>
              <a:gd name="connsiteX3804" fmla="*/ 7932220 w 10342563"/>
              <a:gd name="connsiteY3804" fmla="*/ 699311 h 6095017"/>
              <a:gd name="connsiteX3805" fmla="*/ 7927837 w 10342563"/>
              <a:gd name="connsiteY3805" fmla="*/ 694924 h 6095017"/>
              <a:gd name="connsiteX3806" fmla="*/ 7923455 w 10342563"/>
              <a:gd name="connsiteY3806" fmla="*/ 694924 h 6095017"/>
              <a:gd name="connsiteX3807" fmla="*/ 2625083 w 10342563"/>
              <a:gd name="connsiteY3807" fmla="*/ 686150 h 6095017"/>
              <a:gd name="connsiteX3808" fmla="*/ 2625083 w 10342563"/>
              <a:gd name="connsiteY3808" fmla="*/ 690537 h 6095017"/>
              <a:gd name="connsiteX3809" fmla="*/ 2620701 w 10342563"/>
              <a:gd name="connsiteY3809" fmla="*/ 690537 h 6095017"/>
              <a:gd name="connsiteX3810" fmla="*/ 2625083 w 10342563"/>
              <a:gd name="connsiteY3810" fmla="*/ 686150 h 6095017"/>
              <a:gd name="connsiteX3811" fmla="*/ 3102769 w 10342563"/>
              <a:gd name="connsiteY3811" fmla="*/ 677377 h 6095017"/>
              <a:gd name="connsiteX3812" fmla="*/ 3102769 w 10342563"/>
              <a:gd name="connsiteY3812" fmla="*/ 686150 h 6095017"/>
              <a:gd name="connsiteX3813" fmla="*/ 3094004 w 10342563"/>
              <a:gd name="connsiteY3813" fmla="*/ 690537 h 6095017"/>
              <a:gd name="connsiteX3814" fmla="*/ 3094004 w 10342563"/>
              <a:gd name="connsiteY3814" fmla="*/ 681764 h 6095017"/>
              <a:gd name="connsiteX3815" fmla="*/ 3102769 w 10342563"/>
              <a:gd name="connsiteY3815" fmla="*/ 677377 h 6095017"/>
              <a:gd name="connsiteX3816" fmla="*/ 2164927 w 10342563"/>
              <a:gd name="connsiteY3816" fmla="*/ 677377 h 6095017"/>
              <a:gd name="connsiteX3817" fmla="*/ 2173692 w 10342563"/>
              <a:gd name="connsiteY3817" fmla="*/ 681764 h 6095017"/>
              <a:gd name="connsiteX3818" fmla="*/ 2178074 w 10342563"/>
              <a:gd name="connsiteY3818" fmla="*/ 703697 h 6095017"/>
              <a:gd name="connsiteX3819" fmla="*/ 2160544 w 10342563"/>
              <a:gd name="connsiteY3819" fmla="*/ 725631 h 6095017"/>
              <a:gd name="connsiteX3820" fmla="*/ 2160544 w 10342563"/>
              <a:gd name="connsiteY3820" fmla="*/ 734405 h 6095017"/>
              <a:gd name="connsiteX3821" fmla="*/ 2169309 w 10342563"/>
              <a:gd name="connsiteY3821" fmla="*/ 734405 h 6095017"/>
              <a:gd name="connsiteX3822" fmla="*/ 2182456 w 10342563"/>
              <a:gd name="connsiteY3822" fmla="*/ 721244 h 6095017"/>
              <a:gd name="connsiteX3823" fmla="*/ 2204369 w 10342563"/>
              <a:gd name="connsiteY3823" fmla="*/ 725631 h 6095017"/>
              <a:gd name="connsiteX3824" fmla="*/ 2226281 w 10342563"/>
              <a:gd name="connsiteY3824" fmla="*/ 747565 h 6095017"/>
              <a:gd name="connsiteX3825" fmla="*/ 2221898 w 10342563"/>
              <a:gd name="connsiteY3825" fmla="*/ 760725 h 6095017"/>
              <a:gd name="connsiteX3826" fmla="*/ 2204369 w 10342563"/>
              <a:gd name="connsiteY3826" fmla="*/ 769499 h 6095017"/>
              <a:gd name="connsiteX3827" fmla="*/ 2199986 w 10342563"/>
              <a:gd name="connsiteY3827" fmla="*/ 773885 h 6095017"/>
              <a:gd name="connsiteX3828" fmla="*/ 2204369 w 10342563"/>
              <a:gd name="connsiteY3828" fmla="*/ 773885 h 6095017"/>
              <a:gd name="connsiteX3829" fmla="*/ 2239428 w 10342563"/>
              <a:gd name="connsiteY3829" fmla="*/ 778272 h 6095017"/>
              <a:gd name="connsiteX3830" fmla="*/ 2248193 w 10342563"/>
              <a:gd name="connsiteY3830" fmla="*/ 773885 h 6095017"/>
              <a:gd name="connsiteX3831" fmla="*/ 2252576 w 10342563"/>
              <a:gd name="connsiteY3831" fmla="*/ 747565 h 6095017"/>
              <a:gd name="connsiteX3832" fmla="*/ 2265723 w 10342563"/>
              <a:gd name="connsiteY3832" fmla="*/ 743178 h 6095017"/>
              <a:gd name="connsiteX3833" fmla="*/ 2270105 w 10342563"/>
              <a:gd name="connsiteY3833" fmla="*/ 751952 h 6095017"/>
              <a:gd name="connsiteX3834" fmla="*/ 2270105 w 10342563"/>
              <a:gd name="connsiteY3834" fmla="*/ 808980 h 6095017"/>
              <a:gd name="connsiteX3835" fmla="*/ 2256958 w 10342563"/>
              <a:gd name="connsiteY3835" fmla="*/ 848460 h 6095017"/>
              <a:gd name="connsiteX3836" fmla="*/ 2261340 w 10342563"/>
              <a:gd name="connsiteY3836" fmla="*/ 857234 h 6095017"/>
              <a:gd name="connsiteX3837" fmla="*/ 2270105 w 10342563"/>
              <a:gd name="connsiteY3837" fmla="*/ 852847 h 6095017"/>
              <a:gd name="connsiteX3838" fmla="*/ 2274487 w 10342563"/>
              <a:gd name="connsiteY3838" fmla="*/ 848460 h 6095017"/>
              <a:gd name="connsiteX3839" fmla="*/ 2292017 w 10342563"/>
              <a:gd name="connsiteY3839" fmla="*/ 800206 h 6095017"/>
              <a:gd name="connsiteX3840" fmla="*/ 2305165 w 10342563"/>
              <a:gd name="connsiteY3840" fmla="*/ 751952 h 6095017"/>
              <a:gd name="connsiteX3841" fmla="*/ 2318312 w 10342563"/>
              <a:gd name="connsiteY3841" fmla="*/ 734405 h 6095017"/>
              <a:gd name="connsiteX3842" fmla="*/ 2340224 w 10342563"/>
              <a:gd name="connsiteY3842" fmla="*/ 730018 h 6095017"/>
              <a:gd name="connsiteX3843" fmla="*/ 2348989 w 10342563"/>
              <a:gd name="connsiteY3843" fmla="*/ 734405 h 6095017"/>
              <a:gd name="connsiteX3844" fmla="*/ 2362136 w 10342563"/>
              <a:gd name="connsiteY3844" fmla="*/ 747565 h 6095017"/>
              <a:gd name="connsiteX3845" fmla="*/ 2366519 w 10342563"/>
              <a:gd name="connsiteY3845" fmla="*/ 751952 h 6095017"/>
              <a:gd name="connsiteX3846" fmla="*/ 2362136 w 10342563"/>
              <a:gd name="connsiteY3846" fmla="*/ 725631 h 6095017"/>
              <a:gd name="connsiteX3847" fmla="*/ 2366519 w 10342563"/>
              <a:gd name="connsiteY3847" fmla="*/ 708084 h 6095017"/>
              <a:gd name="connsiteX3848" fmla="*/ 2388431 w 10342563"/>
              <a:gd name="connsiteY3848" fmla="*/ 699311 h 6095017"/>
              <a:gd name="connsiteX3849" fmla="*/ 2410343 w 10342563"/>
              <a:gd name="connsiteY3849" fmla="*/ 708084 h 6095017"/>
              <a:gd name="connsiteX3850" fmla="*/ 2427873 w 10342563"/>
              <a:gd name="connsiteY3850" fmla="*/ 730018 h 6095017"/>
              <a:gd name="connsiteX3851" fmla="*/ 2423491 w 10342563"/>
              <a:gd name="connsiteY3851" fmla="*/ 743178 h 6095017"/>
              <a:gd name="connsiteX3852" fmla="*/ 2379666 w 10342563"/>
              <a:gd name="connsiteY3852" fmla="*/ 778272 h 6095017"/>
              <a:gd name="connsiteX3853" fmla="*/ 2366519 w 10342563"/>
              <a:gd name="connsiteY3853" fmla="*/ 791432 h 6095017"/>
              <a:gd name="connsiteX3854" fmla="*/ 2344607 w 10342563"/>
              <a:gd name="connsiteY3854" fmla="*/ 844073 h 6095017"/>
              <a:gd name="connsiteX3855" fmla="*/ 2344607 w 10342563"/>
              <a:gd name="connsiteY3855" fmla="*/ 866007 h 6095017"/>
              <a:gd name="connsiteX3856" fmla="*/ 2327077 w 10342563"/>
              <a:gd name="connsiteY3856" fmla="*/ 905488 h 6095017"/>
              <a:gd name="connsiteX3857" fmla="*/ 2322695 w 10342563"/>
              <a:gd name="connsiteY3857" fmla="*/ 923035 h 6095017"/>
              <a:gd name="connsiteX3858" fmla="*/ 2335842 w 10342563"/>
              <a:gd name="connsiteY3858" fmla="*/ 949356 h 6095017"/>
              <a:gd name="connsiteX3859" fmla="*/ 2348989 w 10342563"/>
              <a:gd name="connsiteY3859" fmla="*/ 971289 h 6095017"/>
              <a:gd name="connsiteX3860" fmla="*/ 2362136 w 10342563"/>
              <a:gd name="connsiteY3860" fmla="*/ 993223 h 6095017"/>
              <a:gd name="connsiteX3861" fmla="*/ 2370901 w 10342563"/>
              <a:gd name="connsiteY3861" fmla="*/ 1001997 h 6095017"/>
              <a:gd name="connsiteX3862" fmla="*/ 2370901 w 10342563"/>
              <a:gd name="connsiteY3862" fmla="*/ 1023930 h 6095017"/>
              <a:gd name="connsiteX3863" fmla="*/ 2348989 w 10342563"/>
              <a:gd name="connsiteY3863" fmla="*/ 1045864 h 6095017"/>
              <a:gd name="connsiteX3864" fmla="*/ 2331459 w 10342563"/>
              <a:gd name="connsiteY3864" fmla="*/ 1028317 h 6095017"/>
              <a:gd name="connsiteX3865" fmla="*/ 2318312 w 10342563"/>
              <a:gd name="connsiteY3865" fmla="*/ 1028317 h 6095017"/>
              <a:gd name="connsiteX3866" fmla="*/ 2313930 w 10342563"/>
              <a:gd name="connsiteY3866" fmla="*/ 1037091 h 6095017"/>
              <a:gd name="connsiteX3867" fmla="*/ 2318312 w 10342563"/>
              <a:gd name="connsiteY3867" fmla="*/ 1072185 h 6095017"/>
              <a:gd name="connsiteX3868" fmla="*/ 2305165 w 10342563"/>
              <a:gd name="connsiteY3868" fmla="*/ 1085345 h 6095017"/>
              <a:gd name="connsiteX3869" fmla="*/ 2265723 w 10342563"/>
              <a:gd name="connsiteY3869" fmla="*/ 1085345 h 6095017"/>
              <a:gd name="connsiteX3870" fmla="*/ 2230663 w 10342563"/>
              <a:gd name="connsiteY3870" fmla="*/ 1076571 h 6095017"/>
              <a:gd name="connsiteX3871" fmla="*/ 2226281 w 10342563"/>
              <a:gd name="connsiteY3871" fmla="*/ 1072185 h 6095017"/>
              <a:gd name="connsiteX3872" fmla="*/ 2217516 w 10342563"/>
              <a:gd name="connsiteY3872" fmla="*/ 1054638 h 6095017"/>
              <a:gd name="connsiteX3873" fmla="*/ 2204369 w 10342563"/>
              <a:gd name="connsiteY3873" fmla="*/ 1041477 h 6095017"/>
              <a:gd name="connsiteX3874" fmla="*/ 2199986 w 10342563"/>
              <a:gd name="connsiteY3874" fmla="*/ 1037091 h 6095017"/>
              <a:gd name="connsiteX3875" fmla="*/ 2195604 w 10342563"/>
              <a:gd name="connsiteY3875" fmla="*/ 1032704 h 6095017"/>
              <a:gd name="connsiteX3876" fmla="*/ 2182456 w 10342563"/>
              <a:gd name="connsiteY3876" fmla="*/ 1041477 h 6095017"/>
              <a:gd name="connsiteX3877" fmla="*/ 2151779 w 10342563"/>
              <a:gd name="connsiteY3877" fmla="*/ 1050251 h 6095017"/>
              <a:gd name="connsiteX3878" fmla="*/ 2125485 w 10342563"/>
              <a:gd name="connsiteY3878" fmla="*/ 1054638 h 6095017"/>
              <a:gd name="connsiteX3879" fmla="*/ 2107955 w 10342563"/>
              <a:gd name="connsiteY3879" fmla="*/ 1063411 h 6095017"/>
              <a:gd name="connsiteX3880" fmla="*/ 2081660 w 10342563"/>
              <a:gd name="connsiteY3880" fmla="*/ 1067798 h 6095017"/>
              <a:gd name="connsiteX3881" fmla="*/ 2029071 w 10342563"/>
              <a:gd name="connsiteY3881" fmla="*/ 1063411 h 6095017"/>
              <a:gd name="connsiteX3882" fmla="*/ 2015924 w 10342563"/>
              <a:gd name="connsiteY3882" fmla="*/ 1059024 h 6095017"/>
              <a:gd name="connsiteX3883" fmla="*/ 2011541 w 10342563"/>
              <a:gd name="connsiteY3883" fmla="*/ 1054638 h 6095017"/>
              <a:gd name="connsiteX3884" fmla="*/ 2007159 w 10342563"/>
              <a:gd name="connsiteY3884" fmla="*/ 1032704 h 6095017"/>
              <a:gd name="connsiteX3885" fmla="*/ 2007159 w 10342563"/>
              <a:gd name="connsiteY3885" fmla="*/ 1023930 h 6095017"/>
              <a:gd name="connsiteX3886" fmla="*/ 2015924 w 10342563"/>
              <a:gd name="connsiteY3886" fmla="*/ 1006383 h 6095017"/>
              <a:gd name="connsiteX3887" fmla="*/ 2011541 w 10342563"/>
              <a:gd name="connsiteY3887" fmla="*/ 997610 h 6095017"/>
              <a:gd name="connsiteX3888" fmla="*/ 1985247 w 10342563"/>
              <a:gd name="connsiteY3888" fmla="*/ 988836 h 6095017"/>
              <a:gd name="connsiteX3889" fmla="*/ 1958952 w 10342563"/>
              <a:gd name="connsiteY3889" fmla="*/ 949356 h 6095017"/>
              <a:gd name="connsiteX3890" fmla="*/ 1963334 w 10342563"/>
              <a:gd name="connsiteY3890" fmla="*/ 923035 h 6095017"/>
              <a:gd name="connsiteX3891" fmla="*/ 1976482 w 10342563"/>
              <a:gd name="connsiteY3891" fmla="*/ 905488 h 6095017"/>
              <a:gd name="connsiteX3892" fmla="*/ 2033453 w 10342563"/>
              <a:gd name="connsiteY3892" fmla="*/ 909875 h 6095017"/>
              <a:gd name="connsiteX3893" fmla="*/ 2050983 w 10342563"/>
              <a:gd name="connsiteY3893" fmla="*/ 918648 h 6095017"/>
              <a:gd name="connsiteX3894" fmla="*/ 2107955 w 10342563"/>
              <a:gd name="connsiteY3894" fmla="*/ 931809 h 6095017"/>
              <a:gd name="connsiteX3895" fmla="*/ 2112337 w 10342563"/>
              <a:gd name="connsiteY3895" fmla="*/ 931809 h 6095017"/>
              <a:gd name="connsiteX3896" fmla="*/ 2112337 w 10342563"/>
              <a:gd name="connsiteY3896" fmla="*/ 927422 h 6095017"/>
              <a:gd name="connsiteX3897" fmla="*/ 2072895 w 10342563"/>
              <a:gd name="connsiteY3897" fmla="*/ 887941 h 6095017"/>
              <a:gd name="connsiteX3898" fmla="*/ 2064130 w 10342563"/>
              <a:gd name="connsiteY3898" fmla="*/ 887941 h 6095017"/>
              <a:gd name="connsiteX3899" fmla="*/ 1998394 w 10342563"/>
              <a:gd name="connsiteY3899" fmla="*/ 879168 h 6095017"/>
              <a:gd name="connsiteX3900" fmla="*/ 1976482 w 10342563"/>
              <a:gd name="connsiteY3900" fmla="*/ 857234 h 6095017"/>
              <a:gd name="connsiteX3901" fmla="*/ 1976482 w 10342563"/>
              <a:gd name="connsiteY3901" fmla="*/ 839687 h 6095017"/>
              <a:gd name="connsiteX3902" fmla="*/ 1980864 w 10342563"/>
              <a:gd name="connsiteY3902" fmla="*/ 830913 h 6095017"/>
              <a:gd name="connsiteX3903" fmla="*/ 2002776 w 10342563"/>
              <a:gd name="connsiteY3903" fmla="*/ 822140 h 6095017"/>
              <a:gd name="connsiteX3904" fmla="*/ 2042218 w 10342563"/>
              <a:gd name="connsiteY3904" fmla="*/ 817753 h 6095017"/>
              <a:gd name="connsiteX3905" fmla="*/ 2046601 w 10342563"/>
              <a:gd name="connsiteY3905" fmla="*/ 813366 h 6095017"/>
              <a:gd name="connsiteX3906" fmla="*/ 2042218 w 10342563"/>
              <a:gd name="connsiteY3906" fmla="*/ 813366 h 6095017"/>
              <a:gd name="connsiteX3907" fmla="*/ 2011541 w 10342563"/>
              <a:gd name="connsiteY3907" fmla="*/ 808980 h 6095017"/>
              <a:gd name="connsiteX3908" fmla="*/ 1998394 w 10342563"/>
              <a:gd name="connsiteY3908" fmla="*/ 800206 h 6095017"/>
              <a:gd name="connsiteX3909" fmla="*/ 1998394 w 10342563"/>
              <a:gd name="connsiteY3909" fmla="*/ 795819 h 6095017"/>
              <a:gd name="connsiteX3910" fmla="*/ 1989629 w 10342563"/>
              <a:gd name="connsiteY3910" fmla="*/ 778272 h 6095017"/>
              <a:gd name="connsiteX3911" fmla="*/ 2007159 w 10342563"/>
              <a:gd name="connsiteY3911" fmla="*/ 756338 h 6095017"/>
              <a:gd name="connsiteX3912" fmla="*/ 2024688 w 10342563"/>
              <a:gd name="connsiteY3912" fmla="*/ 747565 h 6095017"/>
              <a:gd name="connsiteX3913" fmla="*/ 2029071 w 10342563"/>
              <a:gd name="connsiteY3913" fmla="*/ 738791 h 6095017"/>
              <a:gd name="connsiteX3914" fmla="*/ 2046601 w 10342563"/>
              <a:gd name="connsiteY3914" fmla="*/ 721244 h 6095017"/>
              <a:gd name="connsiteX3915" fmla="*/ 2099190 w 10342563"/>
              <a:gd name="connsiteY3915" fmla="*/ 699311 h 6095017"/>
              <a:gd name="connsiteX3916" fmla="*/ 2103573 w 10342563"/>
              <a:gd name="connsiteY3916" fmla="*/ 694924 h 6095017"/>
              <a:gd name="connsiteX3917" fmla="*/ 2125485 w 10342563"/>
              <a:gd name="connsiteY3917" fmla="*/ 690537 h 6095017"/>
              <a:gd name="connsiteX3918" fmla="*/ 2143014 w 10342563"/>
              <a:gd name="connsiteY3918" fmla="*/ 686150 h 6095017"/>
              <a:gd name="connsiteX3919" fmla="*/ 2164927 w 10342563"/>
              <a:gd name="connsiteY3919" fmla="*/ 677377 h 6095017"/>
              <a:gd name="connsiteX3920" fmla="*/ 6696372 w 10342563"/>
              <a:gd name="connsiteY3920" fmla="*/ 672990 h 6095017"/>
              <a:gd name="connsiteX3921" fmla="*/ 6700754 w 10342563"/>
              <a:gd name="connsiteY3921" fmla="*/ 672990 h 6095017"/>
              <a:gd name="connsiteX3922" fmla="*/ 6696372 w 10342563"/>
              <a:gd name="connsiteY3922" fmla="*/ 672990 h 6095017"/>
              <a:gd name="connsiteX3923" fmla="*/ 8182019 w 10342563"/>
              <a:gd name="connsiteY3923" fmla="*/ 668603 h 6095017"/>
              <a:gd name="connsiteX3924" fmla="*/ 8177637 w 10342563"/>
              <a:gd name="connsiteY3924" fmla="*/ 672990 h 6095017"/>
              <a:gd name="connsiteX3925" fmla="*/ 8190784 w 10342563"/>
              <a:gd name="connsiteY3925" fmla="*/ 681764 h 6095017"/>
              <a:gd name="connsiteX3926" fmla="*/ 8195167 w 10342563"/>
              <a:gd name="connsiteY3926" fmla="*/ 677377 h 6095017"/>
              <a:gd name="connsiteX3927" fmla="*/ 8195167 w 10342563"/>
              <a:gd name="connsiteY3927" fmla="*/ 672990 h 6095017"/>
              <a:gd name="connsiteX3928" fmla="*/ 8182019 w 10342563"/>
              <a:gd name="connsiteY3928" fmla="*/ 668603 h 6095017"/>
              <a:gd name="connsiteX3929" fmla="*/ 7152146 w 10342563"/>
              <a:gd name="connsiteY3929" fmla="*/ 664217 h 6095017"/>
              <a:gd name="connsiteX3930" fmla="*/ 7152146 w 10342563"/>
              <a:gd name="connsiteY3930" fmla="*/ 672990 h 6095017"/>
              <a:gd name="connsiteX3931" fmla="*/ 7160910 w 10342563"/>
              <a:gd name="connsiteY3931" fmla="*/ 694924 h 6095017"/>
              <a:gd name="connsiteX3932" fmla="*/ 7178440 w 10342563"/>
              <a:gd name="connsiteY3932" fmla="*/ 708084 h 6095017"/>
              <a:gd name="connsiteX3933" fmla="*/ 7187205 w 10342563"/>
              <a:gd name="connsiteY3933" fmla="*/ 716858 h 6095017"/>
              <a:gd name="connsiteX3934" fmla="*/ 7182823 w 10342563"/>
              <a:gd name="connsiteY3934" fmla="*/ 708084 h 6095017"/>
              <a:gd name="connsiteX3935" fmla="*/ 7178440 w 10342563"/>
              <a:gd name="connsiteY3935" fmla="*/ 708084 h 6095017"/>
              <a:gd name="connsiteX3936" fmla="*/ 7191587 w 10342563"/>
              <a:gd name="connsiteY3936" fmla="*/ 690537 h 6095017"/>
              <a:gd name="connsiteX3937" fmla="*/ 7200352 w 10342563"/>
              <a:gd name="connsiteY3937" fmla="*/ 686150 h 6095017"/>
              <a:gd name="connsiteX3938" fmla="*/ 7204735 w 10342563"/>
              <a:gd name="connsiteY3938" fmla="*/ 664217 h 6095017"/>
              <a:gd name="connsiteX3939" fmla="*/ 7187205 w 10342563"/>
              <a:gd name="connsiteY3939" fmla="*/ 668603 h 6095017"/>
              <a:gd name="connsiteX3940" fmla="*/ 7165293 w 10342563"/>
              <a:gd name="connsiteY3940" fmla="*/ 668603 h 6095017"/>
              <a:gd name="connsiteX3941" fmla="*/ 7152146 w 10342563"/>
              <a:gd name="connsiteY3941" fmla="*/ 664217 h 6095017"/>
              <a:gd name="connsiteX3942" fmla="*/ 6334820 w 10342563"/>
              <a:gd name="connsiteY3942" fmla="*/ 654895 h 6095017"/>
              <a:gd name="connsiteX3943" fmla="*/ 6350159 w 10342563"/>
              <a:gd name="connsiteY3943" fmla="*/ 659830 h 6095017"/>
              <a:gd name="connsiteX3944" fmla="*/ 6358924 w 10342563"/>
              <a:gd name="connsiteY3944" fmla="*/ 668603 h 6095017"/>
              <a:gd name="connsiteX3945" fmla="*/ 6367688 w 10342563"/>
              <a:gd name="connsiteY3945" fmla="*/ 677377 h 6095017"/>
              <a:gd name="connsiteX3946" fmla="*/ 6372071 w 10342563"/>
              <a:gd name="connsiteY3946" fmla="*/ 690537 h 6095017"/>
              <a:gd name="connsiteX3947" fmla="*/ 6358924 w 10342563"/>
              <a:gd name="connsiteY3947" fmla="*/ 725631 h 6095017"/>
              <a:gd name="connsiteX3948" fmla="*/ 6341394 w 10342563"/>
              <a:gd name="connsiteY3948" fmla="*/ 738791 h 6095017"/>
              <a:gd name="connsiteX3949" fmla="*/ 6297569 w 10342563"/>
              <a:gd name="connsiteY3949" fmla="*/ 773885 h 6095017"/>
              <a:gd name="connsiteX3950" fmla="*/ 6266892 w 10342563"/>
              <a:gd name="connsiteY3950" fmla="*/ 808980 h 6095017"/>
              <a:gd name="connsiteX3951" fmla="*/ 6244980 w 10342563"/>
              <a:gd name="connsiteY3951" fmla="*/ 852847 h 6095017"/>
              <a:gd name="connsiteX3952" fmla="*/ 6218685 w 10342563"/>
              <a:gd name="connsiteY3952" fmla="*/ 879168 h 6095017"/>
              <a:gd name="connsiteX3953" fmla="*/ 6209920 w 10342563"/>
              <a:gd name="connsiteY3953" fmla="*/ 901101 h 6095017"/>
              <a:gd name="connsiteX3954" fmla="*/ 6196773 w 10342563"/>
              <a:gd name="connsiteY3954" fmla="*/ 966903 h 6095017"/>
              <a:gd name="connsiteX3955" fmla="*/ 6192391 w 10342563"/>
              <a:gd name="connsiteY3955" fmla="*/ 980063 h 6095017"/>
              <a:gd name="connsiteX3956" fmla="*/ 6183626 w 10342563"/>
              <a:gd name="connsiteY3956" fmla="*/ 1001997 h 6095017"/>
              <a:gd name="connsiteX3957" fmla="*/ 6183626 w 10342563"/>
              <a:gd name="connsiteY3957" fmla="*/ 1050251 h 6095017"/>
              <a:gd name="connsiteX3958" fmla="*/ 6192391 w 10342563"/>
              <a:gd name="connsiteY3958" fmla="*/ 1085345 h 6095017"/>
              <a:gd name="connsiteX3959" fmla="*/ 6236215 w 10342563"/>
              <a:gd name="connsiteY3959" fmla="*/ 1142373 h 6095017"/>
              <a:gd name="connsiteX3960" fmla="*/ 6258127 w 10342563"/>
              <a:gd name="connsiteY3960" fmla="*/ 1155533 h 6095017"/>
              <a:gd name="connsiteX3961" fmla="*/ 6262510 w 10342563"/>
              <a:gd name="connsiteY3961" fmla="*/ 1168693 h 6095017"/>
              <a:gd name="connsiteX3962" fmla="*/ 6258127 w 10342563"/>
              <a:gd name="connsiteY3962" fmla="*/ 1181854 h 6095017"/>
              <a:gd name="connsiteX3963" fmla="*/ 6253745 w 10342563"/>
              <a:gd name="connsiteY3963" fmla="*/ 1186240 h 6095017"/>
              <a:gd name="connsiteX3964" fmla="*/ 6231833 w 10342563"/>
              <a:gd name="connsiteY3964" fmla="*/ 1186240 h 6095017"/>
              <a:gd name="connsiteX3965" fmla="*/ 6214303 w 10342563"/>
              <a:gd name="connsiteY3965" fmla="*/ 1186240 h 6095017"/>
              <a:gd name="connsiteX3966" fmla="*/ 6196773 w 10342563"/>
              <a:gd name="connsiteY3966" fmla="*/ 1181854 h 6095017"/>
              <a:gd name="connsiteX3967" fmla="*/ 6179243 w 10342563"/>
              <a:gd name="connsiteY3967" fmla="*/ 1173080 h 6095017"/>
              <a:gd name="connsiteX3968" fmla="*/ 6157331 w 10342563"/>
              <a:gd name="connsiteY3968" fmla="*/ 1155533 h 6095017"/>
              <a:gd name="connsiteX3969" fmla="*/ 6152949 w 10342563"/>
              <a:gd name="connsiteY3969" fmla="*/ 1142373 h 6095017"/>
              <a:gd name="connsiteX3970" fmla="*/ 6131037 w 10342563"/>
              <a:gd name="connsiteY3970" fmla="*/ 1133599 h 6095017"/>
              <a:gd name="connsiteX3971" fmla="*/ 6117889 w 10342563"/>
              <a:gd name="connsiteY3971" fmla="*/ 1137986 h 6095017"/>
              <a:gd name="connsiteX3972" fmla="*/ 6109124 w 10342563"/>
              <a:gd name="connsiteY3972" fmla="*/ 1133599 h 6095017"/>
              <a:gd name="connsiteX3973" fmla="*/ 6091595 w 10342563"/>
              <a:gd name="connsiteY3973" fmla="*/ 1116052 h 6095017"/>
              <a:gd name="connsiteX3974" fmla="*/ 6091595 w 10342563"/>
              <a:gd name="connsiteY3974" fmla="*/ 1094118 h 6095017"/>
              <a:gd name="connsiteX3975" fmla="*/ 6104742 w 10342563"/>
              <a:gd name="connsiteY3975" fmla="*/ 1080958 h 6095017"/>
              <a:gd name="connsiteX3976" fmla="*/ 6109124 w 10342563"/>
              <a:gd name="connsiteY3976" fmla="*/ 1059024 h 6095017"/>
              <a:gd name="connsiteX3977" fmla="*/ 6104742 w 10342563"/>
              <a:gd name="connsiteY3977" fmla="*/ 1050251 h 6095017"/>
              <a:gd name="connsiteX3978" fmla="*/ 6100359 w 10342563"/>
              <a:gd name="connsiteY3978" fmla="*/ 1032704 h 6095017"/>
              <a:gd name="connsiteX3979" fmla="*/ 6113507 w 10342563"/>
              <a:gd name="connsiteY3979" fmla="*/ 993223 h 6095017"/>
              <a:gd name="connsiteX3980" fmla="*/ 6109124 w 10342563"/>
              <a:gd name="connsiteY3980" fmla="*/ 971289 h 6095017"/>
              <a:gd name="connsiteX3981" fmla="*/ 6109124 w 10342563"/>
              <a:gd name="connsiteY3981" fmla="*/ 953742 h 6095017"/>
              <a:gd name="connsiteX3982" fmla="*/ 6117889 w 10342563"/>
              <a:gd name="connsiteY3982" fmla="*/ 931809 h 6095017"/>
              <a:gd name="connsiteX3983" fmla="*/ 6126654 w 10342563"/>
              <a:gd name="connsiteY3983" fmla="*/ 914262 h 6095017"/>
              <a:gd name="connsiteX3984" fmla="*/ 6126654 w 10342563"/>
              <a:gd name="connsiteY3984" fmla="*/ 883554 h 6095017"/>
              <a:gd name="connsiteX3985" fmla="*/ 6113507 w 10342563"/>
              <a:gd name="connsiteY3985" fmla="*/ 857234 h 6095017"/>
              <a:gd name="connsiteX3986" fmla="*/ 6117889 w 10342563"/>
              <a:gd name="connsiteY3986" fmla="*/ 848460 h 6095017"/>
              <a:gd name="connsiteX3987" fmla="*/ 6131037 w 10342563"/>
              <a:gd name="connsiteY3987" fmla="*/ 844073 h 6095017"/>
              <a:gd name="connsiteX3988" fmla="*/ 6144184 w 10342563"/>
              <a:gd name="connsiteY3988" fmla="*/ 830913 h 6095017"/>
              <a:gd name="connsiteX3989" fmla="*/ 6148566 w 10342563"/>
              <a:gd name="connsiteY3989" fmla="*/ 830913 h 6095017"/>
              <a:gd name="connsiteX3990" fmla="*/ 6152949 w 10342563"/>
              <a:gd name="connsiteY3990" fmla="*/ 822140 h 6095017"/>
              <a:gd name="connsiteX3991" fmla="*/ 6152949 w 10342563"/>
              <a:gd name="connsiteY3991" fmla="*/ 804593 h 6095017"/>
              <a:gd name="connsiteX3992" fmla="*/ 6161714 w 10342563"/>
              <a:gd name="connsiteY3992" fmla="*/ 787046 h 6095017"/>
              <a:gd name="connsiteX3993" fmla="*/ 6170479 w 10342563"/>
              <a:gd name="connsiteY3993" fmla="*/ 778272 h 6095017"/>
              <a:gd name="connsiteX3994" fmla="*/ 6183626 w 10342563"/>
              <a:gd name="connsiteY3994" fmla="*/ 765112 h 6095017"/>
              <a:gd name="connsiteX3995" fmla="*/ 6188008 w 10342563"/>
              <a:gd name="connsiteY3995" fmla="*/ 760725 h 6095017"/>
              <a:gd name="connsiteX3996" fmla="*/ 6236215 w 10342563"/>
              <a:gd name="connsiteY3996" fmla="*/ 730018 h 6095017"/>
              <a:gd name="connsiteX3997" fmla="*/ 6275657 w 10342563"/>
              <a:gd name="connsiteY3997" fmla="*/ 716858 h 6095017"/>
              <a:gd name="connsiteX3998" fmla="*/ 6293187 w 10342563"/>
              <a:gd name="connsiteY3998" fmla="*/ 690537 h 6095017"/>
              <a:gd name="connsiteX3999" fmla="*/ 6319482 w 10342563"/>
              <a:gd name="connsiteY3999" fmla="*/ 659830 h 6095017"/>
              <a:gd name="connsiteX4000" fmla="*/ 6334820 w 10342563"/>
              <a:gd name="connsiteY4000" fmla="*/ 654895 h 6095017"/>
              <a:gd name="connsiteX4001" fmla="*/ 5079250 w 10342563"/>
              <a:gd name="connsiteY4001" fmla="*/ 642283 h 6095017"/>
              <a:gd name="connsiteX4002" fmla="*/ 5083633 w 10342563"/>
              <a:gd name="connsiteY4002" fmla="*/ 642283 h 6095017"/>
              <a:gd name="connsiteX4003" fmla="*/ 5105545 w 10342563"/>
              <a:gd name="connsiteY4003" fmla="*/ 681764 h 6095017"/>
              <a:gd name="connsiteX4004" fmla="*/ 5105545 w 10342563"/>
              <a:gd name="connsiteY4004" fmla="*/ 686150 h 6095017"/>
              <a:gd name="connsiteX4005" fmla="*/ 5101163 w 10342563"/>
              <a:gd name="connsiteY4005" fmla="*/ 686150 h 6095017"/>
              <a:gd name="connsiteX4006" fmla="*/ 5079250 w 10342563"/>
              <a:gd name="connsiteY4006" fmla="*/ 646670 h 6095017"/>
              <a:gd name="connsiteX4007" fmla="*/ 5079250 w 10342563"/>
              <a:gd name="connsiteY4007" fmla="*/ 642283 h 6095017"/>
              <a:gd name="connsiteX4008" fmla="*/ 5412316 w 10342563"/>
              <a:gd name="connsiteY4008" fmla="*/ 633509 h 6095017"/>
              <a:gd name="connsiteX4009" fmla="*/ 5412316 w 10342563"/>
              <a:gd name="connsiteY4009" fmla="*/ 642283 h 6095017"/>
              <a:gd name="connsiteX4010" fmla="*/ 5407934 w 10342563"/>
              <a:gd name="connsiteY4010" fmla="*/ 637896 h 6095017"/>
              <a:gd name="connsiteX4011" fmla="*/ 5412316 w 10342563"/>
              <a:gd name="connsiteY4011" fmla="*/ 633509 h 6095017"/>
              <a:gd name="connsiteX4012" fmla="*/ 7305531 w 10342563"/>
              <a:gd name="connsiteY4012" fmla="*/ 624736 h 6095017"/>
              <a:gd name="connsiteX4013" fmla="*/ 7301149 w 10342563"/>
              <a:gd name="connsiteY4013" fmla="*/ 629123 h 6095017"/>
              <a:gd name="connsiteX4014" fmla="*/ 7305531 w 10342563"/>
              <a:gd name="connsiteY4014" fmla="*/ 629123 h 6095017"/>
              <a:gd name="connsiteX4015" fmla="*/ 7235412 w 10342563"/>
              <a:gd name="connsiteY4015" fmla="*/ 624736 h 6095017"/>
              <a:gd name="connsiteX4016" fmla="*/ 7217882 w 10342563"/>
              <a:gd name="connsiteY4016" fmla="*/ 642283 h 6095017"/>
              <a:gd name="connsiteX4017" fmla="*/ 7213500 w 10342563"/>
              <a:gd name="connsiteY4017" fmla="*/ 651056 h 6095017"/>
              <a:gd name="connsiteX4018" fmla="*/ 7209117 w 10342563"/>
              <a:gd name="connsiteY4018" fmla="*/ 651056 h 6095017"/>
              <a:gd name="connsiteX4019" fmla="*/ 7209117 w 10342563"/>
              <a:gd name="connsiteY4019" fmla="*/ 655443 h 6095017"/>
              <a:gd name="connsiteX4020" fmla="*/ 7213500 w 10342563"/>
              <a:gd name="connsiteY4020" fmla="*/ 655443 h 6095017"/>
              <a:gd name="connsiteX4021" fmla="*/ 7213500 w 10342563"/>
              <a:gd name="connsiteY4021" fmla="*/ 651056 h 6095017"/>
              <a:gd name="connsiteX4022" fmla="*/ 7222265 w 10342563"/>
              <a:gd name="connsiteY4022" fmla="*/ 651056 h 6095017"/>
              <a:gd name="connsiteX4023" fmla="*/ 7248559 w 10342563"/>
              <a:gd name="connsiteY4023" fmla="*/ 633509 h 6095017"/>
              <a:gd name="connsiteX4024" fmla="*/ 7252942 w 10342563"/>
              <a:gd name="connsiteY4024" fmla="*/ 629123 h 6095017"/>
              <a:gd name="connsiteX4025" fmla="*/ 7244177 w 10342563"/>
              <a:gd name="connsiteY4025" fmla="*/ 624736 h 6095017"/>
              <a:gd name="connsiteX4026" fmla="*/ 7235412 w 10342563"/>
              <a:gd name="connsiteY4026" fmla="*/ 624736 h 6095017"/>
              <a:gd name="connsiteX4027" fmla="*/ 2703967 w 10342563"/>
              <a:gd name="connsiteY4027" fmla="*/ 624736 h 6095017"/>
              <a:gd name="connsiteX4028" fmla="*/ 2717114 w 10342563"/>
              <a:gd name="connsiteY4028" fmla="*/ 624736 h 6095017"/>
              <a:gd name="connsiteX4029" fmla="*/ 2734644 w 10342563"/>
              <a:gd name="connsiteY4029" fmla="*/ 624736 h 6095017"/>
              <a:gd name="connsiteX4030" fmla="*/ 2743409 w 10342563"/>
              <a:gd name="connsiteY4030" fmla="*/ 655443 h 6095017"/>
              <a:gd name="connsiteX4031" fmla="*/ 2743409 w 10342563"/>
              <a:gd name="connsiteY4031" fmla="*/ 668603 h 6095017"/>
              <a:gd name="connsiteX4032" fmla="*/ 2734644 w 10342563"/>
              <a:gd name="connsiteY4032" fmla="*/ 699311 h 6095017"/>
              <a:gd name="connsiteX4033" fmla="*/ 2712732 w 10342563"/>
              <a:gd name="connsiteY4033" fmla="*/ 703697 h 6095017"/>
              <a:gd name="connsiteX4034" fmla="*/ 2708349 w 10342563"/>
              <a:gd name="connsiteY4034" fmla="*/ 699311 h 6095017"/>
              <a:gd name="connsiteX4035" fmla="*/ 2677672 w 10342563"/>
              <a:gd name="connsiteY4035" fmla="*/ 677377 h 6095017"/>
              <a:gd name="connsiteX4036" fmla="*/ 2677672 w 10342563"/>
              <a:gd name="connsiteY4036" fmla="*/ 651056 h 6095017"/>
              <a:gd name="connsiteX4037" fmla="*/ 2703967 w 10342563"/>
              <a:gd name="connsiteY4037" fmla="*/ 624736 h 6095017"/>
              <a:gd name="connsiteX4038" fmla="*/ 2673290 w 10342563"/>
              <a:gd name="connsiteY4038" fmla="*/ 615962 h 6095017"/>
              <a:gd name="connsiteX4039" fmla="*/ 2703967 w 10342563"/>
              <a:gd name="connsiteY4039" fmla="*/ 620349 h 6095017"/>
              <a:gd name="connsiteX4040" fmla="*/ 2695202 w 10342563"/>
              <a:gd name="connsiteY4040" fmla="*/ 624736 h 6095017"/>
              <a:gd name="connsiteX4041" fmla="*/ 2673290 w 10342563"/>
              <a:gd name="connsiteY4041" fmla="*/ 615962 h 6095017"/>
              <a:gd name="connsiteX4042" fmla="*/ 7220074 w 10342563"/>
              <a:gd name="connsiteY4042" fmla="*/ 605544 h 6095017"/>
              <a:gd name="connsiteX4043" fmla="*/ 7217882 w 10342563"/>
              <a:gd name="connsiteY4043" fmla="*/ 607189 h 6095017"/>
              <a:gd name="connsiteX4044" fmla="*/ 7217882 w 10342563"/>
              <a:gd name="connsiteY4044" fmla="*/ 611576 h 6095017"/>
              <a:gd name="connsiteX4045" fmla="*/ 7235412 w 10342563"/>
              <a:gd name="connsiteY4045" fmla="*/ 620349 h 6095017"/>
              <a:gd name="connsiteX4046" fmla="*/ 7226647 w 10342563"/>
              <a:gd name="connsiteY4046" fmla="*/ 611576 h 6095017"/>
              <a:gd name="connsiteX4047" fmla="*/ 7222265 w 10342563"/>
              <a:gd name="connsiteY4047" fmla="*/ 607189 h 6095017"/>
              <a:gd name="connsiteX4048" fmla="*/ 7220074 w 10342563"/>
              <a:gd name="connsiteY4048" fmla="*/ 605544 h 6095017"/>
              <a:gd name="connsiteX4049" fmla="*/ 4492004 w 10342563"/>
              <a:gd name="connsiteY4049" fmla="*/ 598415 h 6095017"/>
              <a:gd name="connsiteX4050" fmla="*/ 4500768 w 10342563"/>
              <a:gd name="connsiteY4050" fmla="*/ 602802 h 6095017"/>
              <a:gd name="connsiteX4051" fmla="*/ 4496386 w 10342563"/>
              <a:gd name="connsiteY4051" fmla="*/ 611576 h 6095017"/>
              <a:gd name="connsiteX4052" fmla="*/ 4487621 w 10342563"/>
              <a:gd name="connsiteY4052" fmla="*/ 611576 h 6095017"/>
              <a:gd name="connsiteX4053" fmla="*/ 4487621 w 10342563"/>
              <a:gd name="connsiteY4053" fmla="*/ 607189 h 6095017"/>
              <a:gd name="connsiteX4054" fmla="*/ 4492004 w 10342563"/>
              <a:gd name="connsiteY4054" fmla="*/ 598415 h 6095017"/>
              <a:gd name="connsiteX4055" fmla="*/ 2743409 w 10342563"/>
              <a:gd name="connsiteY4055" fmla="*/ 598415 h 6095017"/>
              <a:gd name="connsiteX4056" fmla="*/ 2747791 w 10342563"/>
              <a:gd name="connsiteY4056" fmla="*/ 602802 h 6095017"/>
              <a:gd name="connsiteX4057" fmla="*/ 2739027 w 10342563"/>
              <a:gd name="connsiteY4057" fmla="*/ 611576 h 6095017"/>
              <a:gd name="connsiteX4058" fmla="*/ 2739027 w 10342563"/>
              <a:gd name="connsiteY4058" fmla="*/ 607189 h 6095017"/>
              <a:gd name="connsiteX4059" fmla="*/ 2743409 w 10342563"/>
              <a:gd name="connsiteY4059" fmla="*/ 598415 h 6095017"/>
              <a:gd name="connsiteX4060" fmla="*/ 7452343 w 10342563"/>
              <a:gd name="connsiteY4060" fmla="*/ 597319 h 6095017"/>
              <a:gd name="connsiteX4061" fmla="*/ 7458916 w 10342563"/>
              <a:gd name="connsiteY4061" fmla="*/ 602802 h 6095017"/>
              <a:gd name="connsiteX4062" fmla="*/ 7467681 w 10342563"/>
              <a:gd name="connsiteY4062" fmla="*/ 624736 h 6095017"/>
              <a:gd name="connsiteX4063" fmla="*/ 7450152 w 10342563"/>
              <a:gd name="connsiteY4063" fmla="*/ 637896 h 6095017"/>
              <a:gd name="connsiteX4064" fmla="*/ 7445769 w 10342563"/>
              <a:gd name="connsiteY4064" fmla="*/ 637896 h 6095017"/>
              <a:gd name="connsiteX4065" fmla="*/ 7437004 w 10342563"/>
              <a:gd name="connsiteY4065" fmla="*/ 637896 h 6095017"/>
              <a:gd name="connsiteX4066" fmla="*/ 7423857 w 10342563"/>
              <a:gd name="connsiteY4066" fmla="*/ 620349 h 6095017"/>
              <a:gd name="connsiteX4067" fmla="*/ 7423857 w 10342563"/>
              <a:gd name="connsiteY4067" fmla="*/ 615962 h 6095017"/>
              <a:gd name="connsiteX4068" fmla="*/ 7428239 w 10342563"/>
              <a:gd name="connsiteY4068" fmla="*/ 602802 h 6095017"/>
              <a:gd name="connsiteX4069" fmla="*/ 7445769 w 10342563"/>
              <a:gd name="connsiteY4069" fmla="*/ 598415 h 6095017"/>
              <a:gd name="connsiteX4070" fmla="*/ 7452343 w 10342563"/>
              <a:gd name="connsiteY4070" fmla="*/ 597319 h 6095017"/>
              <a:gd name="connsiteX4071" fmla="*/ 3335038 w 10342563"/>
              <a:gd name="connsiteY4071" fmla="*/ 594029 h 6095017"/>
              <a:gd name="connsiteX4072" fmla="*/ 3339421 w 10342563"/>
              <a:gd name="connsiteY4072" fmla="*/ 594029 h 6095017"/>
              <a:gd name="connsiteX4073" fmla="*/ 3343803 w 10342563"/>
              <a:gd name="connsiteY4073" fmla="*/ 598415 h 6095017"/>
              <a:gd name="connsiteX4074" fmla="*/ 3339421 w 10342563"/>
              <a:gd name="connsiteY4074" fmla="*/ 598415 h 6095017"/>
              <a:gd name="connsiteX4075" fmla="*/ 3335038 w 10342563"/>
              <a:gd name="connsiteY4075" fmla="*/ 594029 h 6095017"/>
              <a:gd name="connsiteX4076" fmla="*/ 3304361 w 10342563"/>
              <a:gd name="connsiteY4076" fmla="*/ 594029 h 6095017"/>
              <a:gd name="connsiteX4077" fmla="*/ 3308744 w 10342563"/>
              <a:gd name="connsiteY4077" fmla="*/ 594029 h 6095017"/>
              <a:gd name="connsiteX4078" fmla="*/ 3317509 w 10342563"/>
              <a:gd name="connsiteY4078" fmla="*/ 594029 h 6095017"/>
              <a:gd name="connsiteX4079" fmla="*/ 3317509 w 10342563"/>
              <a:gd name="connsiteY4079" fmla="*/ 598415 h 6095017"/>
              <a:gd name="connsiteX4080" fmla="*/ 3313126 w 10342563"/>
              <a:gd name="connsiteY4080" fmla="*/ 602802 h 6095017"/>
              <a:gd name="connsiteX4081" fmla="*/ 3304361 w 10342563"/>
              <a:gd name="connsiteY4081" fmla="*/ 598415 h 6095017"/>
              <a:gd name="connsiteX4082" fmla="*/ 3304361 w 10342563"/>
              <a:gd name="connsiteY4082" fmla="*/ 594029 h 6095017"/>
              <a:gd name="connsiteX4083" fmla="*/ 7743775 w 10342563"/>
              <a:gd name="connsiteY4083" fmla="*/ 580868 h 6095017"/>
              <a:gd name="connsiteX4084" fmla="*/ 7748157 w 10342563"/>
              <a:gd name="connsiteY4084" fmla="*/ 580868 h 6095017"/>
              <a:gd name="connsiteX4085" fmla="*/ 7743775 w 10342563"/>
              <a:gd name="connsiteY4085" fmla="*/ 585255 h 6095017"/>
              <a:gd name="connsiteX4086" fmla="*/ 7743775 w 10342563"/>
              <a:gd name="connsiteY4086" fmla="*/ 580868 h 6095017"/>
              <a:gd name="connsiteX4087" fmla="*/ 2511140 w 10342563"/>
              <a:gd name="connsiteY4087" fmla="*/ 580868 h 6095017"/>
              <a:gd name="connsiteX4088" fmla="*/ 2519904 w 10342563"/>
              <a:gd name="connsiteY4088" fmla="*/ 580868 h 6095017"/>
              <a:gd name="connsiteX4089" fmla="*/ 2519904 w 10342563"/>
              <a:gd name="connsiteY4089" fmla="*/ 598415 h 6095017"/>
              <a:gd name="connsiteX4090" fmla="*/ 2502375 w 10342563"/>
              <a:gd name="connsiteY4090" fmla="*/ 607189 h 6095017"/>
              <a:gd name="connsiteX4091" fmla="*/ 2493610 w 10342563"/>
              <a:gd name="connsiteY4091" fmla="*/ 594029 h 6095017"/>
              <a:gd name="connsiteX4092" fmla="*/ 2511140 w 10342563"/>
              <a:gd name="connsiteY4092" fmla="*/ 580868 h 6095017"/>
              <a:gd name="connsiteX4093" fmla="*/ 5131840 w 10342563"/>
              <a:gd name="connsiteY4093" fmla="*/ 563321 h 6095017"/>
              <a:gd name="connsiteX4094" fmla="*/ 5127457 w 10342563"/>
              <a:gd name="connsiteY4094" fmla="*/ 567708 h 6095017"/>
              <a:gd name="connsiteX4095" fmla="*/ 5131840 w 10342563"/>
              <a:gd name="connsiteY4095" fmla="*/ 572095 h 6095017"/>
              <a:gd name="connsiteX4096" fmla="*/ 5136222 w 10342563"/>
              <a:gd name="connsiteY4096" fmla="*/ 567708 h 6095017"/>
              <a:gd name="connsiteX4097" fmla="*/ 5136222 w 10342563"/>
              <a:gd name="connsiteY4097" fmla="*/ 563321 h 6095017"/>
              <a:gd name="connsiteX4098" fmla="*/ 5131840 w 10342563"/>
              <a:gd name="connsiteY4098" fmla="*/ 563321 h 6095017"/>
              <a:gd name="connsiteX4099" fmla="*/ 8339787 w 10342563"/>
              <a:gd name="connsiteY4099" fmla="*/ 554548 h 6095017"/>
              <a:gd name="connsiteX4100" fmla="*/ 8339787 w 10342563"/>
              <a:gd name="connsiteY4100" fmla="*/ 580868 h 6095017"/>
              <a:gd name="connsiteX4101" fmla="*/ 8344169 w 10342563"/>
              <a:gd name="connsiteY4101" fmla="*/ 580868 h 6095017"/>
              <a:gd name="connsiteX4102" fmla="*/ 8348552 w 10342563"/>
              <a:gd name="connsiteY4102" fmla="*/ 567708 h 6095017"/>
              <a:gd name="connsiteX4103" fmla="*/ 8339787 w 10342563"/>
              <a:gd name="connsiteY4103" fmla="*/ 554548 h 6095017"/>
              <a:gd name="connsiteX4104" fmla="*/ 5276460 w 10342563"/>
              <a:gd name="connsiteY4104" fmla="*/ 550161 h 6095017"/>
              <a:gd name="connsiteX4105" fmla="*/ 5272078 w 10342563"/>
              <a:gd name="connsiteY4105" fmla="*/ 554548 h 6095017"/>
              <a:gd name="connsiteX4106" fmla="*/ 5276460 w 10342563"/>
              <a:gd name="connsiteY4106" fmla="*/ 554548 h 6095017"/>
              <a:gd name="connsiteX4107" fmla="*/ 5280843 w 10342563"/>
              <a:gd name="connsiteY4107" fmla="*/ 550161 h 6095017"/>
              <a:gd name="connsiteX4108" fmla="*/ 5276460 w 10342563"/>
              <a:gd name="connsiteY4108" fmla="*/ 550161 h 6095017"/>
              <a:gd name="connsiteX4109" fmla="*/ 2020306 w 10342563"/>
              <a:gd name="connsiteY4109" fmla="*/ 545774 h 6095017"/>
              <a:gd name="connsiteX4110" fmla="*/ 2055366 w 10342563"/>
              <a:gd name="connsiteY4110" fmla="*/ 545774 h 6095017"/>
              <a:gd name="connsiteX4111" fmla="*/ 2090425 w 10342563"/>
              <a:gd name="connsiteY4111" fmla="*/ 563321 h 6095017"/>
              <a:gd name="connsiteX4112" fmla="*/ 2103573 w 10342563"/>
              <a:gd name="connsiteY4112" fmla="*/ 572095 h 6095017"/>
              <a:gd name="connsiteX4113" fmla="*/ 2134250 w 10342563"/>
              <a:gd name="connsiteY4113" fmla="*/ 585255 h 6095017"/>
              <a:gd name="connsiteX4114" fmla="*/ 2151779 w 10342563"/>
              <a:gd name="connsiteY4114" fmla="*/ 589642 h 6095017"/>
              <a:gd name="connsiteX4115" fmla="*/ 2164927 w 10342563"/>
              <a:gd name="connsiteY4115" fmla="*/ 615962 h 6095017"/>
              <a:gd name="connsiteX4116" fmla="*/ 2164927 w 10342563"/>
              <a:gd name="connsiteY4116" fmla="*/ 677377 h 6095017"/>
              <a:gd name="connsiteX4117" fmla="*/ 2143014 w 10342563"/>
              <a:gd name="connsiteY4117" fmla="*/ 686150 h 6095017"/>
              <a:gd name="connsiteX4118" fmla="*/ 2125485 w 10342563"/>
              <a:gd name="connsiteY4118" fmla="*/ 686150 h 6095017"/>
              <a:gd name="connsiteX4119" fmla="*/ 2103573 w 10342563"/>
              <a:gd name="connsiteY4119" fmla="*/ 690537 h 6095017"/>
              <a:gd name="connsiteX4120" fmla="*/ 2090425 w 10342563"/>
              <a:gd name="connsiteY4120" fmla="*/ 694924 h 6095017"/>
              <a:gd name="connsiteX4121" fmla="*/ 2050983 w 10342563"/>
              <a:gd name="connsiteY4121" fmla="*/ 703697 h 6095017"/>
              <a:gd name="connsiteX4122" fmla="*/ 2037836 w 10342563"/>
              <a:gd name="connsiteY4122" fmla="*/ 712471 h 6095017"/>
              <a:gd name="connsiteX4123" fmla="*/ 2020306 w 10342563"/>
              <a:gd name="connsiteY4123" fmla="*/ 725631 h 6095017"/>
              <a:gd name="connsiteX4124" fmla="*/ 2002776 w 10342563"/>
              <a:gd name="connsiteY4124" fmla="*/ 734405 h 6095017"/>
              <a:gd name="connsiteX4125" fmla="*/ 1976482 w 10342563"/>
              <a:gd name="connsiteY4125" fmla="*/ 751952 h 6095017"/>
              <a:gd name="connsiteX4126" fmla="*/ 1963334 w 10342563"/>
              <a:gd name="connsiteY4126" fmla="*/ 769499 h 6095017"/>
              <a:gd name="connsiteX4127" fmla="*/ 1954569 w 10342563"/>
              <a:gd name="connsiteY4127" fmla="*/ 782659 h 6095017"/>
              <a:gd name="connsiteX4128" fmla="*/ 1937040 w 10342563"/>
              <a:gd name="connsiteY4128" fmla="*/ 787046 h 6095017"/>
              <a:gd name="connsiteX4129" fmla="*/ 1919510 w 10342563"/>
              <a:gd name="connsiteY4129" fmla="*/ 778272 h 6095017"/>
              <a:gd name="connsiteX4130" fmla="*/ 1880068 w 10342563"/>
              <a:gd name="connsiteY4130" fmla="*/ 791432 h 6095017"/>
              <a:gd name="connsiteX4131" fmla="*/ 1871303 w 10342563"/>
              <a:gd name="connsiteY4131" fmla="*/ 782659 h 6095017"/>
              <a:gd name="connsiteX4132" fmla="*/ 1875685 w 10342563"/>
              <a:gd name="connsiteY4132" fmla="*/ 751952 h 6095017"/>
              <a:gd name="connsiteX4133" fmla="*/ 1866920 w 10342563"/>
              <a:gd name="connsiteY4133" fmla="*/ 725631 h 6095017"/>
              <a:gd name="connsiteX4134" fmla="*/ 1858156 w 10342563"/>
              <a:gd name="connsiteY4134" fmla="*/ 712471 h 6095017"/>
              <a:gd name="connsiteX4135" fmla="*/ 1871303 w 10342563"/>
              <a:gd name="connsiteY4135" fmla="*/ 699311 h 6095017"/>
              <a:gd name="connsiteX4136" fmla="*/ 1928275 w 10342563"/>
              <a:gd name="connsiteY4136" fmla="*/ 655443 h 6095017"/>
              <a:gd name="connsiteX4137" fmla="*/ 1932657 w 10342563"/>
              <a:gd name="connsiteY4137" fmla="*/ 651056 h 6095017"/>
              <a:gd name="connsiteX4138" fmla="*/ 1941422 w 10342563"/>
              <a:gd name="connsiteY4138" fmla="*/ 629123 h 6095017"/>
              <a:gd name="connsiteX4139" fmla="*/ 1976482 w 10342563"/>
              <a:gd name="connsiteY4139" fmla="*/ 602802 h 6095017"/>
              <a:gd name="connsiteX4140" fmla="*/ 1989629 w 10342563"/>
              <a:gd name="connsiteY4140" fmla="*/ 580868 h 6095017"/>
              <a:gd name="connsiteX4141" fmla="*/ 1989629 w 10342563"/>
              <a:gd name="connsiteY4141" fmla="*/ 558935 h 6095017"/>
              <a:gd name="connsiteX4142" fmla="*/ 2002776 w 10342563"/>
              <a:gd name="connsiteY4142" fmla="*/ 550161 h 6095017"/>
              <a:gd name="connsiteX4143" fmla="*/ 2020306 w 10342563"/>
              <a:gd name="connsiteY4143" fmla="*/ 545774 h 6095017"/>
              <a:gd name="connsiteX4144" fmla="*/ 1082463 w 10342563"/>
              <a:gd name="connsiteY4144" fmla="*/ 545774 h 6095017"/>
              <a:gd name="connsiteX4145" fmla="*/ 1069316 w 10342563"/>
              <a:gd name="connsiteY4145" fmla="*/ 550161 h 6095017"/>
              <a:gd name="connsiteX4146" fmla="*/ 1064934 w 10342563"/>
              <a:gd name="connsiteY4146" fmla="*/ 550161 h 6095017"/>
              <a:gd name="connsiteX4147" fmla="*/ 1069316 w 10342563"/>
              <a:gd name="connsiteY4147" fmla="*/ 554548 h 6095017"/>
              <a:gd name="connsiteX4148" fmla="*/ 1082463 w 10342563"/>
              <a:gd name="connsiteY4148" fmla="*/ 554548 h 6095017"/>
              <a:gd name="connsiteX4149" fmla="*/ 1082463 w 10342563"/>
              <a:gd name="connsiteY4149" fmla="*/ 545774 h 6095017"/>
              <a:gd name="connsiteX4150" fmla="*/ 6959318 w 10342563"/>
              <a:gd name="connsiteY4150" fmla="*/ 537001 h 6095017"/>
              <a:gd name="connsiteX4151" fmla="*/ 6963701 w 10342563"/>
              <a:gd name="connsiteY4151" fmla="*/ 541388 h 6095017"/>
              <a:gd name="connsiteX4152" fmla="*/ 6959318 w 10342563"/>
              <a:gd name="connsiteY4152" fmla="*/ 545774 h 6095017"/>
              <a:gd name="connsiteX4153" fmla="*/ 6954936 w 10342563"/>
              <a:gd name="connsiteY4153" fmla="*/ 541388 h 6095017"/>
              <a:gd name="connsiteX4154" fmla="*/ 6959318 w 10342563"/>
              <a:gd name="connsiteY4154" fmla="*/ 537001 h 6095017"/>
              <a:gd name="connsiteX4155" fmla="*/ 8309110 w 10342563"/>
              <a:gd name="connsiteY4155" fmla="*/ 532614 h 6095017"/>
              <a:gd name="connsiteX4156" fmla="*/ 8295963 w 10342563"/>
              <a:gd name="connsiteY4156" fmla="*/ 545774 h 6095017"/>
              <a:gd name="connsiteX4157" fmla="*/ 8300345 w 10342563"/>
              <a:gd name="connsiteY4157" fmla="*/ 550161 h 6095017"/>
              <a:gd name="connsiteX4158" fmla="*/ 8304727 w 10342563"/>
              <a:gd name="connsiteY4158" fmla="*/ 545774 h 6095017"/>
              <a:gd name="connsiteX4159" fmla="*/ 8313493 w 10342563"/>
              <a:gd name="connsiteY4159" fmla="*/ 537001 h 6095017"/>
              <a:gd name="connsiteX4160" fmla="*/ 8309110 w 10342563"/>
              <a:gd name="connsiteY4160" fmla="*/ 532614 h 6095017"/>
              <a:gd name="connsiteX4161" fmla="*/ 5184429 w 10342563"/>
              <a:gd name="connsiteY4161" fmla="*/ 528227 h 6095017"/>
              <a:gd name="connsiteX4162" fmla="*/ 5197576 w 10342563"/>
              <a:gd name="connsiteY4162" fmla="*/ 537001 h 6095017"/>
              <a:gd name="connsiteX4163" fmla="*/ 5215106 w 10342563"/>
              <a:gd name="connsiteY4163" fmla="*/ 550161 h 6095017"/>
              <a:gd name="connsiteX4164" fmla="*/ 5223871 w 10342563"/>
              <a:gd name="connsiteY4164" fmla="*/ 558935 h 6095017"/>
              <a:gd name="connsiteX4165" fmla="*/ 5241401 w 10342563"/>
              <a:gd name="connsiteY4165" fmla="*/ 585255 h 6095017"/>
              <a:gd name="connsiteX4166" fmla="*/ 5263313 w 10342563"/>
              <a:gd name="connsiteY4166" fmla="*/ 602802 h 6095017"/>
              <a:gd name="connsiteX4167" fmla="*/ 5276460 w 10342563"/>
              <a:gd name="connsiteY4167" fmla="*/ 607189 h 6095017"/>
              <a:gd name="connsiteX4168" fmla="*/ 5280843 w 10342563"/>
              <a:gd name="connsiteY4168" fmla="*/ 611576 h 6095017"/>
              <a:gd name="connsiteX4169" fmla="*/ 5298373 w 10342563"/>
              <a:gd name="connsiteY4169" fmla="*/ 637896 h 6095017"/>
              <a:gd name="connsiteX4170" fmla="*/ 5315902 w 10342563"/>
              <a:gd name="connsiteY4170" fmla="*/ 646670 h 6095017"/>
              <a:gd name="connsiteX4171" fmla="*/ 5324667 w 10342563"/>
              <a:gd name="connsiteY4171" fmla="*/ 664217 h 6095017"/>
              <a:gd name="connsiteX4172" fmla="*/ 5324667 w 10342563"/>
              <a:gd name="connsiteY4172" fmla="*/ 672990 h 6095017"/>
              <a:gd name="connsiteX4173" fmla="*/ 5329050 w 10342563"/>
              <a:gd name="connsiteY4173" fmla="*/ 677377 h 6095017"/>
              <a:gd name="connsiteX4174" fmla="*/ 5346579 w 10342563"/>
              <a:gd name="connsiteY4174" fmla="*/ 690537 h 6095017"/>
              <a:gd name="connsiteX4175" fmla="*/ 5364109 w 10342563"/>
              <a:gd name="connsiteY4175" fmla="*/ 708084 h 6095017"/>
              <a:gd name="connsiteX4176" fmla="*/ 5372874 w 10342563"/>
              <a:gd name="connsiteY4176" fmla="*/ 712471 h 6095017"/>
              <a:gd name="connsiteX4177" fmla="*/ 5377257 w 10342563"/>
              <a:gd name="connsiteY4177" fmla="*/ 716858 h 6095017"/>
              <a:gd name="connsiteX4178" fmla="*/ 5350962 w 10342563"/>
              <a:gd name="connsiteY4178" fmla="*/ 760725 h 6095017"/>
              <a:gd name="connsiteX4179" fmla="*/ 5337815 w 10342563"/>
              <a:gd name="connsiteY4179" fmla="*/ 756338 h 6095017"/>
              <a:gd name="connsiteX4180" fmla="*/ 5337815 w 10342563"/>
              <a:gd name="connsiteY4180" fmla="*/ 751952 h 6095017"/>
              <a:gd name="connsiteX4181" fmla="*/ 5329050 w 10342563"/>
              <a:gd name="connsiteY4181" fmla="*/ 747565 h 6095017"/>
              <a:gd name="connsiteX4182" fmla="*/ 5311520 w 10342563"/>
              <a:gd name="connsiteY4182" fmla="*/ 756338 h 6095017"/>
              <a:gd name="connsiteX4183" fmla="*/ 5302755 w 10342563"/>
              <a:gd name="connsiteY4183" fmla="*/ 743178 h 6095017"/>
              <a:gd name="connsiteX4184" fmla="*/ 5307137 w 10342563"/>
              <a:gd name="connsiteY4184" fmla="*/ 725631 h 6095017"/>
              <a:gd name="connsiteX4185" fmla="*/ 5302755 w 10342563"/>
              <a:gd name="connsiteY4185" fmla="*/ 708084 h 6095017"/>
              <a:gd name="connsiteX4186" fmla="*/ 5285225 w 10342563"/>
              <a:gd name="connsiteY4186" fmla="*/ 664217 h 6095017"/>
              <a:gd name="connsiteX4187" fmla="*/ 5285225 w 10342563"/>
              <a:gd name="connsiteY4187" fmla="*/ 651056 h 6095017"/>
              <a:gd name="connsiteX4188" fmla="*/ 5280843 w 10342563"/>
              <a:gd name="connsiteY4188" fmla="*/ 651056 h 6095017"/>
              <a:gd name="connsiteX4189" fmla="*/ 5263313 w 10342563"/>
              <a:gd name="connsiteY4189" fmla="*/ 668603 h 6095017"/>
              <a:gd name="connsiteX4190" fmla="*/ 5263313 w 10342563"/>
              <a:gd name="connsiteY4190" fmla="*/ 677377 h 6095017"/>
              <a:gd name="connsiteX4191" fmla="*/ 5254548 w 10342563"/>
              <a:gd name="connsiteY4191" fmla="*/ 734405 h 6095017"/>
              <a:gd name="connsiteX4192" fmla="*/ 5245783 w 10342563"/>
              <a:gd name="connsiteY4192" fmla="*/ 751952 h 6095017"/>
              <a:gd name="connsiteX4193" fmla="*/ 5237018 w 10342563"/>
              <a:gd name="connsiteY4193" fmla="*/ 773885 h 6095017"/>
              <a:gd name="connsiteX4194" fmla="*/ 5232636 w 10342563"/>
              <a:gd name="connsiteY4194" fmla="*/ 822140 h 6095017"/>
              <a:gd name="connsiteX4195" fmla="*/ 5228253 w 10342563"/>
              <a:gd name="connsiteY4195" fmla="*/ 830913 h 6095017"/>
              <a:gd name="connsiteX4196" fmla="*/ 5215106 w 10342563"/>
              <a:gd name="connsiteY4196" fmla="*/ 835300 h 6095017"/>
              <a:gd name="connsiteX4197" fmla="*/ 5197576 w 10342563"/>
              <a:gd name="connsiteY4197" fmla="*/ 808980 h 6095017"/>
              <a:gd name="connsiteX4198" fmla="*/ 5201959 w 10342563"/>
              <a:gd name="connsiteY4198" fmla="*/ 800206 h 6095017"/>
              <a:gd name="connsiteX4199" fmla="*/ 5153752 w 10342563"/>
              <a:gd name="connsiteY4199" fmla="*/ 765112 h 6095017"/>
              <a:gd name="connsiteX4200" fmla="*/ 5153752 w 10342563"/>
              <a:gd name="connsiteY4200" fmla="*/ 743178 h 6095017"/>
              <a:gd name="connsiteX4201" fmla="*/ 5166899 w 10342563"/>
              <a:gd name="connsiteY4201" fmla="*/ 738791 h 6095017"/>
              <a:gd name="connsiteX4202" fmla="*/ 5153752 w 10342563"/>
              <a:gd name="connsiteY4202" fmla="*/ 730018 h 6095017"/>
              <a:gd name="connsiteX4203" fmla="*/ 5144987 w 10342563"/>
              <a:gd name="connsiteY4203" fmla="*/ 721244 h 6095017"/>
              <a:gd name="connsiteX4204" fmla="*/ 5144987 w 10342563"/>
              <a:gd name="connsiteY4204" fmla="*/ 699311 h 6095017"/>
              <a:gd name="connsiteX4205" fmla="*/ 5171282 w 10342563"/>
              <a:gd name="connsiteY4205" fmla="*/ 690537 h 6095017"/>
              <a:gd name="connsiteX4206" fmla="*/ 5193194 w 10342563"/>
              <a:gd name="connsiteY4206" fmla="*/ 672990 h 6095017"/>
              <a:gd name="connsiteX4207" fmla="*/ 5193194 w 10342563"/>
              <a:gd name="connsiteY4207" fmla="*/ 668603 h 6095017"/>
              <a:gd name="connsiteX4208" fmla="*/ 5171282 w 10342563"/>
              <a:gd name="connsiteY4208" fmla="*/ 659830 h 6095017"/>
              <a:gd name="connsiteX4209" fmla="*/ 5166899 w 10342563"/>
              <a:gd name="connsiteY4209" fmla="*/ 659830 h 6095017"/>
              <a:gd name="connsiteX4210" fmla="*/ 5162517 w 10342563"/>
              <a:gd name="connsiteY4210" fmla="*/ 664217 h 6095017"/>
              <a:gd name="connsiteX4211" fmla="*/ 5158134 w 10342563"/>
              <a:gd name="connsiteY4211" fmla="*/ 681764 h 6095017"/>
              <a:gd name="connsiteX4212" fmla="*/ 5144987 w 10342563"/>
              <a:gd name="connsiteY4212" fmla="*/ 699311 h 6095017"/>
              <a:gd name="connsiteX4213" fmla="*/ 5114310 w 10342563"/>
              <a:gd name="connsiteY4213" fmla="*/ 672990 h 6095017"/>
              <a:gd name="connsiteX4214" fmla="*/ 5101163 w 10342563"/>
              <a:gd name="connsiteY4214" fmla="*/ 651056 h 6095017"/>
              <a:gd name="connsiteX4215" fmla="*/ 5088015 w 10342563"/>
              <a:gd name="connsiteY4215" fmla="*/ 620349 h 6095017"/>
              <a:gd name="connsiteX4216" fmla="*/ 5083633 w 10342563"/>
              <a:gd name="connsiteY4216" fmla="*/ 611576 h 6095017"/>
              <a:gd name="connsiteX4217" fmla="*/ 5074868 w 10342563"/>
              <a:gd name="connsiteY4217" fmla="*/ 576482 h 6095017"/>
              <a:gd name="connsiteX4218" fmla="*/ 5079250 w 10342563"/>
              <a:gd name="connsiteY4218" fmla="*/ 563321 h 6095017"/>
              <a:gd name="connsiteX4219" fmla="*/ 5092398 w 10342563"/>
              <a:gd name="connsiteY4219" fmla="*/ 554548 h 6095017"/>
              <a:gd name="connsiteX4220" fmla="*/ 5123075 w 10342563"/>
              <a:gd name="connsiteY4220" fmla="*/ 545774 h 6095017"/>
              <a:gd name="connsiteX4221" fmla="*/ 5136222 w 10342563"/>
              <a:gd name="connsiteY4221" fmla="*/ 558935 h 6095017"/>
              <a:gd name="connsiteX4222" fmla="*/ 5162517 w 10342563"/>
              <a:gd name="connsiteY4222" fmla="*/ 558935 h 6095017"/>
              <a:gd name="connsiteX4223" fmla="*/ 5171282 w 10342563"/>
              <a:gd name="connsiteY4223" fmla="*/ 558935 h 6095017"/>
              <a:gd name="connsiteX4224" fmla="*/ 5166899 w 10342563"/>
              <a:gd name="connsiteY4224" fmla="*/ 563321 h 6095017"/>
              <a:gd name="connsiteX4225" fmla="*/ 5171282 w 10342563"/>
              <a:gd name="connsiteY4225" fmla="*/ 563321 h 6095017"/>
              <a:gd name="connsiteX4226" fmla="*/ 5171282 w 10342563"/>
              <a:gd name="connsiteY4226" fmla="*/ 576482 h 6095017"/>
              <a:gd name="connsiteX4227" fmla="*/ 5175664 w 10342563"/>
              <a:gd name="connsiteY4227" fmla="*/ 580868 h 6095017"/>
              <a:gd name="connsiteX4228" fmla="*/ 5175664 w 10342563"/>
              <a:gd name="connsiteY4228" fmla="*/ 576482 h 6095017"/>
              <a:gd name="connsiteX4229" fmla="*/ 5171282 w 10342563"/>
              <a:gd name="connsiteY4229" fmla="*/ 563321 h 6095017"/>
              <a:gd name="connsiteX4230" fmla="*/ 5171282 w 10342563"/>
              <a:gd name="connsiteY4230" fmla="*/ 558935 h 6095017"/>
              <a:gd name="connsiteX4231" fmla="*/ 5175664 w 10342563"/>
              <a:gd name="connsiteY4231" fmla="*/ 537001 h 6095017"/>
              <a:gd name="connsiteX4232" fmla="*/ 5184429 w 10342563"/>
              <a:gd name="connsiteY4232" fmla="*/ 528227 h 6095017"/>
              <a:gd name="connsiteX4233" fmla="*/ 6775256 w 10342563"/>
              <a:gd name="connsiteY4233" fmla="*/ 519454 h 6095017"/>
              <a:gd name="connsiteX4234" fmla="*/ 6779638 w 10342563"/>
              <a:gd name="connsiteY4234" fmla="*/ 519454 h 6095017"/>
              <a:gd name="connsiteX4235" fmla="*/ 6784020 w 10342563"/>
              <a:gd name="connsiteY4235" fmla="*/ 523841 h 6095017"/>
              <a:gd name="connsiteX4236" fmla="*/ 6779638 w 10342563"/>
              <a:gd name="connsiteY4236" fmla="*/ 528227 h 6095017"/>
              <a:gd name="connsiteX4237" fmla="*/ 6775256 w 10342563"/>
              <a:gd name="connsiteY4237" fmla="*/ 519454 h 6095017"/>
              <a:gd name="connsiteX4238" fmla="*/ 4465709 w 10342563"/>
              <a:gd name="connsiteY4238" fmla="*/ 515067 h 6095017"/>
              <a:gd name="connsiteX4239" fmla="*/ 4461326 w 10342563"/>
              <a:gd name="connsiteY4239" fmla="*/ 519454 h 6095017"/>
              <a:gd name="connsiteX4240" fmla="*/ 4465709 w 10342563"/>
              <a:gd name="connsiteY4240" fmla="*/ 528227 h 6095017"/>
              <a:gd name="connsiteX4241" fmla="*/ 4470091 w 10342563"/>
              <a:gd name="connsiteY4241" fmla="*/ 523841 h 6095017"/>
              <a:gd name="connsiteX4242" fmla="*/ 4470091 w 10342563"/>
              <a:gd name="connsiteY4242" fmla="*/ 515067 h 6095017"/>
              <a:gd name="connsiteX4243" fmla="*/ 4465709 w 10342563"/>
              <a:gd name="connsiteY4243" fmla="*/ 515067 h 6095017"/>
              <a:gd name="connsiteX4244" fmla="*/ 1073699 w 10342563"/>
              <a:gd name="connsiteY4244" fmla="*/ 510680 h 6095017"/>
              <a:gd name="connsiteX4245" fmla="*/ 1086846 w 10342563"/>
              <a:gd name="connsiteY4245" fmla="*/ 515067 h 6095017"/>
              <a:gd name="connsiteX4246" fmla="*/ 1099993 w 10342563"/>
              <a:gd name="connsiteY4246" fmla="*/ 541388 h 6095017"/>
              <a:gd name="connsiteX4247" fmla="*/ 1104376 w 10342563"/>
              <a:gd name="connsiteY4247" fmla="*/ 554548 h 6095017"/>
              <a:gd name="connsiteX4248" fmla="*/ 1113140 w 10342563"/>
              <a:gd name="connsiteY4248" fmla="*/ 567708 h 6095017"/>
              <a:gd name="connsiteX4249" fmla="*/ 1121905 w 10342563"/>
              <a:gd name="connsiteY4249" fmla="*/ 567708 h 6095017"/>
              <a:gd name="connsiteX4250" fmla="*/ 1139435 w 10342563"/>
              <a:gd name="connsiteY4250" fmla="*/ 576482 h 6095017"/>
              <a:gd name="connsiteX4251" fmla="*/ 1148200 w 10342563"/>
              <a:gd name="connsiteY4251" fmla="*/ 580868 h 6095017"/>
              <a:gd name="connsiteX4252" fmla="*/ 1148200 w 10342563"/>
              <a:gd name="connsiteY4252" fmla="*/ 594029 h 6095017"/>
              <a:gd name="connsiteX4253" fmla="*/ 1143818 w 10342563"/>
              <a:gd name="connsiteY4253" fmla="*/ 598415 h 6095017"/>
              <a:gd name="connsiteX4254" fmla="*/ 1156965 w 10342563"/>
              <a:gd name="connsiteY4254" fmla="*/ 633509 h 6095017"/>
              <a:gd name="connsiteX4255" fmla="*/ 1165730 w 10342563"/>
              <a:gd name="connsiteY4255" fmla="*/ 637896 h 6095017"/>
              <a:gd name="connsiteX4256" fmla="*/ 1183260 w 10342563"/>
              <a:gd name="connsiteY4256" fmla="*/ 633509 h 6095017"/>
              <a:gd name="connsiteX4257" fmla="*/ 1205172 w 10342563"/>
              <a:gd name="connsiteY4257" fmla="*/ 642283 h 6095017"/>
              <a:gd name="connsiteX4258" fmla="*/ 1222702 w 10342563"/>
              <a:gd name="connsiteY4258" fmla="*/ 664217 h 6095017"/>
              <a:gd name="connsiteX4259" fmla="*/ 1240231 w 10342563"/>
              <a:gd name="connsiteY4259" fmla="*/ 677377 h 6095017"/>
              <a:gd name="connsiteX4260" fmla="*/ 1275291 w 10342563"/>
              <a:gd name="connsiteY4260" fmla="*/ 703697 h 6095017"/>
              <a:gd name="connsiteX4261" fmla="*/ 1305968 w 10342563"/>
              <a:gd name="connsiteY4261" fmla="*/ 712471 h 6095017"/>
              <a:gd name="connsiteX4262" fmla="*/ 1319115 w 10342563"/>
              <a:gd name="connsiteY4262" fmla="*/ 716858 h 6095017"/>
              <a:gd name="connsiteX4263" fmla="*/ 1332263 w 10342563"/>
              <a:gd name="connsiteY4263" fmla="*/ 721244 h 6095017"/>
              <a:gd name="connsiteX4264" fmla="*/ 1336645 w 10342563"/>
              <a:gd name="connsiteY4264" fmla="*/ 730018 h 6095017"/>
              <a:gd name="connsiteX4265" fmla="*/ 1376087 w 10342563"/>
              <a:gd name="connsiteY4265" fmla="*/ 769499 h 6095017"/>
              <a:gd name="connsiteX4266" fmla="*/ 1406764 w 10342563"/>
              <a:gd name="connsiteY4266" fmla="*/ 791432 h 6095017"/>
              <a:gd name="connsiteX4267" fmla="*/ 1415529 w 10342563"/>
              <a:gd name="connsiteY4267" fmla="*/ 808980 h 6095017"/>
              <a:gd name="connsiteX4268" fmla="*/ 1419912 w 10342563"/>
              <a:gd name="connsiteY4268" fmla="*/ 835300 h 6095017"/>
              <a:gd name="connsiteX4269" fmla="*/ 1437441 w 10342563"/>
              <a:gd name="connsiteY4269" fmla="*/ 857234 h 6095017"/>
              <a:gd name="connsiteX4270" fmla="*/ 1454971 w 10342563"/>
              <a:gd name="connsiteY4270" fmla="*/ 866007 h 6095017"/>
              <a:gd name="connsiteX4271" fmla="*/ 1459353 w 10342563"/>
              <a:gd name="connsiteY4271" fmla="*/ 861621 h 6095017"/>
              <a:gd name="connsiteX4272" fmla="*/ 1481266 w 10342563"/>
              <a:gd name="connsiteY4272" fmla="*/ 839687 h 6095017"/>
              <a:gd name="connsiteX4273" fmla="*/ 1503178 w 10342563"/>
              <a:gd name="connsiteY4273" fmla="*/ 835300 h 6095017"/>
              <a:gd name="connsiteX4274" fmla="*/ 1520708 w 10342563"/>
              <a:gd name="connsiteY4274" fmla="*/ 826527 h 6095017"/>
              <a:gd name="connsiteX4275" fmla="*/ 1533855 w 10342563"/>
              <a:gd name="connsiteY4275" fmla="*/ 830913 h 6095017"/>
              <a:gd name="connsiteX4276" fmla="*/ 1529473 w 10342563"/>
              <a:gd name="connsiteY4276" fmla="*/ 844073 h 6095017"/>
              <a:gd name="connsiteX4277" fmla="*/ 1564532 w 10342563"/>
              <a:gd name="connsiteY4277" fmla="*/ 839687 h 6095017"/>
              <a:gd name="connsiteX4278" fmla="*/ 1582062 w 10342563"/>
              <a:gd name="connsiteY4278" fmla="*/ 830913 h 6095017"/>
              <a:gd name="connsiteX4279" fmla="*/ 1639034 w 10342563"/>
              <a:gd name="connsiteY4279" fmla="*/ 817753 h 6095017"/>
              <a:gd name="connsiteX4280" fmla="*/ 1665328 w 10342563"/>
              <a:gd name="connsiteY4280" fmla="*/ 817753 h 6095017"/>
              <a:gd name="connsiteX4281" fmla="*/ 1669711 w 10342563"/>
              <a:gd name="connsiteY4281" fmla="*/ 826527 h 6095017"/>
              <a:gd name="connsiteX4282" fmla="*/ 1669711 w 10342563"/>
              <a:gd name="connsiteY4282" fmla="*/ 839687 h 6095017"/>
              <a:gd name="connsiteX4283" fmla="*/ 1674093 w 10342563"/>
              <a:gd name="connsiteY4283" fmla="*/ 844073 h 6095017"/>
              <a:gd name="connsiteX4284" fmla="*/ 1687240 w 10342563"/>
              <a:gd name="connsiteY4284" fmla="*/ 844073 h 6095017"/>
              <a:gd name="connsiteX4285" fmla="*/ 1709153 w 10342563"/>
              <a:gd name="connsiteY4285" fmla="*/ 830913 h 6095017"/>
              <a:gd name="connsiteX4286" fmla="*/ 1717918 w 10342563"/>
              <a:gd name="connsiteY4286" fmla="*/ 817753 h 6095017"/>
              <a:gd name="connsiteX4287" fmla="*/ 1726682 w 10342563"/>
              <a:gd name="connsiteY4287" fmla="*/ 800206 h 6095017"/>
              <a:gd name="connsiteX4288" fmla="*/ 1735447 w 10342563"/>
              <a:gd name="connsiteY4288" fmla="*/ 800206 h 6095017"/>
              <a:gd name="connsiteX4289" fmla="*/ 1735447 w 10342563"/>
              <a:gd name="connsiteY4289" fmla="*/ 813366 h 6095017"/>
              <a:gd name="connsiteX4290" fmla="*/ 1731065 w 10342563"/>
              <a:gd name="connsiteY4290" fmla="*/ 866007 h 6095017"/>
              <a:gd name="connsiteX4291" fmla="*/ 1731065 w 10342563"/>
              <a:gd name="connsiteY4291" fmla="*/ 896715 h 6095017"/>
              <a:gd name="connsiteX4292" fmla="*/ 1735447 w 10342563"/>
              <a:gd name="connsiteY4292" fmla="*/ 901101 h 6095017"/>
              <a:gd name="connsiteX4293" fmla="*/ 1744212 w 10342563"/>
              <a:gd name="connsiteY4293" fmla="*/ 901101 h 6095017"/>
              <a:gd name="connsiteX4294" fmla="*/ 1774889 w 10342563"/>
              <a:gd name="connsiteY4294" fmla="*/ 874781 h 6095017"/>
              <a:gd name="connsiteX4295" fmla="*/ 1783654 w 10342563"/>
              <a:gd name="connsiteY4295" fmla="*/ 866007 h 6095017"/>
              <a:gd name="connsiteX4296" fmla="*/ 1788037 w 10342563"/>
              <a:gd name="connsiteY4296" fmla="*/ 870394 h 6095017"/>
              <a:gd name="connsiteX4297" fmla="*/ 1774889 w 10342563"/>
              <a:gd name="connsiteY4297" fmla="*/ 914262 h 6095017"/>
              <a:gd name="connsiteX4298" fmla="*/ 1779272 w 10342563"/>
              <a:gd name="connsiteY4298" fmla="*/ 923035 h 6095017"/>
              <a:gd name="connsiteX4299" fmla="*/ 1792419 w 10342563"/>
              <a:gd name="connsiteY4299" fmla="*/ 918648 h 6095017"/>
              <a:gd name="connsiteX4300" fmla="*/ 1801184 w 10342563"/>
              <a:gd name="connsiteY4300" fmla="*/ 909875 h 6095017"/>
              <a:gd name="connsiteX4301" fmla="*/ 1831861 w 10342563"/>
              <a:gd name="connsiteY4301" fmla="*/ 901101 h 6095017"/>
              <a:gd name="connsiteX4302" fmla="*/ 1862538 w 10342563"/>
              <a:gd name="connsiteY4302" fmla="*/ 931809 h 6095017"/>
              <a:gd name="connsiteX4303" fmla="*/ 1880068 w 10342563"/>
              <a:gd name="connsiteY4303" fmla="*/ 958129 h 6095017"/>
              <a:gd name="connsiteX4304" fmla="*/ 1923892 w 10342563"/>
              <a:gd name="connsiteY4304" fmla="*/ 993223 h 6095017"/>
              <a:gd name="connsiteX4305" fmla="*/ 1958952 w 10342563"/>
              <a:gd name="connsiteY4305" fmla="*/ 1001997 h 6095017"/>
              <a:gd name="connsiteX4306" fmla="*/ 1980864 w 10342563"/>
              <a:gd name="connsiteY4306" fmla="*/ 1019544 h 6095017"/>
              <a:gd name="connsiteX4307" fmla="*/ 1989629 w 10342563"/>
              <a:gd name="connsiteY4307" fmla="*/ 1041477 h 6095017"/>
              <a:gd name="connsiteX4308" fmla="*/ 1972099 w 10342563"/>
              <a:gd name="connsiteY4308" fmla="*/ 1063411 h 6095017"/>
              <a:gd name="connsiteX4309" fmla="*/ 1958952 w 10342563"/>
              <a:gd name="connsiteY4309" fmla="*/ 1063411 h 6095017"/>
              <a:gd name="connsiteX4310" fmla="*/ 1941422 w 10342563"/>
              <a:gd name="connsiteY4310" fmla="*/ 1076571 h 6095017"/>
              <a:gd name="connsiteX4311" fmla="*/ 1941422 w 10342563"/>
              <a:gd name="connsiteY4311" fmla="*/ 1085345 h 6095017"/>
              <a:gd name="connsiteX4312" fmla="*/ 2046601 w 10342563"/>
              <a:gd name="connsiteY4312" fmla="*/ 1111666 h 6095017"/>
              <a:gd name="connsiteX4313" fmla="*/ 2059748 w 10342563"/>
              <a:gd name="connsiteY4313" fmla="*/ 1107279 h 6095017"/>
              <a:gd name="connsiteX4314" fmla="*/ 2072895 w 10342563"/>
              <a:gd name="connsiteY4314" fmla="*/ 1111666 h 6095017"/>
              <a:gd name="connsiteX4315" fmla="*/ 2081660 w 10342563"/>
              <a:gd name="connsiteY4315" fmla="*/ 1133599 h 6095017"/>
              <a:gd name="connsiteX4316" fmla="*/ 2094808 w 10342563"/>
              <a:gd name="connsiteY4316" fmla="*/ 1159920 h 6095017"/>
              <a:gd name="connsiteX4317" fmla="*/ 2094808 w 10342563"/>
              <a:gd name="connsiteY4317" fmla="*/ 1177467 h 6095017"/>
              <a:gd name="connsiteX4318" fmla="*/ 2094808 w 10342563"/>
              <a:gd name="connsiteY4318" fmla="*/ 1186240 h 6095017"/>
              <a:gd name="connsiteX4319" fmla="*/ 2103573 w 10342563"/>
              <a:gd name="connsiteY4319" fmla="*/ 1181854 h 6095017"/>
              <a:gd name="connsiteX4320" fmla="*/ 2107955 w 10342563"/>
              <a:gd name="connsiteY4320" fmla="*/ 1173080 h 6095017"/>
              <a:gd name="connsiteX4321" fmla="*/ 2116720 w 10342563"/>
              <a:gd name="connsiteY4321" fmla="*/ 1133599 h 6095017"/>
              <a:gd name="connsiteX4322" fmla="*/ 2134250 w 10342563"/>
              <a:gd name="connsiteY4322" fmla="*/ 1120439 h 6095017"/>
              <a:gd name="connsiteX4323" fmla="*/ 2147397 w 10342563"/>
              <a:gd name="connsiteY4323" fmla="*/ 1116052 h 6095017"/>
              <a:gd name="connsiteX4324" fmla="*/ 2173692 w 10342563"/>
              <a:gd name="connsiteY4324" fmla="*/ 1102892 h 6095017"/>
              <a:gd name="connsiteX4325" fmla="*/ 2195604 w 10342563"/>
              <a:gd name="connsiteY4325" fmla="*/ 1094118 h 6095017"/>
              <a:gd name="connsiteX4326" fmla="*/ 2195604 w 10342563"/>
              <a:gd name="connsiteY4326" fmla="*/ 1089732 h 6095017"/>
              <a:gd name="connsiteX4327" fmla="*/ 2191221 w 10342563"/>
              <a:gd name="connsiteY4327" fmla="*/ 1085345 h 6095017"/>
              <a:gd name="connsiteX4328" fmla="*/ 2169309 w 10342563"/>
              <a:gd name="connsiteY4328" fmla="*/ 1094118 h 6095017"/>
              <a:gd name="connsiteX4329" fmla="*/ 2147397 w 10342563"/>
              <a:gd name="connsiteY4329" fmla="*/ 1098505 h 6095017"/>
              <a:gd name="connsiteX4330" fmla="*/ 2143014 w 10342563"/>
              <a:gd name="connsiteY4330" fmla="*/ 1102892 h 6095017"/>
              <a:gd name="connsiteX4331" fmla="*/ 2129867 w 10342563"/>
              <a:gd name="connsiteY4331" fmla="*/ 1098505 h 6095017"/>
              <a:gd name="connsiteX4332" fmla="*/ 2125485 w 10342563"/>
              <a:gd name="connsiteY4332" fmla="*/ 1085345 h 6095017"/>
              <a:gd name="connsiteX4333" fmla="*/ 2143014 w 10342563"/>
              <a:gd name="connsiteY4333" fmla="*/ 1067798 h 6095017"/>
              <a:gd name="connsiteX4334" fmla="*/ 2195604 w 10342563"/>
              <a:gd name="connsiteY4334" fmla="*/ 1063411 h 6095017"/>
              <a:gd name="connsiteX4335" fmla="*/ 2213133 w 10342563"/>
              <a:gd name="connsiteY4335" fmla="*/ 1076571 h 6095017"/>
              <a:gd name="connsiteX4336" fmla="*/ 2213133 w 10342563"/>
              <a:gd name="connsiteY4336" fmla="*/ 1089732 h 6095017"/>
              <a:gd name="connsiteX4337" fmla="*/ 2221898 w 10342563"/>
              <a:gd name="connsiteY4337" fmla="*/ 1124826 h 6095017"/>
              <a:gd name="connsiteX4338" fmla="*/ 2235046 w 10342563"/>
              <a:gd name="connsiteY4338" fmla="*/ 1137986 h 6095017"/>
              <a:gd name="connsiteX4339" fmla="*/ 2261340 w 10342563"/>
              <a:gd name="connsiteY4339" fmla="*/ 1155533 h 6095017"/>
              <a:gd name="connsiteX4340" fmla="*/ 2278870 w 10342563"/>
              <a:gd name="connsiteY4340" fmla="*/ 1173080 h 6095017"/>
              <a:gd name="connsiteX4341" fmla="*/ 2292017 w 10342563"/>
              <a:gd name="connsiteY4341" fmla="*/ 1177467 h 6095017"/>
              <a:gd name="connsiteX4342" fmla="*/ 2305165 w 10342563"/>
              <a:gd name="connsiteY4342" fmla="*/ 1173080 h 6095017"/>
              <a:gd name="connsiteX4343" fmla="*/ 2331459 w 10342563"/>
              <a:gd name="connsiteY4343" fmla="*/ 1173080 h 6095017"/>
              <a:gd name="connsiteX4344" fmla="*/ 2344607 w 10342563"/>
              <a:gd name="connsiteY4344" fmla="*/ 1181854 h 6095017"/>
              <a:gd name="connsiteX4345" fmla="*/ 2357754 w 10342563"/>
              <a:gd name="connsiteY4345" fmla="*/ 1181854 h 6095017"/>
              <a:gd name="connsiteX4346" fmla="*/ 2362136 w 10342563"/>
              <a:gd name="connsiteY4346" fmla="*/ 1168693 h 6095017"/>
              <a:gd name="connsiteX4347" fmla="*/ 2370901 w 10342563"/>
              <a:gd name="connsiteY4347" fmla="*/ 1159920 h 6095017"/>
              <a:gd name="connsiteX4348" fmla="*/ 2379666 w 10342563"/>
              <a:gd name="connsiteY4348" fmla="*/ 1151146 h 6095017"/>
              <a:gd name="connsiteX4349" fmla="*/ 2392814 w 10342563"/>
              <a:gd name="connsiteY4349" fmla="*/ 1142373 h 6095017"/>
              <a:gd name="connsiteX4350" fmla="*/ 2410343 w 10342563"/>
              <a:gd name="connsiteY4350" fmla="*/ 1137986 h 6095017"/>
              <a:gd name="connsiteX4351" fmla="*/ 2414726 w 10342563"/>
              <a:gd name="connsiteY4351" fmla="*/ 1137986 h 6095017"/>
              <a:gd name="connsiteX4352" fmla="*/ 2379666 w 10342563"/>
              <a:gd name="connsiteY4352" fmla="*/ 1102892 h 6095017"/>
              <a:gd name="connsiteX4353" fmla="*/ 2379666 w 10342563"/>
              <a:gd name="connsiteY4353" fmla="*/ 1094118 h 6095017"/>
              <a:gd name="connsiteX4354" fmla="*/ 2379666 w 10342563"/>
              <a:gd name="connsiteY4354" fmla="*/ 1089732 h 6095017"/>
              <a:gd name="connsiteX4355" fmla="*/ 2388431 w 10342563"/>
              <a:gd name="connsiteY4355" fmla="*/ 1085345 h 6095017"/>
              <a:gd name="connsiteX4356" fmla="*/ 2427873 w 10342563"/>
              <a:gd name="connsiteY4356" fmla="*/ 1059024 h 6095017"/>
              <a:gd name="connsiteX4357" fmla="*/ 2441021 w 10342563"/>
              <a:gd name="connsiteY4357" fmla="*/ 1045864 h 6095017"/>
              <a:gd name="connsiteX4358" fmla="*/ 2449785 w 10342563"/>
              <a:gd name="connsiteY4358" fmla="*/ 1050251 h 6095017"/>
              <a:gd name="connsiteX4359" fmla="*/ 2454168 w 10342563"/>
              <a:gd name="connsiteY4359" fmla="*/ 1054638 h 6095017"/>
              <a:gd name="connsiteX4360" fmla="*/ 2489227 w 10342563"/>
              <a:gd name="connsiteY4360" fmla="*/ 1076571 h 6095017"/>
              <a:gd name="connsiteX4361" fmla="*/ 2497992 w 10342563"/>
              <a:gd name="connsiteY4361" fmla="*/ 1076571 h 6095017"/>
              <a:gd name="connsiteX4362" fmla="*/ 2484845 w 10342563"/>
              <a:gd name="connsiteY4362" fmla="*/ 1094118 h 6095017"/>
              <a:gd name="connsiteX4363" fmla="*/ 2476080 w 10342563"/>
              <a:gd name="connsiteY4363" fmla="*/ 1107279 h 6095017"/>
              <a:gd name="connsiteX4364" fmla="*/ 2476080 w 10342563"/>
              <a:gd name="connsiteY4364" fmla="*/ 1133599 h 6095017"/>
              <a:gd name="connsiteX4365" fmla="*/ 2471698 w 10342563"/>
              <a:gd name="connsiteY4365" fmla="*/ 1137986 h 6095017"/>
              <a:gd name="connsiteX4366" fmla="*/ 2449785 w 10342563"/>
              <a:gd name="connsiteY4366" fmla="*/ 1151146 h 6095017"/>
              <a:gd name="connsiteX4367" fmla="*/ 2432255 w 10342563"/>
              <a:gd name="connsiteY4367" fmla="*/ 1151146 h 6095017"/>
              <a:gd name="connsiteX4368" fmla="*/ 2419108 w 10342563"/>
              <a:gd name="connsiteY4368" fmla="*/ 1146760 h 6095017"/>
              <a:gd name="connsiteX4369" fmla="*/ 2436638 w 10342563"/>
              <a:gd name="connsiteY4369" fmla="*/ 1164307 h 6095017"/>
              <a:gd name="connsiteX4370" fmla="*/ 2441021 w 10342563"/>
              <a:gd name="connsiteY4370" fmla="*/ 1177467 h 6095017"/>
              <a:gd name="connsiteX4371" fmla="*/ 2419108 w 10342563"/>
              <a:gd name="connsiteY4371" fmla="*/ 1203787 h 6095017"/>
              <a:gd name="connsiteX4372" fmla="*/ 2419108 w 10342563"/>
              <a:gd name="connsiteY4372" fmla="*/ 1221334 h 6095017"/>
              <a:gd name="connsiteX4373" fmla="*/ 2427873 w 10342563"/>
              <a:gd name="connsiteY4373" fmla="*/ 1234495 h 6095017"/>
              <a:gd name="connsiteX4374" fmla="*/ 2432255 w 10342563"/>
              <a:gd name="connsiteY4374" fmla="*/ 1234495 h 6095017"/>
              <a:gd name="connsiteX4375" fmla="*/ 2432255 w 10342563"/>
              <a:gd name="connsiteY4375" fmla="*/ 1230108 h 6095017"/>
              <a:gd name="connsiteX4376" fmla="*/ 2436638 w 10342563"/>
              <a:gd name="connsiteY4376" fmla="*/ 1203787 h 6095017"/>
              <a:gd name="connsiteX4377" fmla="*/ 2462933 w 10342563"/>
              <a:gd name="connsiteY4377" fmla="*/ 1181854 h 6095017"/>
              <a:gd name="connsiteX4378" fmla="*/ 2489227 w 10342563"/>
              <a:gd name="connsiteY4378" fmla="*/ 1168693 h 6095017"/>
              <a:gd name="connsiteX4379" fmla="*/ 2506757 w 10342563"/>
              <a:gd name="connsiteY4379" fmla="*/ 1151146 h 6095017"/>
              <a:gd name="connsiteX4380" fmla="*/ 2511140 w 10342563"/>
              <a:gd name="connsiteY4380" fmla="*/ 1137986 h 6095017"/>
              <a:gd name="connsiteX4381" fmla="*/ 2502375 w 10342563"/>
              <a:gd name="connsiteY4381" fmla="*/ 1137986 h 6095017"/>
              <a:gd name="connsiteX4382" fmla="*/ 2497992 w 10342563"/>
              <a:gd name="connsiteY4382" fmla="*/ 1124826 h 6095017"/>
              <a:gd name="connsiteX4383" fmla="*/ 2515522 w 10342563"/>
              <a:gd name="connsiteY4383" fmla="*/ 1102892 h 6095017"/>
              <a:gd name="connsiteX4384" fmla="*/ 2524287 w 10342563"/>
              <a:gd name="connsiteY4384" fmla="*/ 1098505 h 6095017"/>
              <a:gd name="connsiteX4385" fmla="*/ 2528669 w 10342563"/>
              <a:gd name="connsiteY4385" fmla="*/ 1098505 h 6095017"/>
              <a:gd name="connsiteX4386" fmla="*/ 2528669 w 10342563"/>
              <a:gd name="connsiteY4386" fmla="*/ 1094118 h 6095017"/>
              <a:gd name="connsiteX4387" fmla="*/ 2506757 w 10342563"/>
              <a:gd name="connsiteY4387" fmla="*/ 1080958 h 6095017"/>
              <a:gd name="connsiteX4388" fmla="*/ 2497992 w 10342563"/>
              <a:gd name="connsiteY4388" fmla="*/ 1076571 h 6095017"/>
              <a:gd name="connsiteX4389" fmla="*/ 2489227 w 10342563"/>
              <a:gd name="connsiteY4389" fmla="*/ 1063411 h 6095017"/>
              <a:gd name="connsiteX4390" fmla="*/ 2480463 w 10342563"/>
              <a:gd name="connsiteY4390" fmla="*/ 1037091 h 6095017"/>
              <a:gd name="connsiteX4391" fmla="*/ 2489227 w 10342563"/>
              <a:gd name="connsiteY4391" fmla="*/ 1015157 h 6095017"/>
              <a:gd name="connsiteX4392" fmla="*/ 2493610 w 10342563"/>
              <a:gd name="connsiteY4392" fmla="*/ 1010770 h 6095017"/>
              <a:gd name="connsiteX4393" fmla="*/ 2502375 w 10342563"/>
              <a:gd name="connsiteY4393" fmla="*/ 988836 h 6095017"/>
              <a:gd name="connsiteX4394" fmla="*/ 2533052 w 10342563"/>
              <a:gd name="connsiteY4394" fmla="*/ 944969 h 6095017"/>
              <a:gd name="connsiteX4395" fmla="*/ 2550582 w 10342563"/>
              <a:gd name="connsiteY4395" fmla="*/ 936195 h 6095017"/>
              <a:gd name="connsiteX4396" fmla="*/ 2554964 w 10342563"/>
              <a:gd name="connsiteY4396" fmla="*/ 923035 h 6095017"/>
              <a:gd name="connsiteX4397" fmla="*/ 2576876 w 10342563"/>
              <a:gd name="connsiteY4397" fmla="*/ 905488 h 6095017"/>
              <a:gd name="connsiteX4398" fmla="*/ 2585641 w 10342563"/>
              <a:gd name="connsiteY4398" fmla="*/ 896715 h 6095017"/>
              <a:gd name="connsiteX4399" fmla="*/ 2598788 w 10342563"/>
              <a:gd name="connsiteY4399" fmla="*/ 848460 h 6095017"/>
              <a:gd name="connsiteX4400" fmla="*/ 2603171 w 10342563"/>
              <a:gd name="connsiteY4400" fmla="*/ 826527 h 6095017"/>
              <a:gd name="connsiteX4401" fmla="*/ 2625083 w 10342563"/>
              <a:gd name="connsiteY4401" fmla="*/ 791432 h 6095017"/>
              <a:gd name="connsiteX4402" fmla="*/ 2638230 w 10342563"/>
              <a:gd name="connsiteY4402" fmla="*/ 769499 h 6095017"/>
              <a:gd name="connsiteX4403" fmla="*/ 2655760 w 10342563"/>
              <a:gd name="connsiteY4403" fmla="*/ 751952 h 6095017"/>
              <a:gd name="connsiteX4404" fmla="*/ 2664525 w 10342563"/>
              <a:gd name="connsiteY4404" fmla="*/ 743178 h 6095017"/>
              <a:gd name="connsiteX4405" fmla="*/ 2699584 w 10342563"/>
              <a:gd name="connsiteY4405" fmla="*/ 747565 h 6095017"/>
              <a:gd name="connsiteX4406" fmla="*/ 2712732 w 10342563"/>
              <a:gd name="connsiteY4406" fmla="*/ 751952 h 6095017"/>
              <a:gd name="connsiteX4407" fmla="*/ 2756556 w 10342563"/>
              <a:gd name="connsiteY4407" fmla="*/ 769499 h 6095017"/>
              <a:gd name="connsiteX4408" fmla="*/ 2760939 w 10342563"/>
              <a:gd name="connsiteY4408" fmla="*/ 769499 h 6095017"/>
              <a:gd name="connsiteX4409" fmla="*/ 2765321 w 10342563"/>
              <a:gd name="connsiteY4409" fmla="*/ 791432 h 6095017"/>
              <a:gd name="connsiteX4410" fmla="*/ 2756556 w 10342563"/>
              <a:gd name="connsiteY4410" fmla="*/ 804593 h 6095017"/>
              <a:gd name="connsiteX4411" fmla="*/ 2703967 w 10342563"/>
              <a:gd name="connsiteY4411" fmla="*/ 852847 h 6095017"/>
              <a:gd name="connsiteX4412" fmla="*/ 2690820 w 10342563"/>
              <a:gd name="connsiteY4412" fmla="*/ 861621 h 6095017"/>
              <a:gd name="connsiteX4413" fmla="*/ 2668908 w 10342563"/>
              <a:gd name="connsiteY4413" fmla="*/ 866007 h 6095017"/>
              <a:gd name="connsiteX4414" fmla="*/ 2651378 w 10342563"/>
              <a:gd name="connsiteY4414" fmla="*/ 857234 h 6095017"/>
              <a:gd name="connsiteX4415" fmla="*/ 2646995 w 10342563"/>
              <a:gd name="connsiteY4415" fmla="*/ 861621 h 6095017"/>
              <a:gd name="connsiteX4416" fmla="*/ 2642613 w 10342563"/>
              <a:gd name="connsiteY4416" fmla="*/ 866007 h 6095017"/>
              <a:gd name="connsiteX4417" fmla="*/ 2633848 w 10342563"/>
              <a:gd name="connsiteY4417" fmla="*/ 887941 h 6095017"/>
              <a:gd name="connsiteX4418" fmla="*/ 2603171 w 10342563"/>
              <a:gd name="connsiteY4418" fmla="*/ 909875 h 6095017"/>
              <a:gd name="connsiteX4419" fmla="*/ 2598788 w 10342563"/>
              <a:gd name="connsiteY4419" fmla="*/ 918648 h 6095017"/>
              <a:gd name="connsiteX4420" fmla="*/ 2611936 w 10342563"/>
              <a:gd name="connsiteY4420" fmla="*/ 966903 h 6095017"/>
              <a:gd name="connsiteX4421" fmla="*/ 2611936 w 10342563"/>
              <a:gd name="connsiteY4421" fmla="*/ 975676 h 6095017"/>
              <a:gd name="connsiteX4422" fmla="*/ 2607553 w 10342563"/>
              <a:gd name="connsiteY4422" fmla="*/ 1045864 h 6095017"/>
              <a:gd name="connsiteX4423" fmla="*/ 2598788 w 10342563"/>
              <a:gd name="connsiteY4423" fmla="*/ 1059024 h 6095017"/>
              <a:gd name="connsiteX4424" fmla="*/ 2594406 w 10342563"/>
              <a:gd name="connsiteY4424" fmla="*/ 1063411 h 6095017"/>
              <a:gd name="connsiteX4425" fmla="*/ 2572494 w 10342563"/>
              <a:gd name="connsiteY4425" fmla="*/ 1085345 h 6095017"/>
              <a:gd name="connsiteX4426" fmla="*/ 2572494 w 10342563"/>
              <a:gd name="connsiteY4426" fmla="*/ 1089732 h 6095017"/>
              <a:gd name="connsiteX4427" fmla="*/ 2590024 w 10342563"/>
              <a:gd name="connsiteY4427" fmla="*/ 1098505 h 6095017"/>
              <a:gd name="connsiteX4428" fmla="*/ 2611936 w 10342563"/>
              <a:gd name="connsiteY4428" fmla="*/ 1111666 h 6095017"/>
              <a:gd name="connsiteX4429" fmla="*/ 2607553 w 10342563"/>
              <a:gd name="connsiteY4429" fmla="*/ 1124826 h 6095017"/>
              <a:gd name="connsiteX4430" fmla="*/ 2598788 w 10342563"/>
              <a:gd name="connsiteY4430" fmla="*/ 1133599 h 6095017"/>
              <a:gd name="connsiteX4431" fmla="*/ 2594406 w 10342563"/>
              <a:gd name="connsiteY4431" fmla="*/ 1173080 h 6095017"/>
              <a:gd name="connsiteX4432" fmla="*/ 2594406 w 10342563"/>
              <a:gd name="connsiteY4432" fmla="*/ 1177467 h 6095017"/>
              <a:gd name="connsiteX4433" fmla="*/ 2598788 w 10342563"/>
              <a:gd name="connsiteY4433" fmla="*/ 1173080 h 6095017"/>
              <a:gd name="connsiteX4434" fmla="*/ 2611936 w 10342563"/>
              <a:gd name="connsiteY4434" fmla="*/ 1159920 h 6095017"/>
              <a:gd name="connsiteX4435" fmla="*/ 2629466 w 10342563"/>
              <a:gd name="connsiteY4435" fmla="*/ 1133599 h 6095017"/>
              <a:gd name="connsiteX4436" fmla="*/ 2642613 w 10342563"/>
              <a:gd name="connsiteY4436" fmla="*/ 1129213 h 6095017"/>
              <a:gd name="connsiteX4437" fmla="*/ 2651378 w 10342563"/>
              <a:gd name="connsiteY4437" fmla="*/ 1177467 h 6095017"/>
              <a:gd name="connsiteX4438" fmla="*/ 2646995 w 10342563"/>
              <a:gd name="connsiteY4438" fmla="*/ 1190627 h 6095017"/>
              <a:gd name="connsiteX4439" fmla="*/ 2633848 w 10342563"/>
              <a:gd name="connsiteY4439" fmla="*/ 1230108 h 6095017"/>
              <a:gd name="connsiteX4440" fmla="*/ 2638230 w 10342563"/>
              <a:gd name="connsiteY4440" fmla="*/ 1252042 h 6095017"/>
              <a:gd name="connsiteX4441" fmla="*/ 2646995 w 10342563"/>
              <a:gd name="connsiteY4441" fmla="*/ 1260815 h 6095017"/>
              <a:gd name="connsiteX4442" fmla="*/ 2660143 w 10342563"/>
              <a:gd name="connsiteY4442" fmla="*/ 1256428 h 6095017"/>
              <a:gd name="connsiteX4443" fmla="*/ 2664525 w 10342563"/>
              <a:gd name="connsiteY4443" fmla="*/ 1238881 h 6095017"/>
              <a:gd name="connsiteX4444" fmla="*/ 2660143 w 10342563"/>
              <a:gd name="connsiteY4444" fmla="*/ 1225721 h 6095017"/>
              <a:gd name="connsiteX4445" fmla="*/ 2673290 w 10342563"/>
              <a:gd name="connsiteY4445" fmla="*/ 1212561 h 6095017"/>
              <a:gd name="connsiteX4446" fmla="*/ 2682055 w 10342563"/>
              <a:gd name="connsiteY4446" fmla="*/ 1221334 h 6095017"/>
              <a:gd name="connsiteX4447" fmla="*/ 2695202 w 10342563"/>
              <a:gd name="connsiteY4447" fmla="*/ 1216948 h 6095017"/>
              <a:gd name="connsiteX4448" fmla="*/ 2703967 w 10342563"/>
              <a:gd name="connsiteY4448" fmla="*/ 1199401 h 6095017"/>
              <a:gd name="connsiteX4449" fmla="*/ 2721497 w 10342563"/>
              <a:gd name="connsiteY4449" fmla="*/ 1181854 h 6095017"/>
              <a:gd name="connsiteX4450" fmla="*/ 2734644 w 10342563"/>
              <a:gd name="connsiteY4450" fmla="*/ 1168693 h 6095017"/>
              <a:gd name="connsiteX4451" fmla="*/ 2739027 w 10342563"/>
              <a:gd name="connsiteY4451" fmla="*/ 1159920 h 6095017"/>
              <a:gd name="connsiteX4452" fmla="*/ 2743409 w 10342563"/>
              <a:gd name="connsiteY4452" fmla="*/ 1124826 h 6095017"/>
              <a:gd name="connsiteX4453" fmla="*/ 2765321 w 10342563"/>
              <a:gd name="connsiteY4453" fmla="*/ 1111666 h 6095017"/>
              <a:gd name="connsiteX4454" fmla="*/ 2774086 w 10342563"/>
              <a:gd name="connsiteY4454" fmla="*/ 1107279 h 6095017"/>
              <a:gd name="connsiteX4455" fmla="*/ 2795998 w 10342563"/>
              <a:gd name="connsiteY4455" fmla="*/ 1116052 h 6095017"/>
              <a:gd name="connsiteX4456" fmla="*/ 2804763 w 10342563"/>
              <a:gd name="connsiteY4456" fmla="*/ 1129213 h 6095017"/>
              <a:gd name="connsiteX4457" fmla="*/ 2817911 w 10342563"/>
              <a:gd name="connsiteY4457" fmla="*/ 1137986 h 6095017"/>
              <a:gd name="connsiteX4458" fmla="*/ 2835440 w 10342563"/>
              <a:gd name="connsiteY4458" fmla="*/ 1164307 h 6095017"/>
              <a:gd name="connsiteX4459" fmla="*/ 2835440 w 10342563"/>
              <a:gd name="connsiteY4459" fmla="*/ 1181854 h 6095017"/>
              <a:gd name="connsiteX4460" fmla="*/ 2831058 w 10342563"/>
              <a:gd name="connsiteY4460" fmla="*/ 1195014 h 6095017"/>
              <a:gd name="connsiteX4461" fmla="*/ 2813528 w 10342563"/>
              <a:gd name="connsiteY4461" fmla="*/ 1216948 h 6095017"/>
              <a:gd name="connsiteX4462" fmla="*/ 2795998 w 10342563"/>
              <a:gd name="connsiteY4462" fmla="*/ 1216948 h 6095017"/>
              <a:gd name="connsiteX4463" fmla="*/ 2791616 w 10342563"/>
              <a:gd name="connsiteY4463" fmla="*/ 1238881 h 6095017"/>
              <a:gd name="connsiteX4464" fmla="*/ 2795998 w 10342563"/>
              <a:gd name="connsiteY4464" fmla="*/ 1260815 h 6095017"/>
              <a:gd name="connsiteX4465" fmla="*/ 2800381 w 10342563"/>
              <a:gd name="connsiteY4465" fmla="*/ 1273975 h 6095017"/>
              <a:gd name="connsiteX4466" fmla="*/ 2795998 w 10342563"/>
              <a:gd name="connsiteY4466" fmla="*/ 1291522 h 6095017"/>
              <a:gd name="connsiteX4467" fmla="*/ 2778468 w 10342563"/>
              <a:gd name="connsiteY4467" fmla="*/ 1309069 h 6095017"/>
              <a:gd name="connsiteX4468" fmla="*/ 2765321 w 10342563"/>
              <a:gd name="connsiteY4468" fmla="*/ 1317843 h 6095017"/>
              <a:gd name="connsiteX4469" fmla="*/ 2730262 w 10342563"/>
              <a:gd name="connsiteY4469" fmla="*/ 1339777 h 6095017"/>
              <a:gd name="connsiteX4470" fmla="*/ 2673290 w 10342563"/>
              <a:gd name="connsiteY4470" fmla="*/ 1339777 h 6095017"/>
              <a:gd name="connsiteX4471" fmla="*/ 2673290 w 10342563"/>
              <a:gd name="connsiteY4471" fmla="*/ 1335390 h 6095017"/>
              <a:gd name="connsiteX4472" fmla="*/ 2642613 w 10342563"/>
              <a:gd name="connsiteY4472" fmla="*/ 1326616 h 6095017"/>
              <a:gd name="connsiteX4473" fmla="*/ 2642613 w 10342563"/>
              <a:gd name="connsiteY4473" fmla="*/ 1331003 h 6095017"/>
              <a:gd name="connsiteX4474" fmla="*/ 2642613 w 10342563"/>
              <a:gd name="connsiteY4474" fmla="*/ 1335390 h 6095017"/>
              <a:gd name="connsiteX4475" fmla="*/ 2638230 w 10342563"/>
              <a:gd name="connsiteY4475" fmla="*/ 1357324 h 6095017"/>
              <a:gd name="connsiteX4476" fmla="*/ 2633848 w 10342563"/>
              <a:gd name="connsiteY4476" fmla="*/ 1361710 h 6095017"/>
              <a:gd name="connsiteX4477" fmla="*/ 2625083 w 10342563"/>
              <a:gd name="connsiteY4477" fmla="*/ 1370484 h 6095017"/>
              <a:gd name="connsiteX4478" fmla="*/ 2603171 w 10342563"/>
              <a:gd name="connsiteY4478" fmla="*/ 1388031 h 6095017"/>
              <a:gd name="connsiteX4479" fmla="*/ 2594406 w 10342563"/>
              <a:gd name="connsiteY4479" fmla="*/ 1401191 h 6095017"/>
              <a:gd name="connsiteX4480" fmla="*/ 2594406 w 10342563"/>
              <a:gd name="connsiteY4480" fmla="*/ 1409965 h 6095017"/>
              <a:gd name="connsiteX4481" fmla="*/ 2537434 w 10342563"/>
              <a:gd name="connsiteY4481" fmla="*/ 1462606 h 6095017"/>
              <a:gd name="connsiteX4482" fmla="*/ 2515522 w 10342563"/>
              <a:gd name="connsiteY4482" fmla="*/ 1466993 h 6095017"/>
              <a:gd name="connsiteX4483" fmla="*/ 2497992 w 10342563"/>
              <a:gd name="connsiteY4483" fmla="*/ 1458219 h 6095017"/>
              <a:gd name="connsiteX4484" fmla="*/ 2489227 w 10342563"/>
              <a:gd name="connsiteY4484" fmla="*/ 1462606 h 6095017"/>
              <a:gd name="connsiteX4485" fmla="*/ 2449785 w 10342563"/>
              <a:gd name="connsiteY4485" fmla="*/ 1484540 h 6095017"/>
              <a:gd name="connsiteX4486" fmla="*/ 2454168 w 10342563"/>
              <a:gd name="connsiteY4486" fmla="*/ 1502087 h 6095017"/>
              <a:gd name="connsiteX4487" fmla="*/ 2427873 w 10342563"/>
              <a:gd name="connsiteY4487" fmla="*/ 1524020 h 6095017"/>
              <a:gd name="connsiteX4488" fmla="*/ 2414726 w 10342563"/>
              <a:gd name="connsiteY4488" fmla="*/ 1519634 h 6095017"/>
              <a:gd name="connsiteX4489" fmla="*/ 2405961 w 10342563"/>
              <a:gd name="connsiteY4489" fmla="*/ 1524020 h 6095017"/>
              <a:gd name="connsiteX4490" fmla="*/ 2379666 w 10342563"/>
              <a:gd name="connsiteY4490" fmla="*/ 1559114 h 6095017"/>
              <a:gd name="connsiteX4491" fmla="*/ 2331459 w 10342563"/>
              <a:gd name="connsiteY4491" fmla="*/ 1602982 h 6095017"/>
              <a:gd name="connsiteX4492" fmla="*/ 2318312 w 10342563"/>
              <a:gd name="connsiteY4492" fmla="*/ 1620529 h 6095017"/>
              <a:gd name="connsiteX4493" fmla="*/ 2270105 w 10342563"/>
              <a:gd name="connsiteY4493" fmla="*/ 1699490 h 6095017"/>
              <a:gd name="connsiteX4494" fmla="*/ 2265723 w 10342563"/>
              <a:gd name="connsiteY4494" fmla="*/ 1721424 h 6095017"/>
              <a:gd name="connsiteX4495" fmla="*/ 2265723 w 10342563"/>
              <a:gd name="connsiteY4495" fmla="*/ 1734584 h 6095017"/>
              <a:gd name="connsiteX4496" fmla="*/ 2274487 w 10342563"/>
              <a:gd name="connsiteY4496" fmla="*/ 1743358 h 6095017"/>
              <a:gd name="connsiteX4497" fmla="*/ 2292017 w 10342563"/>
              <a:gd name="connsiteY4497" fmla="*/ 1743358 h 6095017"/>
              <a:gd name="connsiteX4498" fmla="*/ 2296400 w 10342563"/>
              <a:gd name="connsiteY4498" fmla="*/ 1747745 h 6095017"/>
              <a:gd name="connsiteX4499" fmla="*/ 2296400 w 10342563"/>
              <a:gd name="connsiteY4499" fmla="*/ 1765292 h 6095017"/>
              <a:gd name="connsiteX4500" fmla="*/ 2300782 w 10342563"/>
              <a:gd name="connsiteY4500" fmla="*/ 1804773 h 6095017"/>
              <a:gd name="connsiteX4501" fmla="*/ 2292017 w 10342563"/>
              <a:gd name="connsiteY4501" fmla="*/ 1835480 h 6095017"/>
              <a:gd name="connsiteX4502" fmla="*/ 2322695 w 10342563"/>
              <a:gd name="connsiteY4502" fmla="*/ 1831093 h 6095017"/>
              <a:gd name="connsiteX4503" fmla="*/ 2340224 w 10342563"/>
              <a:gd name="connsiteY4503" fmla="*/ 1835480 h 6095017"/>
              <a:gd name="connsiteX4504" fmla="*/ 2375284 w 10342563"/>
              <a:gd name="connsiteY4504" fmla="*/ 1853027 h 6095017"/>
              <a:gd name="connsiteX4505" fmla="*/ 2410343 w 10342563"/>
              <a:gd name="connsiteY4505" fmla="*/ 1888121 h 6095017"/>
              <a:gd name="connsiteX4506" fmla="*/ 2441021 w 10342563"/>
              <a:gd name="connsiteY4506" fmla="*/ 1914441 h 6095017"/>
              <a:gd name="connsiteX4507" fmla="*/ 2476080 w 10342563"/>
              <a:gd name="connsiteY4507" fmla="*/ 1945149 h 6095017"/>
              <a:gd name="connsiteX4508" fmla="*/ 2489227 w 10342563"/>
              <a:gd name="connsiteY4508" fmla="*/ 1949535 h 6095017"/>
              <a:gd name="connsiteX4509" fmla="*/ 2546199 w 10342563"/>
              <a:gd name="connsiteY4509" fmla="*/ 1962696 h 6095017"/>
              <a:gd name="connsiteX4510" fmla="*/ 2550582 w 10342563"/>
              <a:gd name="connsiteY4510" fmla="*/ 1971469 h 6095017"/>
              <a:gd name="connsiteX4511" fmla="*/ 2546199 w 10342563"/>
              <a:gd name="connsiteY4511" fmla="*/ 1989016 h 6095017"/>
              <a:gd name="connsiteX4512" fmla="*/ 2541817 w 10342563"/>
              <a:gd name="connsiteY4512" fmla="*/ 2006563 h 6095017"/>
              <a:gd name="connsiteX4513" fmla="*/ 2524287 w 10342563"/>
              <a:gd name="connsiteY4513" fmla="*/ 2059204 h 6095017"/>
              <a:gd name="connsiteX4514" fmla="*/ 2524287 w 10342563"/>
              <a:gd name="connsiteY4514" fmla="*/ 2076751 h 6095017"/>
              <a:gd name="connsiteX4515" fmla="*/ 2550582 w 10342563"/>
              <a:gd name="connsiteY4515" fmla="*/ 2116232 h 6095017"/>
              <a:gd name="connsiteX4516" fmla="*/ 2559346 w 10342563"/>
              <a:gd name="connsiteY4516" fmla="*/ 2133779 h 6095017"/>
              <a:gd name="connsiteX4517" fmla="*/ 2563729 w 10342563"/>
              <a:gd name="connsiteY4517" fmla="*/ 2146939 h 6095017"/>
              <a:gd name="connsiteX4518" fmla="*/ 2576876 w 10342563"/>
              <a:gd name="connsiteY4518" fmla="*/ 2146939 h 6095017"/>
              <a:gd name="connsiteX4519" fmla="*/ 2598788 w 10342563"/>
              <a:gd name="connsiteY4519" fmla="*/ 2138166 h 6095017"/>
              <a:gd name="connsiteX4520" fmla="*/ 2603171 w 10342563"/>
              <a:gd name="connsiteY4520" fmla="*/ 2133779 h 6095017"/>
              <a:gd name="connsiteX4521" fmla="*/ 2611936 w 10342563"/>
              <a:gd name="connsiteY4521" fmla="*/ 2116232 h 6095017"/>
              <a:gd name="connsiteX4522" fmla="*/ 2616318 w 10342563"/>
              <a:gd name="connsiteY4522" fmla="*/ 2103072 h 6095017"/>
              <a:gd name="connsiteX4523" fmla="*/ 2611936 w 10342563"/>
              <a:gd name="connsiteY4523" fmla="*/ 2072365 h 6095017"/>
              <a:gd name="connsiteX4524" fmla="*/ 2616318 w 10342563"/>
              <a:gd name="connsiteY4524" fmla="*/ 2041657 h 6095017"/>
              <a:gd name="connsiteX4525" fmla="*/ 2616318 w 10342563"/>
              <a:gd name="connsiteY4525" fmla="*/ 1997790 h 6095017"/>
              <a:gd name="connsiteX4526" fmla="*/ 2629466 w 10342563"/>
              <a:gd name="connsiteY4526" fmla="*/ 1984629 h 6095017"/>
              <a:gd name="connsiteX4527" fmla="*/ 2655760 w 10342563"/>
              <a:gd name="connsiteY4527" fmla="*/ 1971469 h 6095017"/>
              <a:gd name="connsiteX4528" fmla="*/ 2712732 w 10342563"/>
              <a:gd name="connsiteY4528" fmla="*/ 1936375 h 6095017"/>
              <a:gd name="connsiteX4529" fmla="*/ 2725879 w 10342563"/>
              <a:gd name="connsiteY4529" fmla="*/ 1927602 h 6095017"/>
              <a:gd name="connsiteX4530" fmla="*/ 2730262 w 10342563"/>
              <a:gd name="connsiteY4530" fmla="*/ 1918828 h 6095017"/>
              <a:gd name="connsiteX4531" fmla="*/ 2730262 w 10342563"/>
              <a:gd name="connsiteY4531" fmla="*/ 1874961 h 6095017"/>
              <a:gd name="connsiteX4532" fmla="*/ 2725879 w 10342563"/>
              <a:gd name="connsiteY4532" fmla="*/ 1835480 h 6095017"/>
              <a:gd name="connsiteX4533" fmla="*/ 2721497 w 10342563"/>
              <a:gd name="connsiteY4533" fmla="*/ 1817933 h 6095017"/>
              <a:gd name="connsiteX4534" fmla="*/ 2708349 w 10342563"/>
              <a:gd name="connsiteY4534" fmla="*/ 1804773 h 6095017"/>
              <a:gd name="connsiteX4535" fmla="*/ 2708349 w 10342563"/>
              <a:gd name="connsiteY4535" fmla="*/ 1782839 h 6095017"/>
              <a:gd name="connsiteX4536" fmla="*/ 2739027 w 10342563"/>
              <a:gd name="connsiteY4536" fmla="*/ 1747745 h 6095017"/>
              <a:gd name="connsiteX4537" fmla="*/ 2747791 w 10342563"/>
              <a:gd name="connsiteY4537" fmla="*/ 1738971 h 6095017"/>
              <a:gd name="connsiteX4538" fmla="*/ 2756556 w 10342563"/>
              <a:gd name="connsiteY4538" fmla="*/ 1721424 h 6095017"/>
              <a:gd name="connsiteX4539" fmla="*/ 2756556 w 10342563"/>
              <a:gd name="connsiteY4539" fmla="*/ 1703877 h 6095017"/>
              <a:gd name="connsiteX4540" fmla="*/ 2752174 w 10342563"/>
              <a:gd name="connsiteY4540" fmla="*/ 1673170 h 6095017"/>
              <a:gd name="connsiteX4541" fmla="*/ 2769703 w 10342563"/>
              <a:gd name="connsiteY4541" fmla="*/ 1646849 h 6095017"/>
              <a:gd name="connsiteX4542" fmla="*/ 2769703 w 10342563"/>
              <a:gd name="connsiteY4542" fmla="*/ 1629302 h 6095017"/>
              <a:gd name="connsiteX4543" fmla="*/ 2769703 w 10342563"/>
              <a:gd name="connsiteY4543" fmla="*/ 1602982 h 6095017"/>
              <a:gd name="connsiteX4544" fmla="*/ 2809146 w 10342563"/>
              <a:gd name="connsiteY4544" fmla="*/ 1585435 h 6095017"/>
              <a:gd name="connsiteX4545" fmla="*/ 2826675 w 10342563"/>
              <a:gd name="connsiteY4545" fmla="*/ 1589822 h 6095017"/>
              <a:gd name="connsiteX4546" fmla="*/ 2870500 w 10342563"/>
              <a:gd name="connsiteY4546" fmla="*/ 1602982 h 6095017"/>
              <a:gd name="connsiteX4547" fmla="*/ 2883647 w 10342563"/>
              <a:gd name="connsiteY4547" fmla="*/ 1602982 h 6095017"/>
              <a:gd name="connsiteX4548" fmla="*/ 2909942 w 10342563"/>
              <a:gd name="connsiteY4548" fmla="*/ 1611755 h 6095017"/>
              <a:gd name="connsiteX4549" fmla="*/ 2918707 w 10342563"/>
              <a:gd name="connsiteY4549" fmla="*/ 1629302 h 6095017"/>
              <a:gd name="connsiteX4550" fmla="*/ 2936236 w 10342563"/>
              <a:gd name="connsiteY4550" fmla="*/ 1655623 h 6095017"/>
              <a:gd name="connsiteX4551" fmla="*/ 2936236 w 10342563"/>
              <a:gd name="connsiteY4551" fmla="*/ 1664396 h 6095017"/>
              <a:gd name="connsiteX4552" fmla="*/ 2940619 w 10342563"/>
              <a:gd name="connsiteY4552" fmla="*/ 1673170 h 6095017"/>
              <a:gd name="connsiteX4553" fmla="*/ 2953766 w 10342563"/>
              <a:gd name="connsiteY4553" fmla="*/ 1681943 h 6095017"/>
              <a:gd name="connsiteX4554" fmla="*/ 2984443 w 10342563"/>
              <a:gd name="connsiteY4554" fmla="*/ 1695104 h 6095017"/>
              <a:gd name="connsiteX4555" fmla="*/ 2988826 w 10342563"/>
              <a:gd name="connsiteY4555" fmla="*/ 1703877 h 6095017"/>
              <a:gd name="connsiteX4556" fmla="*/ 2975678 w 10342563"/>
              <a:gd name="connsiteY4556" fmla="*/ 1738971 h 6095017"/>
              <a:gd name="connsiteX4557" fmla="*/ 2971296 w 10342563"/>
              <a:gd name="connsiteY4557" fmla="*/ 1747745 h 6095017"/>
              <a:gd name="connsiteX4558" fmla="*/ 2966914 w 10342563"/>
              <a:gd name="connsiteY4558" fmla="*/ 1787226 h 6095017"/>
              <a:gd name="connsiteX4559" fmla="*/ 2975678 w 10342563"/>
              <a:gd name="connsiteY4559" fmla="*/ 1804773 h 6095017"/>
              <a:gd name="connsiteX4560" fmla="*/ 2988826 w 10342563"/>
              <a:gd name="connsiteY4560" fmla="*/ 1817933 h 6095017"/>
              <a:gd name="connsiteX4561" fmla="*/ 2997591 w 10342563"/>
              <a:gd name="connsiteY4561" fmla="*/ 1831093 h 6095017"/>
              <a:gd name="connsiteX4562" fmla="*/ 3015120 w 10342563"/>
              <a:gd name="connsiteY4562" fmla="*/ 1835480 h 6095017"/>
              <a:gd name="connsiteX4563" fmla="*/ 3032650 w 10342563"/>
              <a:gd name="connsiteY4563" fmla="*/ 1826706 h 6095017"/>
              <a:gd name="connsiteX4564" fmla="*/ 3045798 w 10342563"/>
              <a:gd name="connsiteY4564" fmla="*/ 1817933 h 6095017"/>
              <a:gd name="connsiteX4565" fmla="*/ 3080857 w 10342563"/>
              <a:gd name="connsiteY4565" fmla="*/ 1778452 h 6095017"/>
              <a:gd name="connsiteX4566" fmla="*/ 3107152 w 10342563"/>
              <a:gd name="connsiteY4566" fmla="*/ 1734584 h 6095017"/>
              <a:gd name="connsiteX4567" fmla="*/ 3111534 w 10342563"/>
              <a:gd name="connsiteY4567" fmla="*/ 1734584 h 6095017"/>
              <a:gd name="connsiteX4568" fmla="*/ 3115917 w 10342563"/>
              <a:gd name="connsiteY4568" fmla="*/ 1738971 h 6095017"/>
              <a:gd name="connsiteX4569" fmla="*/ 3120299 w 10342563"/>
              <a:gd name="connsiteY4569" fmla="*/ 1752131 h 6095017"/>
              <a:gd name="connsiteX4570" fmla="*/ 3133446 w 10342563"/>
              <a:gd name="connsiteY4570" fmla="*/ 1804773 h 6095017"/>
              <a:gd name="connsiteX4571" fmla="*/ 3137829 w 10342563"/>
              <a:gd name="connsiteY4571" fmla="*/ 1826706 h 6095017"/>
              <a:gd name="connsiteX4572" fmla="*/ 3137829 w 10342563"/>
              <a:gd name="connsiteY4572" fmla="*/ 1844253 h 6095017"/>
              <a:gd name="connsiteX4573" fmla="*/ 3142211 w 10342563"/>
              <a:gd name="connsiteY4573" fmla="*/ 1857414 h 6095017"/>
              <a:gd name="connsiteX4574" fmla="*/ 3150976 w 10342563"/>
              <a:gd name="connsiteY4574" fmla="*/ 1874961 h 6095017"/>
              <a:gd name="connsiteX4575" fmla="*/ 3155359 w 10342563"/>
              <a:gd name="connsiteY4575" fmla="*/ 1883734 h 6095017"/>
              <a:gd name="connsiteX4576" fmla="*/ 3164123 w 10342563"/>
              <a:gd name="connsiteY4576" fmla="*/ 1914441 h 6095017"/>
              <a:gd name="connsiteX4577" fmla="*/ 3159741 w 10342563"/>
              <a:gd name="connsiteY4577" fmla="*/ 1927602 h 6095017"/>
              <a:gd name="connsiteX4578" fmla="*/ 3146594 w 10342563"/>
              <a:gd name="connsiteY4578" fmla="*/ 1940762 h 6095017"/>
              <a:gd name="connsiteX4579" fmla="*/ 3146594 w 10342563"/>
              <a:gd name="connsiteY4579" fmla="*/ 1953922 h 6095017"/>
              <a:gd name="connsiteX4580" fmla="*/ 3159741 w 10342563"/>
              <a:gd name="connsiteY4580" fmla="*/ 1971469 h 6095017"/>
              <a:gd name="connsiteX4581" fmla="*/ 3181653 w 10342563"/>
              <a:gd name="connsiteY4581" fmla="*/ 2002177 h 6095017"/>
              <a:gd name="connsiteX4582" fmla="*/ 3186035 w 10342563"/>
              <a:gd name="connsiteY4582" fmla="*/ 2006563 h 6095017"/>
              <a:gd name="connsiteX4583" fmla="*/ 3221095 w 10342563"/>
              <a:gd name="connsiteY4583" fmla="*/ 2028497 h 6095017"/>
              <a:gd name="connsiteX4584" fmla="*/ 3229860 w 10342563"/>
              <a:gd name="connsiteY4584" fmla="*/ 2028497 h 6095017"/>
              <a:gd name="connsiteX4585" fmla="*/ 3247390 w 10342563"/>
              <a:gd name="connsiteY4585" fmla="*/ 2037270 h 6095017"/>
              <a:gd name="connsiteX4586" fmla="*/ 3243007 w 10342563"/>
              <a:gd name="connsiteY4586" fmla="*/ 2050431 h 6095017"/>
              <a:gd name="connsiteX4587" fmla="*/ 3234243 w 10342563"/>
              <a:gd name="connsiteY4587" fmla="*/ 2054818 h 6095017"/>
              <a:gd name="connsiteX4588" fmla="*/ 3229860 w 10342563"/>
              <a:gd name="connsiteY4588" fmla="*/ 2059204 h 6095017"/>
              <a:gd name="connsiteX4589" fmla="*/ 3243007 w 10342563"/>
              <a:gd name="connsiteY4589" fmla="*/ 2059204 h 6095017"/>
              <a:gd name="connsiteX4590" fmla="*/ 3256154 w 10342563"/>
              <a:gd name="connsiteY4590" fmla="*/ 2072365 h 6095017"/>
              <a:gd name="connsiteX4591" fmla="*/ 3256154 w 10342563"/>
              <a:gd name="connsiteY4591" fmla="*/ 2085525 h 6095017"/>
              <a:gd name="connsiteX4592" fmla="*/ 3286832 w 10342563"/>
              <a:gd name="connsiteY4592" fmla="*/ 2098685 h 6095017"/>
              <a:gd name="connsiteX4593" fmla="*/ 3286832 w 10342563"/>
              <a:gd name="connsiteY4593" fmla="*/ 2111845 h 6095017"/>
              <a:gd name="connsiteX4594" fmla="*/ 3282449 w 10342563"/>
              <a:gd name="connsiteY4594" fmla="*/ 2125005 h 6095017"/>
              <a:gd name="connsiteX4595" fmla="*/ 3282449 w 10342563"/>
              <a:gd name="connsiteY4595" fmla="*/ 2142552 h 6095017"/>
              <a:gd name="connsiteX4596" fmla="*/ 3273684 w 10342563"/>
              <a:gd name="connsiteY4596" fmla="*/ 2164486 h 6095017"/>
              <a:gd name="connsiteX4597" fmla="*/ 3225478 w 10342563"/>
              <a:gd name="connsiteY4597" fmla="*/ 2186420 h 6095017"/>
              <a:gd name="connsiteX4598" fmla="*/ 3207948 w 10342563"/>
              <a:gd name="connsiteY4598" fmla="*/ 2190807 h 6095017"/>
              <a:gd name="connsiteX4599" fmla="*/ 3186035 w 10342563"/>
              <a:gd name="connsiteY4599" fmla="*/ 2203967 h 6095017"/>
              <a:gd name="connsiteX4600" fmla="*/ 3159741 w 10342563"/>
              <a:gd name="connsiteY4600" fmla="*/ 2225901 h 6095017"/>
              <a:gd name="connsiteX4601" fmla="*/ 3150976 w 10342563"/>
              <a:gd name="connsiteY4601" fmla="*/ 2230288 h 6095017"/>
              <a:gd name="connsiteX4602" fmla="*/ 3137829 w 10342563"/>
              <a:gd name="connsiteY4602" fmla="*/ 2230288 h 6095017"/>
              <a:gd name="connsiteX4603" fmla="*/ 3094004 w 10342563"/>
              <a:gd name="connsiteY4603" fmla="*/ 2234674 h 6095017"/>
              <a:gd name="connsiteX4604" fmla="*/ 2984443 w 10342563"/>
              <a:gd name="connsiteY4604" fmla="*/ 2225901 h 6095017"/>
              <a:gd name="connsiteX4605" fmla="*/ 2958149 w 10342563"/>
              <a:gd name="connsiteY4605" fmla="*/ 2221514 h 6095017"/>
              <a:gd name="connsiteX4606" fmla="*/ 2936236 w 10342563"/>
              <a:gd name="connsiteY4606" fmla="*/ 2243448 h 6095017"/>
              <a:gd name="connsiteX4607" fmla="*/ 2931854 w 10342563"/>
              <a:gd name="connsiteY4607" fmla="*/ 2247835 h 6095017"/>
              <a:gd name="connsiteX4608" fmla="*/ 2909942 w 10342563"/>
              <a:gd name="connsiteY4608" fmla="*/ 2265382 h 6095017"/>
              <a:gd name="connsiteX4609" fmla="*/ 2866117 w 10342563"/>
              <a:gd name="connsiteY4609" fmla="*/ 2291702 h 6095017"/>
              <a:gd name="connsiteX4610" fmla="*/ 2857352 w 10342563"/>
              <a:gd name="connsiteY4610" fmla="*/ 2304863 h 6095017"/>
              <a:gd name="connsiteX4611" fmla="*/ 2958149 w 10342563"/>
              <a:gd name="connsiteY4611" fmla="*/ 2269769 h 6095017"/>
              <a:gd name="connsiteX4612" fmla="*/ 2993208 w 10342563"/>
              <a:gd name="connsiteY4612" fmla="*/ 2278542 h 6095017"/>
              <a:gd name="connsiteX4613" fmla="*/ 3001973 w 10342563"/>
              <a:gd name="connsiteY4613" fmla="*/ 2291702 h 6095017"/>
              <a:gd name="connsiteX4614" fmla="*/ 2997591 w 10342563"/>
              <a:gd name="connsiteY4614" fmla="*/ 2309249 h 6095017"/>
              <a:gd name="connsiteX4615" fmla="*/ 2971296 w 10342563"/>
              <a:gd name="connsiteY4615" fmla="*/ 2322409 h 6095017"/>
              <a:gd name="connsiteX4616" fmla="*/ 2966914 w 10342563"/>
              <a:gd name="connsiteY4616" fmla="*/ 2326796 h 6095017"/>
              <a:gd name="connsiteX4617" fmla="*/ 2975678 w 10342563"/>
              <a:gd name="connsiteY4617" fmla="*/ 2326796 h 6095017"/>
              <a:gd name="connsiteX4618" fmla="*/ 2984443 w 10342563"/>
              <a:gd name="connsiteY4618" fmla="*/ 2339956 h 6095017"/>
              <a:gd name="connsiteX4619" fmla="*/ 2980061 w 10342563"/>
              <a:gd name="connsiteY4619" fmla="*/ 2375050 h 6095017"/>
              <a:gd name="connsiteX4620" fmla="*/ 3001973 w 10342563"/>
              <a:gd name="connsiteY4620" fmla="*/ 2396984 h 6095017"/>
              <a:gd name="connsiteX4621" fmla="*/ 3015120 w 10342563"/>
              <a:gd name="connsiteY4621" fmla="*/ 2414531 h 6095017"/>
              <a:gd name="connsiteX4622" fmla="*/ 3023885 w 10342563"/>
              <a:gd name="connsiteY4622" fmla="*/ 2414531 h 6095017"/>
              <a:gd name="connsiteX4623" fmla="*/ 3028268 w 10342563"/>
              <a:gd name="connsiteY4623" fmla="*/ 2414531 h 6095017"/>
              <a:gd name="connsiteX4624" fmla="*/ 3032650 w 10342563"/>
              <a:gd name="connsiteY4624" fmla="*/ 2418918 h 6095017"/>
              <a:gd name="connsiteX4625" fmla="*/ 3041415 w 10342563"/>
              <a:gd name="connsiteY4625" fmla="*/ 2414531 h 6095017"/>
              <a:gd name="connsiteX4626" fmla="*/ 3054562 w 10342563"/>
              <a:gd name="connsiteY4626" fmla="*/ 2418918 h 6095017"/>
              <a:gd name="connsiteX4627" fmla="*/ 3063327 w 10342563"/>
              <a:gd name="connsiteY4627" fmla="*/ 2410145 h 6095017"/>
              <a:gd name="connsiteX4628" fmla="*/ 3098387 w 10342563"/>
              <a:gd name="connsiteY4628" fmla="*/ 2375050 h 6095017"/>
              <a:gd name="connsiteX4629" fmla="*/ 3107152 w 10342563"/>
              <a:gd name="connsiteY4629" fmla="*/ 2379437 h 6095017"/>
              <a:gd name="connsiteX4630" fmla="*/ 3115917 w 10342563"/>
              <a:gd name="connsiteY4630" fmla="*/ 2405758 h 6095017"/>
              <a:gd name="connsiteX4631" fmla="*/ 3115917 w 10342563"/>
              <a:gd name="connsiteY4631" fmla="*/ 2418918 h 6095017"/>
              <a:gd name="connsiteX4632" fmla="*/ 3107152 w 10342563"/>
              <a:gd name="connsiteY4632" fmla="*/ 2423305 h 6095017"/>
              <a:gd name="connsiteX4633" fmla="*/ 3098387 w 10342563"/>
              <a:gd name="connsiteY4633" fmla="*/ 2427691 h 6095017"/>
              <a:gd name="connsiteX4634" fmla="*/ 3072092 w 10342563"/>
              <a:gd name="connsiteY4634" fmla="*/ 2440852 h 6095017"/>
              <a:gd name="connsiteX4635" fmla="*/ 3054562 w 10342563"/>
              <a:gd name="connsiteY4635" fmla="*/ 2445239 h 6095017"/>
              <a:gd name="connsiteX4636" fmla="*/ 2997591 w 10342563"/>
              <a:gd name="connsiteY4636" fmla="*/ 2467172 h 6095017"/>
              <a:gd name="connsiteX4637" fmla="*/ 2975678 w 10342563"/>
              <a:gd name="connsiteY4637" fmla="*/ 2475946 h 6095017"/>
              <a:gd name="connsiteX4638" fmla="*/ 2936236 w 10342563"/>
              <a:gd name="connsiteY4638" fmla="*/ 2506653 h 6095017"/>
              <a:gd name="connsiteX4639" fmla="*/ 2927472 w 10342563"/>
              <a:gd name="connsiteY4639" fmla="*/ 2502266 h 6095017"/>
              <a:gd name="connsiteX4640" fmla="*/ 2914324 w 10342563"/>
              <a:gd name="connsiteY4640" fmla="*/ 2484719 h 6095017"/>
              <a:gd name="connsiteX4641" fmla="*/ 2918707 w 10342563"/>
              <a:gd name="connsiteY4641" fmla="*/ 2471559 h 6095017"/>
              <a:gd name="connsiteX4642" fmla="*/ 2940619 w 10342563"/>
              <a:gd name="connsiteY4642" fmla="*/ 2445239 h 6095017"/>
              <a:gd name="connsiteX4643" fmla="*/ 2953766 w 10342563"/>
              <a:gd name="connsiteY4643" fmla="*/ 2440852 h 6095017"/>
              <a:gd name="connsiteX4644" fmla="*/ 2958149 w 10342563"/>
              <a:gd name="connsiteY4644" fmla="*/ 2436465 h 6095017"/>
              <a:gd name="connsiteX4645" fmla="*/ 2953766 w 10342563"/>
              <a:gd name="connsiteY4645" fmla="*/ 2432078 h 6095017"/>
              <a:gd name="connsiteX4646" fmla="*/ 2914324 w 10342563"/>
              <a:gd name="connsiteY4646" fmla="*/ 2440852 h 6095017"/>
              <a:gd name="connsiteX4647" fmla="*/ 2909942 w 10342563"/>
              <a:gd name="connsiteY4647" fmla="*/ 2449625 h 6095017"/>
              <a:gd name="connsiteX4648" fmla="*/ 2901177 w 10342563"/>
              <a:gd name="connsiteY4648" fmla="*/ 2458399 h 6095017"/>
              <a:gd name="connsiteX4649" fmla="*/ 2852970 w 10342563"/>
              <a:gd name="connsiteY4649" fmla="*/ 2471559 h 6095017"/>
              <a:gd name="connsiteX4650" fmla="*/ 2835440 w 10342563"/>
              <a:gd name="connsiteY4650" fmla="*/ 2475946 h 6095017"/>
              <a:gd name="connsiteX4651" fmla="*/ 2809146 w 10342563"/>
              <a:gd name="connsiteY4651" fmla="*/ 2489106 h 6095017"/>
              <a:gd name="connsiteX4652" fmla="*/ 2778468 w 10342563"/>
              <a:gd name="connsiteY4652" fmla="*/ 2519813 h 6095017"/>
              <a:gd name="connsiteX4653" fmla="*/ 2769703 w 10342563"/>
              <a:gd name="connsiteY4653" fmla="*/ 2546134 h 6095017"/>
              <a:gd name="connsiteX4654" fmla="*/ 2778468 w 10342563"/>
              <a:gd name="connsiteY4654" fmla="*/ 2563681 h 6095017"/>
              <a:gd name="connsiteX4655" fmla="*/ 2782851 w 10342563"/>
              <a:gd name="connsiteY4655" fmla="*/ 2581228 h 6095017"/>
              <a:gd name="connsiteX4656" fmla="*/ 2769703 w 10342563"/>
              <a:gd name="connsiteY4656" fmla="*/ 2585615 h 6095017"/>
              <a:gd name="connsiteX4657" fmla="*/ 2708349 w 10342563"/>
              <a:gd name="connsiteY4657" fmla="*/ 2594388 h 6095017"/>
              <a:gd name="connsiteX4658" fmla="*/ 2703967 w 10342563"/>
              <a:gd name="connsiteY4658" fmla="*/ 2594388 h 6095017"/>
              <a:gd name="connsiteX4659" fmla="*/ 2699584 w 10342563"/>
              <a:gd name="connsiteY4659" fmla="*/ 2594388 h 6095017"/>
              <a:gd name="connsiteX4660" fmla="*/ 2703967 w 10342563"/>
              <a:gd name="connsiteY4660" fmla="*/ 2598775 h 6095017"/>
              <a:gd name="connsiteX4661" fmla="*/ 2712732 w 10342563"/>
              <a:gd name="connsiteY4661" fmla="*/ 2598775 h 6095017"/>
              <a:gd name="connsiteX4662" fmla="*/ 2712732 w 10342563"/>
              <a:gd name="connsiteY4662" fmla="*/ 2603162 h 6095017"/>
              <a:gd name="connsiteX4663" fmla="*/ 2712732 w 10342563"/>
              <a:gd name="connsiteY4663" fmla="*/ 2607549 h 6095017"/>
              <a:gd name="connsiteX4664" fmla="*/ 2699584 w 10342563"/>
              <a:gd name="connsiteY4664" fmla="*/ 2611935 h 6095017"/>
              <a:gd name="connsiteX4665" fmla="*/ 2677672 w 10342563"/>
              <a:gd name="connsiteY4665" fmla="*/ 2616322 h 6095017"/>
              <a:gd name="connsiteX4666" fmla="*/ 2655760 w 10342563"/>
              <a:gd name="connsiteY4666" fmla="*/ 2633869 h 6095017"/>
              <a:gd name="connsiteX4667" fmla="*/ 2633848 w 10342563"/>
              <a:gd name="connsiteY4667" fmla="*/ 2673350 h 6095017"/>
              <a:gd name="connsiteX4668" fmla="*/ 2620701 w 10342563"/>
              <a:gd name="connsiteY4668" fmla="*/ 2682123 h 6095017"/>
              <a:gd name="connsiteX4669" fmla="*/ 2611936 w 10342563"/>
              <a:gd name="connsiteY4669" fmla="*/ 2686510 h 6095017"/>
              <a:gd name="connsiteX4670" fmla="*/ 2611936 w 10342563"/>
              <a:gd name="connsiteY4670" fmla="*/ 2695284 h 6095017"/>
              <a:gd name="connsiteX4671" fmla="*/ 2611936 w 10342563"/>
              <a:gd name="connsiteY4671" fmla="*/ 2712831 h 6095017"/>
              <a:gd name="connsiteX4672" fmla="*/ 2590024 w 10342563"/>
              <a:gd name="connsiteY4672" fmla="*/ 2739151 h 6095017"/>
              <a:gd name="connsiteX4673" fmla="*/ 2585641 w 10342563"/>
              <a:gd name="connsiteY4673" fmla="*/ 2739151 h 6095017"/>
              <a:gd name="connsiteX4674" fmla="*/ 2581259 w 10342563"/>
              <a:gd name="connsiteY4674" fmla="*/ 2734764 h 6095017"/>
              <a:gd name="connsiteX4675" fmla="*/ 2576876 w 10342563"/>
              <a:gd name="connsiteY4675" fmla="*/ 2717217 h 6095017"/>
              <a:gd name="connsiteX4676" fmla="*/ 2572494 w 10342563"/>
              <a:gd name="connsiteY4676" fmla="*/ 2717217 h 6095017"/>
              <a:gd name="connsiteX4677" fmla="*/ 2568111 w 10342563"/>
              <a:gd name="connsiteY4677" fmla="*/ 2752311 h 6095017"/>
              <a:gd name="connsiteX4678" fmla="*/ 2572494 w 10342563"/>
              <a:gd name="connsiteY4678" fmla="*/ 2765471 h 6095017"/>
              <a:gd name="connsiteX4679" fmla="*/ 2572494 w 10342563"/>
              <a:gd name="connsiteY4679" fmla="*/ 2791792 h 6095017"/>
              <a:gd name="connsiteX4680" fmla="*/ 2576876 w 10342563"/>
              <a:gd name="connsiteY4680" fmla="*/ 2809339 h 6095017"/>
              <a:gd name="connsiteX4681" fmla="*/ 2572494 w 10342563"/>
              <a:gd name="connsiteY4681" fmla="*/ 2818112 h 6095017"/>
              <a:gd name="connsiteX4682" fmla="*/ 2559346 w 10342563"/>
              <a:gd name="connsiteY4682" fmla="*/ 2831273 h 6095017"/>
              <a:gd name="connsiteX4683" fmla="*/ 2554964 w 10342563"/>
              <a:gd name="connsiteY4683" fmla="*/ 2835659 h 6095017"/>
              <a:gd name="connsiteX4684" fmla="*/ 2541817 w 10342563"/>
              <a:gd name="connsiteY4684" fmla="*/ 2848820 h 6095017"/>
              <a:gd name="connsiteX4685" fmla="*/ 2506757 w 10342563"/>
              <a:gd name="connsiteY4685" fmla="*/ 2870753 h 6095017"/>
              <a:gd name="connsiteX4686" fmla="*/ 2484845 w 10342563"/>
              <a:gd name="connsiteY4686" fmla="*/ 2883914 h 6095017"/>
              <a:gd name="connsiteX4687" fmla="*/ 2471698 w 10342563"/>
              <a:gd name="connsiteY4687" fmla="*/ 2892688 h 6095017"/>
              <a:gd name="connsiteX4688" fmla="*/ 2458550 w 10342563"/>
              <a:gd name="connsiteY4688" fmla="*/ 2910235 h 6095017"/>
              <a:gd name="connsiteX4689" fmla="*/ 2441021 w 10342563"/>
              <a:gd name="connsiteY4689" fmla="*/ 2923395 h 6095017"/>
              <a:gd name="connsiteX4690" fmla="*/ 2432255 w 10342563"/>
              <a:gd name="connsiteY4690" fmla="*/ 2923395 h 6095017"/>
              <a:gd name="connsiteX4691" fmla="*/ 2388431 w 10342563"/>
              <a:gd name="connsiteY4691" fmla="*/ 2962875 h 6095017"/>
              <a:gd name="connsiteX4692" fmla="*/ 2384049 w 10342563"/>
              <a:gd name="connsiteY4692" fmla="*/ 2976036 h 6095017"/>
              <a:gd name="connsiteX4693" fmla="*/ 2388431 w 10342563"/>
              <a:gd name="connsiteY4693" fmla="*/ 3068157 h 6095017"/>
              <a:gd name="connsiteX4694" fmla="*/ 2392814 w 10342563"/>
              <a:gd name="connsiteY4694" fmla="*/ 3072544 h 6095017"/>
              <a:gd name="connsiteX4695" fmla="*/ 2392814 w 10342563"/>
              <a:gd name="connsiteY4695" fmla="*/ 3103252 h 6095017"/>
              <a:gd name="connsiteX4696" fmla="*/ 2401579 w 10342563"/>
              <a:gd name="connsiteY4696" fmla="*/ 3129572 h 6095017"/>
              <a:gd name="connsiteX4697" fmla="*/ 2401579 w 10342563"/>
              <a:gd name="connsiteY4697" fmla="*/ 3138346 h 6095017"/>
              <a:gd name="connsiteX4698" fmla="*/ 2388431 w 10342563"/>
              <a:gd name="connsiteY4698" fmla="*/ 3190987 h 6095017"/>
              <a:gd name="connsiteX4699" fmla="*/ 2362136 w 10342563"/>
              <a:gd name="connsiteY4699" fmla="*/ 3190987 h 6095017"/>
              <a:gd name="connsiteX4700" fmla="*/ 2344607 w 10342563"/>
              <a:gd name="connsiteY4700" fmla="*/ 3164666 h 6095017"/>
              <a:gd name="connsiteX4701" fmla="*/ 2322695 w 10342563"/>
              <a:gd name="connsiteY4701" fmla="*/ 3107638 h 6095017"/>
              <a:gd name="connsiteX4702" fmla="*/ 2318312 w 10342563"/>
              <a:gd name="connsiteY4702" fmla="*/ 3085705 h 6095017"/>
              <a:gd name="connsiteX4703" fmla="*/ 2322695 w 10342563"/>
              <a:gd name="connsiteY4703" fmla="*/ 3076931 h 6095017"/>
              <a:gd name="connsiteX4704" fmla="*/ 2318312 w 10342563"/>
              <a:gd name="connsiteY4704" fmla="*/ 3054997 h 6095017"/>
              <a:gd name="connsiteX4705" fmla="*/ 2296400 w 10342563"/>
              <a:gd name="connsiteY4705" fmla="*/ 3028677 h 6095017"/>
              <a:gd name="connsiteX4706" fmla="*/ 2283252 w 10342563"/>
              <a:gd name="connsiteY4706" fmla="*/ 3024290 h 6095017"/>
              <a:gd name="connsiteX4707" fmla="*/ 2265723 w 10342563"/>
              <a:gd name="connsiteY4707" fmla="*/ 3028677 h 6095017"/>
              <a:gd name="connsiteX4708" fmla="*/ 2248193 w 10342563"/>
              <a:gd name="connsiteY4708" fmla="*/ 3028677 h 6095017"/>
              <a:gd name="connsiteX4709" fmla="*/ 2199986 w 10342563"/>
              <a:gd name="connsiteY4709" fmla="*/ 3006743 h 6095017"/>
              <a:gd name="connsiteX4710" fmla="*/ 2143014 w 10342563"/>
              <a:gd name="connsiteY4710" fmla="*/ 3006743 h 6095017"/>
              <a:gd name="connsiteX4711" fmla="*/ 2129867 w 10342563"/>
              <a:gd name="connsiteY4711" fmla="*/ 3011130 h 6095017"/>
              <a:gd name="connsiteX4712" fmla="*/ 2116720 w 10342563"/>
              <a:gd name="connsiteY4712" fmla="*/ 3024290 h 6095017"/>
              <a:gd name="connsiteX4713" fmla="*/ 2112337 w 10342563"/>
              <a:gd name="connsiteY4713" fmla="*/ 3046224 h 6095017"/>
              <a:gd name="connsiteX4714" fmla="*/ 2090425 w 10342563"/>
              <a:gd name="connsiteY4714" fmla="*/ 3050611 h 6095017"/>
              <a:gd name="connsiteX4715" fmla="*/ 2055366 w 10342563"/>
              <a:gd name="connsiteY4715" fmla="*/ 3041837 h 6095017"/>
              <a:gd name="connsiteX4716" fmla="*/ 2033453 w 10342563"/>
              <a:gd name="connsiteY4716" fmla="*/ 3033063 h 6095017"/>
              <a:gd name="connsiteX4717" fmla="*/ 2011541 w 10342563"/>
              <a:gd name="connsiteY4717" fmla="*/ 3033063 h 6095017"/>
              <a:gd name="connsiteX4718" fmla="*/ 1980864 w 10342563"/>
              <a:gd name="connsiteY4718" fmla="*/ 3033063 h 6095017"/>
              <a:gd name="connsiteX4719" fmla="*/ 1950187 w 10342563"/>
              <a:gd name="connsiteY4719" fmla="*/ 3046224 h 6095017"/>
              <a:gd name="connsiteX4720" fmla="*/ 1901980 w 10342563"/>
              <a:gd name="connsiteY4720" fmla="*/ 3068157 h 6095017"/>
              <a:gd name="connsiteX4721" fmla="*/ 1871303 w 10342563"/>
              <a:gd name="connsiteY4721" fmla="*/ 3098865 h 6095017"/>
              <a:gd name="connsiteX4722" fmla="*/ 1862538 w 10342563"/>
              <a:gd name="connsiteY4722" fmla="*/ 3151506 h 6095017"/>
              <a:gd name="connsiteX4723" fmla="*/ 1853773 w 10342563"/>
              <a:gd name="connsiteY4723" fmla="*/ 3190987 h 6095017"/>
              <a:gd name="connsiteX4724" fmla="*/ 1845008 w 10342563"/>
              <a:gd name="connsiteY4724" fmla="*/ 3204147 h 6095017"/>
              <a:gd name="connsiteX4725" fmla="*/ 1836243 w 10342563"/>
              <a:gd name="connsiteY4725" fmla="*/ 3283108 h 6095017"/>
              <a:gd name="connsiteX4726" fmla="*/ 1836243 w 10342563"/>
              <a:gd name="connsiteY4726" fmla="*/ 3305042 h 6095017"/>
              <a:gd name="connsiteX4727" fmla="*/ 1845008 w 10342563"/>
              <a:gd name="connsiteY4727" fmla="*/ 3340136 h 6095017"/>
              <a:gd name="connsiteX4728" fmla="*/ 1849391 w 10342563"/>
              <a:gd name="connsiteY4728" fmla="*/ 3357683 h 6095017"/>
              <a:gd name="connsiteX4729" fmla="*/ 1871303 w 10342563"/>
              <a:gd name="connsiteY4729" fmla="*/ 3392777 h 6095017"/>
              <a:gd name="connsiteX4730" fmla="*/ 1893215 w 10342563"/>
              <a:gd name="connsiteY4730" fmla="*/ 3414711 h 6095017"/>
              <a:gd name="connsiteX4731" fmla="*/ 1915127 w 10342563"/>
              <a:gd name="connsiteY4731" fmla="*/ 3427871 h 6095017"/>
              <a:gd name="connsiteX4732" fmla="*/ 1945804 w 10342563"/>
              <a:gd name="connsiteY4732" fmla="*/ 3432258 h 6095017"/>
              <a:gd name="connsiteX4733" fmla="*/ 1980864 w 10342563"/>
              <a:gd name="connsiteY4733" fmla="*/ 3423484 h 6095017"/>
              <a:gd name="connsiteX4734" fmla="*/ 1998394 w 10342563"/>
              <a:gd name="connsiteY4734" fmla="*/ 3423484 h 6095017"/>
              <a:gd name="connsiteX4735" fmla="*/ 2029071 w 10342563"/>
              <a:gd name="connsiteY4735" fmla="*/ 3410324 h 6095017"/>
              <a:gd name="connsiteX4736" fmla="*/ 2055366 w 10342563"/>
              <a:gd name="connsiteY4736" fmla="*/ 3362070 h 6095017"/>
              <a:gd name="connsiteX4737" fmla="*/ 2059748 w 10342563"/>
              <a:gd name="connsiteY4737" fmla="*/ 3344523 h 6095017"/>
              <a:gd name="connsiteX4738" fmla="*/ 2086043 w 10342563"/>
              <a:gd name="connsiteY4738" fmla="*/ 3326976 h 6095017"/>
              <a:gd name="connsiteX4739" fmla="*/ 2121102 w 10342563"/>
              <a:gd name="connsiteY4739" fmla="*/ 3322589 h 6095017"/>
              <a:gd name="connsiteX4740" fmla="*/ 2164927 w 10342563"/>
              <a:gd name="connsiteY4740" fmla="*/ 3318202 h 6095017"/>
              <a:gd name="connsiteX4741" fmla="*/ 2178074 w 10342563"/>
              <a:gd name="connsiteY4741" fmla="*/ 3335749 h 6095017"/>
              <a:gd name="connsiteX4742" fmla="*/ 2173692 w 10342563"/>
              <a:gd name="connsiteY4742" fmla="*/ 3344523 h 6095017"/>
              <a:gd name="connsiteX4743" fmla="*/ 2160544 w 10342563"/>
              <a:gd name="connsiteY4743" fmla="*/ 3362070 h 6095017"/>
              <a:gd name="connsiteX4744" fmla="*/ 2147397 w 10342563"/>
              <a:gd name="connsiteY4744" fmla="*/ 3397164 h 6095017"/>
              <a:gd name="connsiteX4745" fmla="*/ 2147397 w 10342563"/>
              <a:gd name="connsiteY4745" fmla="*/ 3423484 h 6095017"/>
              <a:gd name="connsiteX4746" fmla="*/ 2129867 w 10342563"/>
              <a:gd name="connsiteY4746" fmla="*/ 3436645 h 6095017"/>
              <a:gd name="connsiteX4747" fmla="*/ 2125485 w 10342563"/>
              <a:gd name="connsiteY4747" fmla="*/ 3441031 h 6095017"/>
              <a:gd name="connsiteX4748" fmla="*/ 2121102 w 10342563"/>
              <a:gd name="connsiteY4748" fmla="*/ 3467352 h 6095017"/>
              <a:gd name="connsiteX4749" fmla="*/ 2103573 w 10342563"/>
              <a:gd name="connsiteY4749" fmla="*/ 3506833 h 6095017"/>
              <a:gd name="connsiteX4750" fmla="*/ 2107955 w 10342563"/>
              <a:gd name="connsiteY4750" fmla="*/ 3511219 h 6095017"/>
              <a:gd name="connsiteX4751" fmla="*/ 2125485 w 10342563"/>
              <a:gd name="connsiteY4751" fmla="*/ 3515606 h 6095017"/>
              <a:gd name="connsiteX4752" fmla="*/ 2156162 w 10342563"/>
              <a:gd name="connsiteY4752" fmla="*/ 3515606 h 6095017"/>
              <a:gd name="connsiteX4753" fmla="*/ 2195604 w 10342563"/>
              <a:gd name="connsiteY4753" fmla="*/ 3511219 h 6095017"/>
              <a:gd name="connsiteX4754" fmla="*/ 2230663 w 10342563"/>
              <a:gd name="connsiteY4754" fmla="*/ 3515606 h 6095017"/>
              <a:gd name="connsiteX4755" fmla="*/ 2256958 w 10342563"/>
              <a:gd name="connsiteY4755" fmla="*/ 3528766 h 6095017"/>
              <a:gd name="connsiteX4756" fmla="*/ 2274487 w 10342563"/>
              <a:gd name="connsiteY4756" fmla="*/ 3533153 h 6095017"/>
              <a:gd name="connsiteX4757" fmla="*/ 2274487 w 10342563"/>
              <a:gd name="connsiteY4757" fmla="*/ 3541927 h 6095017"/>
              <a:gd name="connsiteX4758" fmla="*/ 2274487 w 10342563"/>
              <a:gd name="connsiteY4758" fmla="*/ 3577021 h 6095017"/>
              <a:gd name="connsiteX4759" fmla="*/ 2265723 w 10342563"/>
              <a:gd name="connsiteY4759" fmla="*/ 3616502 h 6095017"/>
              <a:gd name="connsiteX4760" fmla="*/ 2261340 w 10342563"/>
              <a:gd name="connsiteY4760" fmla="*/ 3629662 h 6095017"/>
              <a:gd name="connsiteX4761" fmla="*/ 2252576 w 10342563"/>
              <a:gd name="connsiteY4761" fmla="*/ 3664756 h 6095017"/>
              <a:gd name="connsiteX4762" fmla="*/ 2256958 w 10342563"/>
              <a:gd name="connsiteY4762" fmla="*/ 3677916 h 6095017"/>
              <a:gd name="connsiteX4763" fmla="*/ 2274487 w 10342563"/>
              <a:gd name="connsiteY4763" fmla="*/ 3704237 h 6095017"/>
              <a:gd name="connsiteX4764" fmla="*/ 2318312 w 10342563"/>
              <a:gd name="connsiteY4764" fmla="*/ 3734944 h 6095017"/>
              <a:gd name="connsiteX4765" fmla="*/ 2353371 w 10342563"/>
              <a:gd name="connsiteY4765" fmla="*/ 3734944 h 6095017"/>
              <a:gd name="connsiteX4766" fmla="*/ 2366519 w 10342563"/>
              <a:gd name="connsiteY4766" fmla="*/ 3726170 h 6095017"/>
              <a:gd name="connsiteX4767" fmla="*/ 2410343 w 10342563"/>
              <a:gd name="connsiteY4767" fmla="*/ 3721784 h 6095017"/>
              <a:gd name="connsiteX4768" fmla="*/ 2441021 w 10342563"/>
              <a:gd name="connsiteY4768" fmla="*/ 3739331 h 6095017"/>
              <a:gd name="connsiteX4769" fmla="*/ 2458550 w 10342563"/>
              <a:gd name="connsiteY4769" fmla="*/ 3756878 h 6095017"/>
              <a:gd name="connsiteX4770" fmla="*/ 2467315 w 10342563"/>
              <a:gd name="connsiteY4770" fmla="*/ 3756878 h 6095017"/>
              <a:gd name="connsiteX4771" fmla="*/ 2471698 w 10342563"/>
              <a:gd name="connsiteY4771" fmla="*/ 3743717 h 6095017"/>
              <a:gd name="connsiteX4772" fmla="*/ 2489227 w 10342563"/>
              <a:gd name="connsiteY4772" fmla="*/ 3726170 h 6095017"/>
              <a:gd name="connsiteX4773" fmla="*/ 2502375 w 10342563"/>
              <a:gd name="connsiteY4773" fmla="*/ 3704237 h 6095017"/>
              <a:gd name="connsiteX4774" fmla="*/ 2519904 w 10342563"/>
              <a:gd name="connsiteY4774" fmla="*/ 3677916 h 6095017"/>
              <a:gd name="connsiteX4775" fmla="*/ 2537434 w 10342563"/>
              <a:gd name="connsiteY4775" fmla="*/ 3669143 h 6095017"/>
              <a:gd name="connsiteX4776" fmla="*/ 2546199 w 10342563"/>
              <a:gd name="connsiteY4776" fmla="*/ 3669143 h 6095017"/>
              <a:gd name="connsiteX4777" fmla="*/ 2581259 w 10342563"/>
              <a:gd name="connsiteY4777" fmla="*/ 3660369 h 6095017"/>
              <a:gd name="connsiteX4778" fmla="*/ 2611936 w 10342563"/>
              <a:gd name="connsiteY4778" fmla="*/ 3638435 h 6095017"/>
              <a:gd name="connsiteX4779" fmla="*/ 2633848 w 10342563"/>
              <a:gd name="connsiteY4779" fmla="*/ 3629662 h 6095017"/>
              <a:gd name="connsiteX4780" fmla="*/ 2646995 w 10342563"/>
              <a:gd name="connsiteY4780" fmla="*/ 3629662 h 6095017"/>
              <a:gd name="connsiteX4781" fmla="*/ 2651378 w 10342563"/>
              <a:gd name="connsiteY4781" fmla="*/ 3642822 h 6095017"/>
              <a:gd name="connsiteX4782" fmla="*/ 2633848 w 10342563"/>
              <a:gd name="connsiteY4782" fmla="*/ 3660369 h 6095017"/>
              <a:gd name="connsiteX4783" fmla="*/ 2633848 w 10342563"/>
              <a:gd name="connsiteY4783" fmla="*/ 3669143 h 6095017"/>
              <a:gd name="connsiteX4784" fmla="*/ 2642613 w 10342563"/>
              <a:gd name="connsiteY4784" fmla="*/ 3673529 h 6095017"/>
              <a:gd name="connsiteX4785" fmla="*/ 2660143 w 10342563"/>
              <a:gd name="connsiteY4785" fmla="*/ 3669143 h 6095017"/>
              <a:gd name="connsiteX4786" fmla="*/ 2673290 w 10342563"/>
              <a:gd name="connsiteY4786" fmla="*/ 3651596 h 6095017"/>
              <a:gd name="connsiteX4787" fmla="*/ 2677672 w 10342563"/>
              <a:gd name="connsiteY4787" fmla="*/ 3642822 h 6095017"/>
              <a:gd name="connsiteX4788" fmla="*/ 2690820 w 10342563"/>
              <a:gd name="connsiteY4788" fmla="*/ 3638435 h 6095017"/>
              <a:gd name="connsiteX4789" fmla="*/ 2695202 w 10342563"/>
              <a:gd name="connsiteY4789" fmla="*/ 3642822 h 6095017"/>
              <a:gd name="connsiteX4790" fmla="*/ 2717114 w 10342563"/>
              <a:gd name="connsiteY4790" fmla="*/ 3660369 h 6095017"/>
              <a:gd name="connsiteX4791" fmla="*/ 2730262 w 10342563"/>
              <a:gd name="connsiteY4791" fmla="*/ 3664756 h 6095017"/>
              <a:gd name="connsiteX4792" fmla="*/ 2747791 w 10342563"/>
              <a:gd name="connsiteY4792" fmla="*/ 3677916 h 6095017"/>
              <a:gd name="connsiteX4793" fmla="*/ 2747791 w 10342563"/>
              <a:gd name="connsiteY4793" fmla="*/ 3682303 h 6095017"/>
              <a:gd name="connsiteX4794" fmla="*/ 2756556 w 10342563"/>
              <a:gd name="connsiteY4794" fmla="*/ 3691076 h 6095017"/>
              <a:gd name="connsiteX4795" fmla="*/ 2791616 w 10342563"/>
              <a:gd name="connsiteY4795" fmla="*/ 3686690 h 6095017"/>
              <a:gd name="connsiteX4796" fmla="*/ 2822293 w 10342563"/>
              <a:gd name="connsiteY4796" fmla="*/ 3695463 h 6095017"/>
              <a:gd name="connsiteX4797" fmla="*/ 2866117 w 10342563"/>
              <a:gd name="connsiteY4797" fmla="*/ 3686690 h 6095017"/>
              <a:gd name="connsiteX4798" fmla="*/ 2870500 w 10342563"/>
              <a:gd name="connsiteY4798" fmla="*/ 3673529 h 6095017"/>
              <a:gd name="connsiteX4799" fmla="*/ 2879265 w 10342563"/>
              <a:gd name="connsiteY4799" fmla="*/ 3673529 h 6095017"/>
              <a:gd name="connsiteX4800" fmla="*/ 2896795 w 10342563"/>
              <a:gd name="connsiteY4800" fmla="*/ 3682303 h 6095017"/>
              <a:gd name="connsiteX4801" fmla="*/ 2927472 w 10342563"/>
              <a:gd name="connsiteY4801" fmla="*/ 3682303 h 6095017"/>
              <a:gd name="connsiteX4802" fmla="*/ 2931854 w 10342563"/>
              <a:gd name="connsiteY4802" fmla="*/ 3686690 h 6095017"/>
              <a:gd name="connsiteX4803" fmla="*/ 2927472 w 10342563"/>
              <a:gd name="connsiteY4803" fmla="*/ 3691076 h 6095017"/>
              <a:gd name="connsiteX4804" fmla="*/ 2918707 w 10342563"/>
              <a:gd name="connsiteY4804" fmla="*/ 3699850 h 6095017"/>
              <a:gd name="connsiteX4805" fmla="*/ 2927472 w 10342563"/>
              <a:gd name="connsiteY4805" fmla="*/ 3704237 h 6095017"/>
              <a:gd name="connsiteX4806" fmla="*/ 2953766 w 10342563"/>
              <a:gd name="connsiteY4806" fmla="*/ 3717397 h 6095017"/>
              <a:gd name="connsiteX4807" fmla="*/ 2971296 w 10342563"/>
              <a:gd name="connsiteY4807" fmla="*/ 3743717 h 6095017"/>
              <a:gd name="connsiteX4808" fmla="*/ 2975678 w 10342563"/>
              <a:gd name="connsiteY4808" fmla="*/ 3748104 h 6095017"/>
              <a:gd name="connsiteX4809" fmla="*/ 2997591 w 10342563"/>
              <a:gd name="connsiteY4809" fmla="*/ 3752491 h 6095017"/>
              <a:gd name="connsiteX4810" fmla="*/ 3015120 w 10342563"/>
              <a:gd name="connsiteY4810" fmla="*/ 3761264 h 6095017"/>
              <a:gd name="connsiteX4811" fmla="*/ 3041415 w 10342563"/>
              <a:gd name="connsiteY4811" fmla="*/ 3787585 h 6095017"/>
              <a:gd name="connsiteX4812" fmla="*/ 3050180 w 10342563"/>
              <a:gd name="connsiteY4812" fmla="*/ 3800745 h 6095017"/>
              <a:gd name="connsiteX4813" fmla="*/ 3054562 w 10342563"/>
              <a:gd name="connsiteY4813" fmla="*/ 3809519 h 6095017"/>
              <a:gd name="connsiteX4814" fmla="*/ 3094004 w 10342563"/>
              <a:gd name="connsiteY4814" fmla="*/ 3831452 h 6095017"/>
              <a:gd name="connsiteX4815" fmla="*/ 3102769 w 10342563"/>
              <a:gd name="connsiteY4815" fmla="*/ 3835839 h 6095017"/>
              <a:gd name="connsiteX4816" fmla="*/ 3146594 w 10342563"/>
              <a:gd name="connsiteY4816" fmla="*/ 3835839 h 6095017"/>
              <a:gd name="connsiteX4817" fmla="*/ 3186035 w 10342563"/>
              <a:gd name="connsiteY4817" fmla="*/ 3840226 h 6095017"/>
              <a:gd name="connsiteX4818" fmla="*/ 3199183 w 10342563"/>
              <a:gd name="connsiteY4818" fmla="*/ 3844613 h 6095017"/>
              <a:gd name="connsiteX4819" fmla="*/ 3269302 w 10342563"/>
              <a:gd name="connsiteY4819" fmla="*/ 3892867 h 6095017"/>
              <a:gd name="connsiteX4820" fmla="*/ 3282449 w 10342563"/>
              <a:gd name="connsiteY4820" fmla="*/ 3914801 h 6095017"/>
              <a:gd name="connsiteX4821" fmla="*/ 3299979 w 10342563"/>
              <a:gd name="connsiteY4821" fmla="*/ 3954282 h 6095017"/>
              <a:gd name="connsiteX4822" fmla="*/ 3313126 w 10342563"/>
              <a:gd name="connsiteY4822" fmla="*/ 3971829 h 6095017"/>
              <a:gd name="connsiteX4823" fmla="*/ 3317509 w 10342563"/>
              <a:gd name="connsiteY4823" fmla="*/ 3993762 h 6095017"/>
              <a:gd name="connsiteX4824" fmla="*/ 3308744 w 10342563"/>
              <a:gd name="connsiteY4824" fmla="*/ 4020083 h 6095017"/>
              <a:gd name="connsiteX4825" fmla="*/ 3282449 w 10342563"/>
              <a:gd name="connsiteY4825" fmla="*/ 4037630 h 6095017"/>
              <a:gd name="connsiteX4826" fmla="*/ 3295596 w 10342563"/>
              <a:gd name="connsiteY4826" fmla="*/ 4042017 h 6095017"/>
              <a:gd name="connsiteX4827" fmla="*/ 3326274 w 10342563"/>
              <a:gd name="connsiteY4827" fmla="*/ 4037630 h 6095017"/>
              <a:gd name="connsiteX4828" fmla="*/ 3326274 w 10342563"/>
              <a:gd name="connsiteY4828" fmla="*/ 4028856 h 6095017"/>
              <a:gd name="connsiteX4829" fmla="*/ 3356951 w 10342563"/>
              <a:gd name="connsiteY4829" fmla="*/ 4037630 h 6095017"/>
              <a:gd name="connsiteX4830" fmla="*/ 3365716 w 10342563"/>
              <a:gd name="connsiteY4830" fmla="*/ 4055177 h 6095017"/>
              <a:gd name="connsiteX4831" fmla="*/ 3361333 w 10342563"/>
              <a:gd name="connsiteY4831" fmla="*/ 4063950 h 6095017"/>
              <a:gd name="connsiteX4832" fmla="*/ 3365716 w 10342563"/>
              <a:gd name="connsiteY4832" fmla="*/ 4068337 h 6095017"/>
              <a:gd name="connsiteX4833" fmla="*/ 3370098 w 10342563"/>
              <a:gd name="connsiteY4833" fmla="*/ 4068337 h 6095017"/>
              <a:gd name="connsiteX4834" fmla="*/ 3396393 w 10342563"/>
              <a:gd name="connsiteY4834" fmla="*/ 4055177 h 6095017"/>
              <a:gd name="connsiteX4835" fmla="*/ 3431452 w 10342563"/>
              <a:gd name="connsiteY4835" fmla="*/ 4063950 h 6095017"/>
              <a:gd name="connsiteX4836" fmla="*/ 3475277 w 10342563"/>
              <a:gd name="connsiteY4836" fmla="*/ 4081497 h 6095017"/>
              <a:gd name="connsiteX4837" fmla="*/ 3488424 w 10342563"/>
              <a:gd name="connsiteY4837" fmla="*/ 4090271 h 6095017"/>
              <a:gd name="connsiteX4838" fmla="*/ 3492806 w 10342563"/>
              <a:gd name="connsiteY4838" fmla="*/ 4112205 h 6095017"/>
              <a:gd name="connsiteX4839" fmla="*/ 3501571 w 10342563"/>
              <a:gd name="connsiteY4839" fmla="*/ 4116591 h 6095017"/>
              <a:gd name="connsiteX4840" fmla="*/ 3519102 w 10342563"/>
              <a:gd name="connsiteY4840" fmla="*/ 4107818 h 6095017"/>
              <a:gd name="connsiteX4841" fmla="*/ 3527867 w 10342563"/>
              <a:gd name="connsiteY4841" fmla="*/ 4107818 h 6095017"/>
              <a:gd name="connsiteX4842" fmla="*/ 3619897 w 10342563"/>
              <a:gd name="connsiteY4842" fmla="*/ 4120978 h 6095017"/>
              <a:gd name="connsiteX4843" fmla="*/ 3646192 w 10342563"/>
              <a:gd name="connsiteY4843" fmla="*/ 4125365 h 6095017"/>
              <a:gd name="connsiteX4844" fmla="*/ 3694399 w 10342563"/>
              <a:gd name="connsiteY4844" fmla="*/ 4160459 h 6095017"/>
              <a:gd name="connsiteX4845" fmla="*/ 3725076 w 10342563"/>
              <a:gd name="connsiteY4845" fmla="*/ 4182393 h 6095017"/>
              <a:gd name="connsiteX4846" fmla="*/ 3751370 w 10342563"/>
              <a:gd name="connsiteY4846" fmla="*/ 4195553 h 6095017"/>
              <a:gd name="connsiteX4847" fmla="*/ 3768900 w 10342563"/>
              <a:gd name="connsiteY4847" fmla="*/ 4199940 h 6095017"/>
              <a:gd name="connsiteX4848" fmla="*/ 3777665 w 10342563"/>
              <a:gd name="connsiteY4848" fmla="*/ 4204327 h 6095017"/>
              <a:gd name="connsiteX4849" fmla="*/ 3795195 w 10342563"/>
              <a:gd name="connsiteY4849" fmla="*/ 4256968 h 6095017"/>
              <a:gd name="connsiteX4850" fmla="*/ 3790812 w 10342563"/>
              <a:gd name="connsiteY4850" fmla="*/ 4309609 h 6095017"/>
              <a:gd name="connsiteX4851" fmla="*/ 3768900 w 10342563"/>
              <a:gd name="connsiteY4851" fmla="*/ 4344703 h 6095017"/>
              <a:gd name="connsiteX4852" fmla="*/ 3738223 w 10342563"/>
              <a:gd name="connsiteY4852" fmla="*/ 4375410 h 6095017"/>
              <a:gd name="connsiteX4853" fmla="*/ 3720693 w 10342563"/>
              <a:gd name="connsiteY4853" fmla="*/ 4401731 h 6095017"/>
              <a:gd name="connsiteX4854" fmla="*/ 3711928 w 10342563"/>
              <a:gd name="connsiteY4854" fmla="*/ 4410504 h 6095017"/>
              <a:gd name="connsiteX4855" fmla="*/ 3681251 w 10342563"/>
              <a:gd name="connsiteY4855" fmla="*/ 4449985 h 6095017"/>
              <a:gd name="connsiteX4856" fmla="*/ 3672486 w 10342563"/>
              <a:gd name="connsiteY4856" fmla="*/ 4467532 h 6095017"/>
              <a:gd name="connsiteX4857" fmla="*/ 3672486 w 10342563"/>
              <a:gd name="connsiteY4857" fmla="*/ 4511399 h 6095017"/>
              <a:gd name="connsiteX4858" fmla="*/ 3672486 w 10342563"/>
              <a:gd name="connsiteY4858" fmla="*/ 4572814 h 6095017"/>
              <a:gd name="connsiteX4859" fmla="*/ 3659339 w 10342563"/>
              <a:gd name="connsiteY4859" fmla="*/ 4621068 h 6095017"/>
              <a:gd name="connsiteX4860" fmla="*/ 3654957 w 10342563"/>
              <a:gd name="connsiteY4860" fmla="*/ 4647389 h 6095017"/>
              <a:gd name="connsiteX4861" fmla="*/ 3646192 w 10342563"/>
              <a:gd name="connsiteY4861" fmla="*/ 4678096 h 6095017"/>
              <a:gd name="connsiteX4862" fmla="*/ 3624280 w 10342563"/>
              <a:gd name="connsiteY4862" fmla="*/ 4717577 h 6095017"/>
              <a:gd name="connsiteX4863" fmla="*/ 3619897 w 10342563"/>
              <a:gd name="connsiteY4863" fmla="*/ 4735124 h 6095017"/>
              <a:gd name="connsiteX4864" fmla="*/ 3615515 w 10342563"/>
              <a:gd name="connsiteY4864" fmla="*/ 4748284 h 6095017"/>
              <a:gd name="connsiteX4865" fmla="*/ 3597985 w 10342563"/>
              <a:gd name="connsiteY4865" fmla="*/ 4761444 h 6095017"/>
              <a:gd name="connsiteX4866" fmla="*/ 3558543 w 10342563"/>
              <a:gd name="connsiteY4866" fmla="*/ 4778991 h 6095017"/>
              <a:gd name="connsiteX4867" fmla="*/ 3536631 w 10342563"/>
              <a:gd name="connsiteY4867" fmla="*/ 4778991 h 6095017"/>
              <a:gd name="connsiteX4868" fmla="*/ 3514719 w 10342563"/>
              <a:gd name="connsiteY4868" fmla="*/ 4778991 h 6095017"/>
              <a:gd name="connsiteX4869" fmla="*/ 3510336 w 10342563"/>
              <a:gd name="connsiteY4869" fmla="*/ 4783378 h 6095017"/>
              <a:gd name="connsiteX4870" fmla="*/ 3492806 w 10342563"/>
              <a:gd name="connsiteY4870" fmla="*/ 4796538 h 6095017"/>
              <a:gd name="connsiteX4871" fmla="*/ 3470894 w 10342563"/>
              <a:gd name="connsiteY4871" fmla="*/ 4809699 h 6095017"/>
              <a:gd name="connsiteX4872" fmla="*/ 3431452 w 10342563"/>
              <a:gd name="connsiteY4872" fmla="*/ 4836019 h 6095017"/>
              <a:gd name="connsiteX4873" fmla="*/ 3409540 w 10342563"/>
              <a:gd name="connsiteY4873" fmla="*/ 4857953 h 6095017"/>
              <a:gd name="connsiteX4874" fmla="*/ 3387628 w 10342563"/>
              <a:gd name="connsiteY4874" fmla="*/ 4914981 h 6095017"/>
              <a:gd name="connsiteX4875" fmla="*/ 3392010 w 10342563"/>
              <a:gd name="connsiteY4875" fmla="*/ 4923754 h 6095017"/>
              <a:gd name="connsiteX4876" fmla="*/ 3383245 w 10342563"/>
              <a:gd name="connsiteY4876" fmla="*/ 4976395 h 6095017"/>
              <a:gd name="connsiteX4877" fmla="*/ 3348186 w 10342563"/>
              <a:gd name="connsiteY4877" fmla="*/ 5046583 h 6095017"/>
              <a:gd name="connsiteX4878" fmla="*/ 3335038 w 10342563"/>
              <a:gd name="connsiteY4878" fmla="*/ 5059743 h 6095017"/>
              <a:gd name="connsiteX4879" fmla="*/ 3330656 w 10342563"/>
              <a:gd name="connsiteY4879" fmla="*/ 5046583 h 6095017"/>
              <a:gd name="connsiteX4880" fmla="*/ 3326274 w 10342563"/>
              <a:gd name="connsiteY4880" fmla="*/ 5042196 h 6095017"/>
              <a:gd name="connsiteX4881" fmla="*/ 3321891 w 10342563"/>
              <a:gd name="connsiteY4881" fmla="*/ 5046583 h 6095017"/>
              <a:gd name="connsiteX4882" fmla="*/ 3308744 w 10342563"/>
              <a:gd name="connsiteY4882" fmla="*/ 5072904 h 6095017"/>
              <a:gd name="connsiteX4883" fmla="*/ 3299979 w 10342563"/>
              <a:gd name="connsiteY4883" fmla="*/ 5077290 h 6095017"/>
              <a:gd name="connsiteX4884" fmla="*/ 3295596 w 10342563"/>
              <a:gd name="connsiteY4884" fmla="*/ 5094838 h 6095017"/>
              <a:gd name="connsiteX4885" fmla="*/ 3286832 w 10342563"/>
              <a:gd name="connsiteY4885" fmla="*/ 5134318 h 6095017"/>
              <a:gd name="connsiteX4886" fmla="*/ 3269302 w 10342563"/>
              <a:gd name="connsiteY4886" fmla="*/ 5165026 h 6095017"/>
              <a:gd name="connsiteX4887" fmla="*/ 3251772 w 10342563"/>
              <a:gd name="connsiteY4887" fmla="*/ 5186959 h 6095017"/>
              <a:gd name="connsiteX4888" fmla="*/ 3207948 w 10342563"/>
              <a:gd name="connsiteY4888" fmla="*/ 5213280 h 6095017"/>
              <a:gd name="connsiteX4889" fmla="*/ 3186035 w 10342563"/>
              <a:gd name="connsiteY4889" fmla="*/ 5213280 h 6095017"/>
              <a:gd name="connsiteX4890" fmla="*/ 3172888 w 10342563"/>
              <a:gd name="connsiteY4890" fmla="*/ 5208893 h 6095017"/>
              <a:gd name="connsiteX4891" fmla="*/ 3120299 w 10342563"/>
              <a:gd name="connsiteY4891" fmla="*/ 5200120 h 6095017"/>
              <a:gd name="connsiteX4892" fmla="*/ 3120299 w 10342563"/>
              <a:gd name="connsiteY4892" fmla="*/ 5195733 h 6095017"/>
              <a:gd name="connsiteX4893" fmla="*/ 3115917 w 10342563"/>
              <a:gd name="connsiteY4893" fmla="*/ 5195733 h 6095017"/>
              <a:gd name="connsiteX4894" fmla="*/ 3120299 w 10342563"/>
              <a:gd name="connsiteY4894" fmla="*/ 5200120 h 6095017"/>
              <a:gd name="connsiteX4895" fmla="*/ 3146594 w 10342563"/>
              <a:gd name="connsiteY4895" fmla="*/ 5217667 h 6095017"/>
              <a:gd name="connsiteX4896" fmla="*/ 3155359 w 10342563"/>
              <a:gd name="connsiteY4896" fmla="*/ 5239600 h 6095017"/>
              <a:gd name="connsiteX4897" fmla="*/ 3150976 w 10342563"/>
              <a:gd name="connsiteY4897" fmla="*/ 5252761 h 6095017"/>
              <a:gd name="connsiteX4898" fmla="*/ 3155359 w 10342563"/>
              <a:gd name="connsiteY4898" fmla="*/ 5261534 h 6095017"/>
              <a:gd name="connsiteX4899" fmla="*/ 3168506 w 10342563"/>
              <a:gd name="connsiteY4899" fmla="*/ 5265921 h 6095017"/>
              <a:gd name="connsiteX4900" fmla="*/ 3172888 w 10342563"/>
              <a:gd name="connsiteY4900" fmla="*/ 5283468 h 6095017"/>
              <a:gd name="connsiteX4901" fmla="*/ 3168506 w 10342563"/>
              <a:gd name="connsiteY4901" fmla="*/ 5296628 h 6095017"/>
              <a:gd name="connsiteX4902" fmla="*/ 3159741 w 10342563"/>
              <a:gd name="connsiteY4902" fmla="*/ 5322949 h 6095017"/>
              <a:gd name="connsiteX4903" fmla="*/ 3133446 w 10342563"/>
              <a:gd name="connsiteY4903" fmla="*/ 5349269 h 6095017"/>
              <a:gd name="connsiteX4904" fmla="*/ 3111534 w 10342563"/>
              <a:gd name="connsiteY4904" fmla="*/ 5358043 h 6095017"/>
              <a:gd name="connsiteX4905" fmla="*/ 3028268 w 10342563"/>
              <a:gd name="connsiteY4905" fmla="*/ 5366816 h 6095017"/>
              <a:gd name="connsiteX4906" fmla="*/ 3019503 w 10342563"/>
              <a:gd name="connsiteY4906" fmla="*/ 5375590 h 6095017"/>
              <a:gd name="connsiteX4907" fmla="*/ 3023885 w 10342563"/>
              <a:gd name="connsiteY4907" fmla="*/ 5384363 h 6095017"/>
              <a:gd name="connsiteX4908" fmla="*/ 3023885 w 10342563"/>
              <a:gd name="connsiteY4908" fmla="*/ 5388750 h 6095017"/>
              <a:gd name="connsiteX4909" fmla="*/ 3019503 w 10342563"/>
              <a:gd name="connsiteY4909" fmla="*/ 5415070 h 6095017"/>
              <a:gd name="connsiteX4910" fmla="*/ 3023885 w 10342563"/>
              <a:gd name="connsiteY4910" fmla="*/ 5437004 h 6095017"/>
              <a:gd name="connsiteX4911" fmla="*/ 3001973 w 10342563"/>
              <a:gd name="connsiteY4911" fmla="*/ 5458938 h 6095017"/>
              <a:gd name="connsiteX4912" fmla="*/ 2971296 w 10342563"/>
              <a:gd name="connsiteY4912" fmla="*/ 5454551 h 6095017"/>
              <a:gd name="connsiteX4913" fmla="*/ 2949384 w 10342563"/>
              <a:gd name="connsiteY4913" fmla="*/ 5445778 h 6095017"/>
              <a:gd name="connsiteX4914" fmla="*/ 2940619 w 10342563"/>
              <a:gd name="connsiteY4914" fmla="*/ 5454551 h 6095017"/>
              <a:gd name="connsiteX4915" fmla="*/ 2940619 w 10342563"/>
              <a:gd name="connsiteY4915" fmla="*/ 5458938 h 6095017"/>
              <a:gd name="connsiteX4916" fmla="*/ 2945001 w 10342563"/>
              <a:gd name="connsiteY4916" fmla="*/ 5485259 h 6095017"/>
              <a:gd name="connsiteX4917" fmla="*/ 2971296 w 10342563"/>
              <a:gd name="connsiteY4917" fmla="*/ 5494032 h 6095017"/>
              <a:gd name="connsiteX4918" fmla="*/ 2980061 w 10342563"/>
              <a:gd name="connsiteY4918" fmla="*/ 5494032 h 6095017"/>
              <a:gd name="connsiteX4919" fmla="*/ 2988826 w 10342563"/>
              <a:gd name="connsiteY4919" fmla="*/ 5494032 h 6095017"/>
              <a:gd name="connsiteX4920" fmla="*/ 2993208 w 10342563"/>
              <a:gd name="connsiteY4920" fmla="*/ 5515966 h 6095017"/>
              <a:gd name="connsiteX4921" fmla="*/ 2980061 w 10342563"/>
              <a:gd name="connsiteY4921" fmla="*/ 5529126 h 6095017"/>
              <a:gd name="connsiteX4922" fmla="*/ 2971296 w 10342563"/>
              <a:gd name="connsiteY4922" fmla="*/ 5529126 h 6095017"/>
              <a:gd name="connsiteX4923" fmla="*/ 2975678 w 10342563"/>
              <a:gd name="connsiteY4923" fmla="*/ 5524739 h 6095017"/>
              <a:gd name="connsiteX4924" fmla="*/ 2971296 w 10342563"/>
              <a:gd name="connsiteY4924" fmla="*/ 5524739 h 6095017"/>
              <a:gd name="connsiteX4925" fmla="*/ 2966914 w 10342563"/>
              <a:gd name="connsiteY4925" fmla="*/ 5520353 h 6095017"/>
              <a:gd name="connsiteX4926" fmla="*/ 2962531 w 10342563"/>
              <a:gd name="connsiteY4926" fmla="*/ 5520353 h 6095017"/>
              <a:gd name="connsiteX4927" fmla="*/ 2962531 w 10342563"/>
              <a:gd name="connsiteY4927" fmla="*/ 5524739 h 6095017"/>
              <a:gd name="connsiteX4928" fmla="*/ 2971296 w 10342563"/>
              <a:gd name="connsiteY4928" fmla="*/ 5524739 h 6095017"/>
              <a:gd name="connsiteX4929" fmla="*/ 2971296 w 10342563"/>
              <a:gd name="connsiteY4929" fmla="*/ 5529126 h 6095017"/>
              <a:gd name="connsiteX4930" fmla="*/ 2958149 w 10342563"/>
              <a:gd name="connsiteY4930" fmla="*/ 5542286 h 6095017"/>
              <a:gd name="connsiteX4931" fmla="*/ 2949384 w 10342563"/>
              <a:gd name="connsiteY4931" fmla="*/ 5572994 h 6095017"/>
              <a:gd name="connsiteX4932" fmla="*/ 2953766 w 10342563"/>
              <a:gd name="connsiteY4932" fmla="*/ 5581767 h 6095017"/>
              <a:gd name="connsiteX4933" fmla="*/ 2949384 w 10342563"/>
              <a:gd name="connsiteY4933" fmla="*/ 5616861 h 6095017"/>
              <a:gd name="connsiteX4934" fmla="*/ 2940619 w 10342563"/>
              <a:gd name="connsiteY4934" fmla="*/ 5621248 h 6095017"/>
              <a:gd name="connsiteX4935" fmla="*/ 2918707 w 10342563"/>
              <a:gd name="connsiteY4935" fmla="*/ 5630021 h 6095017"/>
              <a:gd name="connsiteX4936" fmla="*/ 2905559 w 10342563"/>
              <a:gd name="connsiteY4936" fmla="*/ 5643182 h 6095017"/>
              <a:gd name="connsiteX4937" fmla="*/ 2909942 w 10342563"/>
              <a:gd name="connsiteY4937" fmla="*/ 5682662 h 6095017"/>
              <a:gd name="connsiteX4938" fmla="*/ 2927472 w 10342563"/>
              <a:gd name="connsiteY4938" fmla="*/ 5695823 h 6095017"/>
              <a:gd name="connsiteX4939" fmla="*/ 2945001 w 10342563"/>
              <a:gd name="connsiteY4939" fmla="*/ 5704596 h 6095017"/>
              <a:gd name="connsiteX4940" fmla="*/ 2962531 w 10342563"/>
              <a:gd name="connsiteY4940" fmla="*/ 5722143 h 6095017"/>
              <a:gd name="connsiteX4941" fmla="*/ 2962531 w 10342563"/>
              <a:gd name="connsiteY4941" fmla="*/ 5735303 h 6095017"/>
              <a:gd name="connsiteX4942" fmla="*/ 2958149 w 10342563"/>
              <a:gd name="connsiteY4942" fmla="*/ 5752850 h 6095017"/>
              <a:gd name="connsiteX4943" fmla="*/ 2936236 w 10342563"/>
              <a:gd name="connsiteY4943" fmla="*/ 5779171 h 6095017"/>
              <a:gd name="connsiteX4944" fmla="*/ 2927472 w 10342563"/>
              <a:gd name="connsiteY4944" fmla="*/ 5805492 h 6095017"/>
              <a:gd name="connsiteX4945" fmla="*/ 2914324 w 10342563"/>
              <a:gd name="connsiteY4945" fmla="*/ 5836199 h 6095017"/>
              <a:gd name="connsiteX4946" fmla="*/ 2901177 w 10342563"/>
              <a:gd name="connsiteY4946" fmla="*/ 5849359 h 6095017"/>
              <a:gd name="connsiteX4947" fmla="*/ 2896795 w 10342563"/>
              <a:gd name="connsiteY4947" fmla="*/ 5875680 h 6095017"/>
              <a:gd name="connsiteX4948" fmla="*/ 2905559 w 10342563"/>
              <a:gd name="connsiteY4948" fmla="*/ 5906387 h 6095017"/>
              <a:gd name="connsiteX4949" fmla="*/ 2923089 w 10342563"/>
              <a:gd name="connsiteY4949" fmla="*/ 5928321 h 6095017"/>
              <a:gd name="connsiteX4950" fmla="*/ 2923089 w 10342563"/>
              <a:gd name="connsiteY4950" fmla="*/ 5937094 h 6095017"/>
              <a:gd name="connsiteX4951" fmla="*/ 2918707 w 10342563"/>
              <a:gd name="connsiteY4951" fmla="*/ 5941481 h 6095017"/>
              <a:gd name="connsiteX4952" fmla="*/ 2914324 w 10342563"/>
              <a:gd name="connsiteY4952" fmla="*/ 5937094 h 6095017"/>
              <a:gd name="connsiteX4953" fmla="*/ 2896795 w 10342563"/>
              <a:gd name="connsiteY4953" fmla="*/ 5950254 h 6095017"/>
              <a:gd name="connsiteX4954" fmla="*/ 2874882 w 10342563"/>
              <a:gd name="connsiteY4954" fmla="*/ 5976575 h 6095017"/>
              <a:gd name="connsiteX4955" fmla="*/ 2874882 w 10342563"/>
              <a:gd name="connsiteY4955" fmla="*/ 5989735 h 6095017"/>
              <a:gd name="connsiteX4956" fmla="*/ 2874882 w 10342563"/>
              <a:gd name="connsiteY4956" fmla="*/ 5994122 h 6095017"/>
              <a:gd name="connsiteX4957" fmla="*/ 2879265 w 10342563"/>
              <a:gd name="connsiteY4957" fmla="*/ 5994122 h 6095017"/>
              <a:gd name="connsiteX4958" fmla="*/ 2879265 w 10342563"/>
              <a:gd name="connsiteY4958" fmla="*/ 5989735 h 6095017"/>
              <a:gd name="connsiteX4959" fmla="*/ 2892412 w 10342563"/>
              <a:gd name="connsiteY4959" fmla="*/ 5959028 h 6095017"/>
              <a:gd name="connsiteX4960" fmla="*/ 2896795 w 10342563"/>
              <a:gd name="connsiteY4960" fmla="*/ 5950254 h 6095017"/>
              <a:gd name="connsiteX4961" fmla="*/ 2909942 w 10342563"/>
              <a:gd name="connsiteY4961" fmla="*/ 5950254 h 6095017"/>
              <a:gd name="connsiteX4962" fmla="*/ 2940619 w 10342563"/>
              <a:gd name="connsiteY4962" fmla="*/ 5972188 h 6095017"/>
              <a:gd name="connsiteX4963" fmla="*/ 2945001 w 10342563"/>
              <a:gd name="connsiteY4963" fmla="*/ 5989735 h 6095017"/>
              <a:gd name="connsiteX4964" fmla="*/ 2971296 w 10342563"/>
              <a:gd name="connsiteY4964" fmla="*/ 6011669 h 6095017"/>
              <a:gd name="connsiteX4965" fmla="*/ 2975678 w 10342563"/>
              <a:gd name="connsiteY4965" fmla="*/ 6016056 h 6095017"/>
              <a:gd name="connsiteX4966" fmla="*/ 3023885 w 10342563"/>
              <a:gd name="connsiteY4966" fmla="*/ 6037989 h 6095017"/>
              <a:gd name="connsiteX4967" fmla="*/ 3037033 w 10342563"/>
              <a:gd name="connsiteY4967" fmla="*/ 6042376 h 6095017"/>
              <a:gd name="connsiteX4968" fmla="*/ 3041415 w 10342563"/>
              <a:gd name="connsiteY4968" fmla="*/ 6046763 h 6095017"/>
              <a:gd name="connsiteX4969" fmla="*/ 3015120 w 10342563"/>
              <a:gd name="connsiteY4969" fmla="*/ 6064310 h 6095017"/>
              <a:gd name="connsiteX4970" fmla="*/ 3001973 w 10342563"/>
              <a:gd name="connsiteY4970" fmla="*/ 6059923 h 6095017"/>
              <a:gd name="connsiteX4971" fmla="*/ 2993208 w 10342563"/>
              <a:gd name="connsiteY4971" fmla="*/ 6064310 h 6095017"/>
              <a:gd name="connsiteX4972" fmla="*/ 2984443 w 10342563"/>
              <a:gd name="connsiteY4972" fmla="*/ 6077470 h 6095017"/>
              <a:gd name="connsiteX4973" fmla="*/ 2966914 w 10342563"/>
              <a:gd name="connsiteY4973" fmla="*/ 6081857 h 6095017"/>
              <a:gd name="connsiteX4974" fmla="*/ 2958149 w 10342563"/>
              <a:gd name="connsiteY4974" fmla="*/ 6090630 h 6095017"/>
              <a:gd name="connsiteX4975" fmla="*/ 2945001 w 10342563"/>
              <a:gd name="connsiteY4975" fmla="*/ 6090630 h 6095017"/>
              <a:gd name="connsiteX4976" fmla="*/ 2931854 w 10342563"/>
              <a:gd name="connsiteY4976" fmla="*/ 6095017 h 6095017"/>
              <a:gd name="connsiteX4977" fmla="*/ 2918707 w 10342563"/>
              <a:gd name="connsiteY4977" fmla="*/ 6086244 h 6095017"/>
              <a:gd name="connsiteX4978" fmla="*/ 2918707 w 10342563"/>
              <a:gd name="connsiteY4978" fmla="*/ 6073083 h 6095017"/>
              <a:gd name="connsiteX4979" fmla="*/ 2914324 w 10342563"/>
              <a:gd name="connsiteY4979" fmla="*/ 6068697 h 6095017"/>
              <a:gd name="connsiteX4980" fmla="*/ 2909942 w 10342563"/>
              <a:gd name="connsiteY4980" fmla="*/ 6064310 h 6095017"/>
              <a:gd name="connsiteX4981" fmla="*/ 2896795 w 10342563"/>
              <a:gd name="connsiteY4981" fmla="*/ 6081857 h 6095017"/>
              <a:gd name="connsiteX4982" fmla="*/ 2883647 w 10342563"/>
              <a:gd name="connsiteY4982" fmla="*/ 6073083 h 6095017"/>
              <a:gd name="connsiteX4983" fmla="*/ 2866117 w 10342563"/>
              <a:gd name="connsiteY4983" fmla="*/ 6055536 h 6095017"/>
              <a:gd name="connsiteX4984" fmla="*/ 2861735 w 10342563"/>
              <a:gd name="connsiteY4984" fmla="*/ 6051150 h 6095017"/>
              <a:gd name="connsiteX4985" fmla="*/ 2848587 w 10342563"/>
              <a:gd name="connsiteY4985" fmla="*/ 6037989 h 6095017"/>
              <a:gd name="connsiteX4986" fmla="*/ 2844205 w 10342563"/>
              <a:gd name="connsiteY4986" fmla="*/ 6033603 h 6095017"/>
              <a:gd name="connsiteX4987" fmla="*/ 2844205 w 10342563"/>
              <a:gd name="connsiteY4987" fmla="*/ 6029216 h 6095017"/>
              <a:gd name="connsiteX4988" fmla="*/ 2839823 w 10342563"/>
              <a:gd name="connsiteY4988" fmla="*/ 6024829 h 6095017"/>
              <a:gd name="connsiteX4989" fmla="*/ 2835440 w 10342563"/>
              <a:gd name="connsiteY4989" fmla="*/ 6033603 h 6095017"/>
              <a:gd name="connsiteX4990" fmla="*/ 2817911 w 10342563"/>
              <a:gd name="connsiteY4990" fmla="*/ 6033603 h 6095017"/>
              <a:gd name="connsiteX4991" fmla="*/ 2800381 w 10342563"/>
              <a:gd name="connsiteY4991" fmla="*/ 6024829 h 6095017"/>
              <a:gd name="connsiteX4992" fmla="*/ 2756556 w 10342563"/>
              <a:gd name="connsiteY4992" fmla="*/ 5989735 h 6095017"/>
              <a:gd name="connsiteX4993" fmla="*/ 2752174 w 10342563"/>
              <a:gd name="connsiteY4993" fmla="*/ 5980962 h 6095017"/>
              <a:gd name="connsiteX4994" fmla="*/ 2756556 w 10342563"/>
              <a:gd name="connsiteY4994" fmla="*/ 5980962 h 6095017"/>
              <a:gd name="connsiteX4995" fmla="*/ 2765321 w 10342563"/>
              <a:gd name="connsiteY4995" fmla="*/ 5980962 h 6095017"/>
              <a:gd name="connsiteX4996" fmla="*/ 2795998 w 10342563"/>
              <a:gd name="connsiteY4996" fmla="*/ 5989735 h 6095017"/>
              <a:gd name="connsiteX4997" fmla="*/ 2769703 w 10342563"/>
              <a:gd name="connsiteY4997" fmla="*/ 5972188 h 6095017"/>
              <a:gd name="connsiteX4998" fmla="*/ 2765321 w 10342563"/>
              <a:gd name="connsiteY4998" fmla="*/ 5954641 h 6095017"/>
              <a:gd name="connsiteX4999" fmla="*/ 2743409 w 10342563"/>
              <a:gd name="connsiteY4999" fmla="*/ 5937094 h 6095017"/>
              <a:gd name="connsiteX5000" fmla="*/ 2734644 w 10342563"/>
              <a:gd name="connsiteY5000" fmla="*/ 5932707 h 6095017"/>
              <a:gd name="connsiteX5001" fmla="*/ 2730262 w 10342563"/>
              <a:gd name="connsiteY5001" fmla="*/ 5928321 h 6095017"/>
              <a:gd name="connsiteX5002" fmla="*/ 2734644 w 10342563"/>
              <a:gd name="connsiteY5002" fmla="*/ 5923934 h 6095017"/>
              <a:gd name="connsiteX5003" fmla="*/ 2743409 w 10342563"/>
              <a:gd name="connsiteY5003" fmla="*/ 5923934 h 6095017"/>
              <a:gd name="connsiteX5004" fmla="*/ 2756556 w 10342563"/>
              <a:gd name="connsiteY5004" fmla="*/ 5915160 h 6095017"/>
              <a:gd name="connsiteX5005" fmla="*/ 2752174 w 10342563"/>
              <a:gd name="connsiteY5005" fmla="*/ 5902000 h 6095017"/>
              <a:gd name="connsiteX5006" fmla="*/ 2747791 w 10342563"/>
              <a:gd name="connsiteY5006" fmla="*/ 5888840 h 6095017"/>
              <a:gd name="connsiteX5007" fmla="*/ 2743409 w 10342563"/>
              <a:gd name="connsiteY5007" fmla="*/ 5875680 h 6095017"/>
              <a:gd name="connsiteX5008" fmla="*/ 2743409 w 10342563"/>
              <a:gd name="connsiteY5008" fmla="*/ 5871293 h 6095017"/>
              <a:gd name="connsiteX5009" fmla="*/ 2739027 w 10342563"/>
              <a:gd name="connsiteY5009" fmla="*/ 5871293 h 6095017"/>
              <a:gd name="connsiteX5010" fmla="*/ 2743409 w 10342563"/>
              <a:gd name="connsiteY5010" fmla="*/ 5875680 h 6095017"/>
              <a:gd name="connsiteX5011" fmla="*/ 2739027 w 10342563"/>
              <a:gd name="connsiteY5011" fmla="*/ 5902000 h 6095017"/>
              <a:gd name="connsiteX5012" fmla="*/ 2730262 w 10342563"/>
              <a:gd name="connsiteY5012" fmla="*/ 5910774 h 6095017"/>
              <a:gd name="connsiteX5013" fmla="*/ 2721497 w 10342563"/>
              <a:gd name="connsiteY5013" fmla="*/ 5902000 h 6095017"/>
              <a:gd name="connsiteX5014" fmla="*/ 2721497 w 10342563"/>
              <a:gd name="connsiteY5014" fmla="*/ 5866906 h 6095017"/>
              <a:gd name="connsiteX5015" fmla="*/ 2721497 w 10342563"/>
              <a:gd name="connsiteY5015" fmla="*/ 5849359 h 6095017"/>
              <a:gd name="connsiteX5016" fmla="*/ 2717114 w 10342563"/>
              <a:gd name="connsiteY5016" fmla="*/ 5849359 h 6095017"/>
              <a:gd name="connsiteX5017" fmla="*/ 2703967 w 10342563"/>
              <a:gd name="connsiteY5017" fmla="*/ 5840586 h 6095017"/>
              <a:gd name="connsiteX5018" fmla="*/ 2695202 w 10342563"/>
              <a:gd name="connsiteY5018" fmla="*/ 5823039 h 6095017"/>
              <a:gd name="connsiteX5019" fmla="*/ 2695202 w 10342563"/>
              <a:gd name="connsiteY5019" fmla="*/ 5814265 h 6095017"/>
              <a:gd name="connsiteX5020" fmla="*/ 2695202 w 10342563"/>
              <a:gd name="connsiteY5020" fmla="*/ 5809878 h 6095017"/>
              <a:gd name="connsiteX5021" fmla="*/ 2690820 w 10342563"/>
              <a:gd name="connsiteY5021" fmla="*/ 5809878 h 6095017"/>
              <a:gd name="connsiteX5022" fmla="*/ 2686437 w 10342563"/>
              <a:gd name="connsiteY5022" fmla="*/ 5792331 h 6095017"/>
              <a:gd name="connsiteX5023" fmla="*/ 2682055 w 10342563"/>
              <a:gd name="connsiteY5023" fmla="*/ 5783558 h 6095017"/>
              <a:gd name="connsiteX5024" fmla="*/ 2677672 w 10342563"/>
              <a:gd name="connsiteY5024" fmla="*/ 5770398 h 6095017"/>
              <a:gd name="connsiteX5025" fmla="*/ 2682055 w 10342563"/>
              <a:gd name="connsiteY5025" fmla="*/ 5757237 h 6095017"/>
              <a:gd name="connsiteX5026" fmla="*/ 2703967 w 10342563"/>
              <a:gd name="connsiteY5026" fmla="*/ 5748464 h 6095017"/>
              <a:gd name="connsiteX5027" fmla="*/ 2703967 w 10342563"/>
              <a:gd name="connsiteY5027" fmla="*/ 5722143 h 6095017"/>
              <a:gd name="connsiteX5028" fmla="*/ 2699584 w 10342563"/>
              <a:gd name="connsiteY5028" fmla="*/ 5708983 h 6095017"/>
              <a:gd name="connsiteX5029" fmla="*/ 2677672 w 10342563"/>
              <a:gd name="connsiteY5029" fmla="*/ 5704596 h 6095017"/>
              <a:gd name="connsiteX5030" fmla="*/ 2668908 w 10342563"/>
              <a:gd name="connsiteY5030" fmla="*/ 5708983 h 6095017"/>
              <a:gd name="connsiteX5031" fmla="*/ 2660143 w 10342563"/>
              <a:gd name="connsiteY5031" fmla="*/ 5708983 h 6095017"/>
              <a:gd name="connsiteX5032" fmla="*/ 2660143 w 10342563"/>
              <a:gd name="connsiteY5032" fmla="*/ 5700209 h 6095017"/>
              <a:gd name="connsiteX5033" fmla="*/ 2673290 w 10342563"/>
              <a:gd name="connsiteY5033" fmla="*/ 5665115 h 6095017"/>
              <a:gd name="connsiteX5034" fmla="*/ 2695202 w 10342563"/>
              <a:gd name="connsiteY5034" fmla="*/ 5651955 h 6095017"/>
              <a:gd name="connsiteX5035" fmla="*/ 2699584 w 10342563"/>
              <a:gd name="connsiteY5035" fmla="*/ 5665115 h 6095017"/>
              <a:gd name="connsiteX5036" fmla="*/ 2703967 w 10342563"/>
              <a:gd name="connsiteY5036" fmla="*/ 5665115 h 6095017"/>
              <a:gd name="connsiteX5037" fmla="*/ 2708349 w 10342563"/>
              <a:gd name="connsiteY5037" fmla="*/ 5665115 h 6095017"/>
              <a:gd name="connsiteX5038" fmla="*/ 2712732 w 10342563"/>
              <a:gd name="connsiteY5038" fmla="*/ 5621248 h 6095017"/>
              <a:gd name="connsiteX5039" fmla="*/ 2708349 w 10342563"/>
              <a:gd name="connsiteY5039" fmla="*/ 5608088 h 6095017"/>
              <a:gd name="connsiteX5040" fmla="*/ 2712732 w 10342563"/>
              <a:gd name="connsiteY5040" fmla="*/ 5559833 h 6095017"/>
              <a:gd name="connsiteX5041" fmla="*/ 2717114 w 10342563"/>
              <a:gd name="connsiteY5041" fmla="*/ 5507192 h 6095017"/>
              <a:gd name="connsiteX5042" fmla="*/ 2712732 w 10342563"/>
              <a:gd name="connsiteY5042" fmla="*/ 5498419 h 6095017"/>
              <a:gd name="connsiteX5043" fmla="*/ 2708349 w 10342563"/>
              <a:gd name="connsiteY5043" fmla="*/ 5494032 h 6095017"/>
              <a:gd name="connsiteX5044" fmla="*/ 2690820 w 10342563"/>
              <a:gd name="connsiteY5044" fmla="*/ 5498419 h 6095017"/>
              <a:gd name="connsiteX5045" fmla="*/ 2695202 w 10342563"/>
              <a:gd name="connsiteY5045" fmla="*/ 5515966 h 6095017"/>
              <a:gd name="connsiteX5046" fmla="*/ 2695202 w 10342563"/>
              <a:gd name="connsiteY5046" fmla="*/ 5542286 h 6095017"/>
              <a:gd name="connsiteX5047" fmla="*/ 2686437 w 10342563"/>
              <a:gd name="connsiteY5047" fmla="*/ 5559833 h 6095017"/>
              <a:gd name="connsiteX5048" fmla="*/ 2673290 w 10342563"/>
              <a:gd name="connsiteY5048" fmla="*/ 5555447 h 6095017"/>
              <a:gd name="connsiteX5049" fmla="*/ 2668908 w 10342563"/>
              <a:gd name="connsiteY5049" fmla="*/ 5520353 h 6095017"/>
              <a:gd name="connsiteX5050" fmla="*/ 2668908 w 10342563"/>
              <a:gd name="connsiteY5050" fmla="*/ 5507192 h 6095017"/>
              <a:gd name="connsiteX5051" fmla="*/ 2686437 w 10342563"/>
              <a:gd name="connsiteY5051" fmla="*/ 5498419 h 6095017"/>
              <a:gd name="connsiteX5052" fmla="*/ 2677672 w 10342563"/>
              <a:gd name="connsiteY5052" fmla="*/ 5485259 h 6095017"/>
              <a:gd name="connsiteX5053" fmla="*/ 2668908 w 10342563"/>
              <a:gd name="connsiteY5053" fmla="*/ 5458938 h 6095017"/>
              <a:gd name="connsiteX5054" fmla="*/ 2668908 w 10342563"/>
              <a:gd name="connsiteY5054" fmla="*/ 5437004 h 6095017"/>
              <a:gd name="connsiteX5055" fmla="*/ 2673290 w 10342563"/>
              <a:gd name="connsiteY5055" fmla="*/ 5415070 h 6095017"/>
              <a:gd name="connsiteX5056" fmla="*/ 2673290 w 10342563"/>
              <a:gd name="connsiteY5056" fmla="*/ 5379976 h 6095017"/>
              <a:gd name="connsiteX5057" fmla="*/ 2655760 w 10342563"/>
              <a:gd name="connsiteY5057" fmla="*/ 5336109 h 6095017"/>
              <a:gd name="connsiteX5058" fmla="*/ 2660143 w 10342563"/>
              <a:gd name="connsiteY5058" fmla="*/ 5309788 h 6095017"/>
              <a:gd name="connsiteX5059" fmla="*/ 2664525 w 10342563"/>
              <a:gd name="connsiteY5059" fmla="*/ 5296628 h 6095017"/>
              <a:gd name="connsiteX5060" fmla="*/ 2686437 w 10342563"/>
              <a:gd name="connsiteY5060" fmla="*/ 5213280 h 6095017"/>
              <a:gd name="connsiteX5061" fmla="*/ 2695202 w 10342563"/>
              <a:gd name="connsiteY5061" fmla="*/ 5186959 h 6095017"/>
              <a:gd name="connsiteX5062" fmla="*/ 2695202 w 10342563"/>
              <a:gd name="connsiteY5062" fmla="*/ 5169412 h 6095017"/>
              <a:gd name="connsiteX5063" fmla="*/ 2690820 w 10342563"/>
              <a:gd name="connsiteY5063" fmla="*/ 5147479 h 6095017"/>
              <a:gd name="connsiteX5064" fmla="*/ 2690820 w 10342563"/>
              <a:gd name="connsiteY5064" fmla="*/ 5125545 h 6095017"/>
              <a:gd name="connsiteX5065" fmla="*/ 2682055 w 10342563"/>
              <a:gd name="connsiteY5065" fmla="*/ 5081677 h 6095017"/>
              <a:gd name="connsiteX5066" fmla="*/ 2682055 w 10342563"/>
              <a:gd name="connsiteY5066" fmla="*/ 5046583 h 6095017"/>
              <a:gd name="connsiteX5067" fmla="*/ 2686437 w 10342563"/>
              <a:gd name="connsiteY5067" fmla="*/ 5011489 h 6095017"/>
              <a:gd name="connsiteX5068" fmla="*/ 2682055 w 10342563"/>
              <a:gd name="connsiteY5068" fmla="*/ 4989555 h 6095017"/>
              <a:gd name="connsiteX5069" fmla="*/ 2690820 w 10342563"/>
              <a:gd name="connsiteY5069" fmla="*/ 4954461 h 6095017"/>
              <a:gd name="connsiteX5070" fmla="*/ 2695202 w 10342563"/>
              <a:gd name="connsiteY5070" fmla="*/ 4923754 h 6095017"/>
              <a:gd name="connsiteX5071" fmla="*/ 2690820 w 10342563"/>
              <a:gd name="connsiteY5071" fmla="*/ 4809699 h 6095017"/>
              <a:gd name="connsiteX5072" fmla="*/ 2690820 w 10342563"/>
              <a:gd name="connsiteY5072" fmla="*/ 4796538 h 6095017"/>
              <a:gd name="connsiteX5073" fmla="*/ 2690820 w 10342563"/>
              <a:gd name="connsiteY5073" fmla="*/ 4721963 h 6095017"/>
              <a:gd name="connsiteX5074" fmla="*/ 2690820 w 10342563"/>
              <a:gd name="connsiteY5074" fmla="*/ 4708803 h 6095017"/>
              <a:gd name="connsiteX5075" fmla="*/ 2686437 w 10342563"/>
              <a:gd name="connsiteY5075" fmla="*/ 4669322 h 6095017"/>
              <a:gd name="connsiteX5076" fmla="*/ 2686437 w 10342563"/>
              <a:gd name="connsiteY5076" fmla="*/ 4651775 h 6095017"/>
              <a:gd name="connsiteX5077" fmla="*/ 2677672 w 10342563"/>
              <a:gd name="connsiteY5077" fmla="*/ 4638615 h 6095017"/>
              <a:gd name="connsiteX5078" fmla="*/ 2633848 w 10342563"/>
              <a:gd name="connsiteY5078" fmla="*/ 4594748 h 6095017"/>
              <a:gd name="connsiteX5079" fmla="*/ 2594406 w 10342563"/>
              <a:gd name="connsiteY5079" fmla="*/ 4572814 h 6095017"/>
              <a:gd name="connsiteX5080" fmla="*/ 2576876 w 10342563"/>
              <a:gd name="connsiteY5080" fmla="*/ 4564040 h 6095017"/>
              <a:gd name="connsiteX5081" fmla="*/ 2502375 w 10342563"/>
              <a:gd name="connsiteY5081" fmla="*/ 4507013 h 6095017"/>
              <a:gd name="connsiteX5082" fmla="*/ 2489227 w 10342563"/>
              <a:gd name="connsiteY5082" fmla="*/ 4480692 h 6095017"/>
              <a:gd name="connsiteX5083" fmla="*/ 2489227 w 10342563"/>
              <a:gd name="connsiteY5083" fmla="*/ 4471919 h 6095017"/>
              <a:gd name="connsiteX5084" fmla="*/ 2449785 w 10342563"/>
              <a:gd name="connsiteY5084" fmla="*/ 4410504 h 6095017"/>
              <a:gd name="connsiteX5085" fmla="*/ 2419108 w 10342563"/>
              <a:gd name="connsiteY5085" fmla="*/ 4353476 h 6095017"/>
              <a:gd name="connsiteX5086" fmla="*/ 2401579 w 10342563"/>
              <a:gd name="connsiteY5086" fmla="*/ 4309609 h 6095017"/>
              <a:gd name="connsiteX5087" fmla="*/ 2392814 w 10342563"/>
              <a:gd name="connsiteY5087" fmla="*/ 4296448 h 6095017"/>
              <a:gd name="connsiteX5088" fmla="*/ 2375284 w 10342563"/>
              <a:gd name="connsiteY5088" fmla="*/ 4274515 h 6095017"/>
              <a:gd name="connsiteX5089" fmla="*/ 2353371 w 10342563"/>
              <a:gd name="connsiteY5089" fmla="*/ 4252581 h 6095017"/>
              <a:gd name="connsiteX5090" fmla="*/ 2331459 w 10342563"/>
              <a:gd name="connsiteY5090" fmla="*/ 4239421 h 6095017"/>
              <a:gd name="connsiteX5091" fmla="*/ 2327077 w 10342563"/>
              <a:gd name="connsiteY5091" fmla="*/ 4226260 h 6095017"/>
              <a:gd name="connsiteX5092" fmla="*/ 2327077 w 10342563"/>
              <a:gd name="connsiteY5092" fmla="*/ 4213100 h 6095017"/>
              <a:gd name="connsiteX5093" fmla="*/ 2322695 w 10342563"/>
              <a:gd name="connsiteY5093" fmla="*/ 4195553 h 6095017"/>
              <a:gd name="connsiteX5094" fmla="*/ 2335842 w 10342563"/>
              <a:gd name="connsiteY5094" fmla="*/ 4160459 h 6095017"/>
              <a:gd name="connsiteX5095" fmla="*/ 2357754 w 10342563"/>
              <a:gd name="connsiteY5095" fmla="*/ 4147299 h 6095017"/>
              <a:gd name="connsiteX5096" fmla="*/ 2362136 w 10342563"/>
              <a:gd name="connsiteY5096" fmla="*/ 4129752 h 6095017"/>
              <a:gd name="connsiteX5097" fmla="*/ 2362136 w 10342563"/>
              <a:gd name="connsiteY5097" fmla="*/ 4120978 h 6095017"/>
              <a:gd name="connsiteX5098" fmla="*/ 2357754 w 10342563"/>
              <a:gd name="connsiteY5098" fmla="*/ 4129752 h 6095017"/>
              <a:gd name="connsiteX5099" fmla="*/ 2353371 w 10342563"/>
              <a:gd name="connsiteY5099" fmla="*/ 4129752 h 6095017"/>
              <a:gd name="connsiteX5100" fmla="*/ 2335842 w 10342563"/>
              <a:gd name="connsiteY5100" fmla="*/ 4112205 h 6095017"/>
              <a:gd name="connsiteX5101" fmla="*/ 2335842 w 10342563"/>
              <a:gd name="connsiteY5101" fmla="*/ 4072724 h 6095017"/>
              <a:gd name="connsiteX5102" fmla="*/ 2340224 w 10342563"/>
              <a:gd name="connsiteY5102" fmla="*/ 4068337 h 6095017"/>
              <a:gd name="connsiteX5103" fmla="*/ 2357754 w 10342563"/>
              <a:gd name="connsiteY5103" fmla="*/ 4015696 h 6095017"/>
              <a:gd name="connsiteX5104" fmla="*/ 2362136 w 10342563"/>
              <a:gd name="connsiteY5104" fmla="*/ 4006923 h 6095017"/>
              <a:gd name="connsiteX5105" fmla="*/ 2384049 w 10342563"/>
              <a:gd name="connsiteY5105" fmla="*/ 3998149 h 6095017"/>
              <a:gd name="connsiteX5106" fmla="*/ 2397196 w 10342563"/>
              <a:gd name="connsiteY5106" fmla="*/ 3980602 h 6095017"/>
              <a:gd name="connsiteX5107" fmla="*/ 2423491 w 10342563"/>
              <a:gd name="connsiteY5107" fmla="*/ 3949895 h 6095017"/>
              <a:gd name="connsiteX5108" fmla="*/ 2449785 w 10342563"/>
              <a:gd name="connsiteY5108" fmla="*/ 3919188 h 6095017"/>
              <a:gd name="connsiteX5109" fmla="*/ 2449785 w 10342563"/>
              <a:gd name="connsiteY5109" fmla="*/ 3906027 h 6095017"/>
              <a:gd name="connsiteX5110" fmla="*/ 2445403 w 10342563"/>
              <a:gd name="connsiteY5110" fmla="*/ 3884093 h 6095017"/>
              <a:gd name="connsiteX5111" fmla="*/ 2445403 w 10342563"/>
              <a:gd name="connsiteY5111" fmla="*/ 3831452 h 6095017"/>
              <a:gd name="connsiteX5112" fmla="*/ 2445403 w 10342563"/>
              <a:gd name="connsiteY5112" fmla="*/ 3822679 h 6095017"/>
              <a:gd name="connsiteX5113" fmla="*/ 2427873 w 10342563"/>
              <a:gd name="connsiteY5113" fmla="*/ 3791972 h 6095017"/>
              <a:gd name="connsiteX5114" fmla="*/ 2419108 w 10342563"/>
              <a:gd name="connsiteY5114" fmla="*/ 3765651 h 6095017"/>
              <a:gd name="connsiteX5115" fmla="*/ 2397196 w 10342563"/>
              <a:gd name="connsiteY5115" fmla="*/ 3743717 h 6095017"/>
              <a:gd name="connsiteX5116" fmla="*/ 2388431 w 10342563"/>
              <a:gd name="connsiteY5116" fmla="*/ 3743717 h 6095017"/>
              <a:gd name="connsiteX5117" fmla="*/ 2362136 w 10342563"/>
              <a:gd name="connsiteY5117" fmla="*/ 3765651 h 6095017"/>
              <a:gd name="connsiteX5118" fmla="*/ 2362136 w 10342563"/>
              <a:gd name="connsiteY5118" fmla="*/ 3778811 h 6095017"/>
              <a:gd name="connsiteX5119" fmla="*/ 2362136 w 10342563"/>
              <a:gd name="connsiteY5119" fmla="*/ 3791972 h 6095017"/>
              <a:gd name="connsiteX5120" fmla="*/ 2335842 w 10342563"/>
              <a:gd name="connsiteY5120" fmla="*/ 3791972 h 6095017"/>
              <a:gd name="connsiteX5121" fmla="*/ 2313930 w 10342563"/>
              <a:gd name="connsiteY5121" fmla="*/ 3774425 h 6095017"/>
              <a:gd name="connsiteX5122" fmla="*/ 2283252 w 10342563"/>
              <a:gd name="connsiteY5122" fmla="*/ 3765651 h 6095017"/>
              <a:gd name="connsiteX5123" fmla="*/ 2270105 w 10342563"/>
              <a:gd name="connsiteY5123" fmla="*/ 3765651 h 6095017"/>
              <a:gd name="connsiteX5124" fmla="*/ 2243811 w 10342563"/>
              <a:gd name="connsiteY5124" fmla="*/ 3748104 h 6095017"/>
              <a:gd name="connsiteX5125" fmla="*/ 2221898 w 10342563"/>
              <a:gd name="connsiteY5125" fmla="*/ 3721784 h 6095017"/>
              <a:gd name="connsiteX5126" fmla="*/ 2213133 w 10342563"/>
              <a:gd name="connsiteY5126" fmla="*/ 3717397 h 6095017"/>
              <a:gd name="connsiteX5127" fmla="*/ 2195604 w 10342563"/>
              <a:gd name="connsiteY5127" fmla="*/ 3717397 h 6095017"/>
              <a:gd name="connsiteX5128" fmla="*/ 2182456 w 10342563"/>
              <a:gd name="connsiteY5128" fmla="*/ 3695463 h 6095017"/>
              <a:gd name="connsiteX5129" fmla="*/ 2178074 w 10342563"/>
              <a:gd name="connsiteY5129" fmla="*/ 3673529 h 6095017"/>
              <a:gd name="connsiteX5130" fmla="*/ 2151779 w 10342563"/>
              <a:gd name="connsiteY5130" fmla="*/ 3642822 h 6095017"/>
              <a:gd name="connsiteX5131" fmla="*/ 2134250 w 10342563"/>
              <a:gd name="connsiteY5131" fmla="*/ 3616502 h 6095017"/>
              <a:gd name="connsiteX5132" fmla="*/ 2125485 w 10342563"/>
              <a:gd name="connsiteY5132" fmla="*/ 3607728 h 6095017"/>
              <a:gd name="connsiteX5133" fmla="*/ 2068513 w 10342563"/>
              <a:gd name="connsiteY5133" fmla="*/ 3598955 h 6095017"/>
              <a:gd name="connsiteX5134" fmla="*/ 2020306 w 10342563"/>
              <a:gd name="connsiteY5134" fmla="*/ 3585794 h 6095017"/>
              <a:gd name="connsiteX5135" fmla="*/ 1989629 w 10342563"/>
              <a:gd name="connsiteY5135" fmla="*/ 3568247 h 6095017"/>
              <a:gd name="connsiteX5136" fmla="*/ 1932657 w 10342563"/>
              <a:gd name="connsiteY5136" fmla="*/ 3515606 h 6095017"/>
              <a:gd name="connsiteX5137" fmla="*/ 1897598 w 10342563"/>
              <a:gd name="connsiteY5137" fmla="*/ 3511219 h 6095017"/>
              <a:gd name="connsiteX5138" fmla="*/ 1814331 w 10342563"/>
              <a:gd name="connsiteY5138" fmla="*/ 3511219 h 6095017"/>
              <a:gd name="connsiteX5139" fmla="*/ 1779272 w 10342563"/>
              <a:gd name="connsiteY5139" fmla="*/ 3498059 h 6095017"/>
              <a:gd name="connsiteX5140" fmla="*/ 1748595 w 10342563"/>
              <a:gd name="connsiteY5140" fmla="*/ 3484899 h 6095017"/>
              <a:gd name="connsiteX5141" fmla="*/ 1691623 w 10342563"/>
              <a:gd name="connsiteY5141" fmla="*/ 3454192 h 6095017"/>
              <a:gd name="connsiteX5142" fmla="*/ 1678476 w 10342563"/>
              <a:gd name="connsiteY5142" fmla="*/ 3445418 h 6095017"/>
              <a:gd name="connsiteX5143" fmla="*/ 1660946 w 10342563"/>
              <a:gd name="connsiteY5143" fmla="*/ 3445418 h 6095017"/>
              <a:gd name="connsiteX5144" fmla="*/ 1634651 w 10342563"/>
              <a:gd name="connsiteY5144" fmla="*/ 3427871 h 6095017"/>
              <a:gd name="connsiteX5145" fmla="*/ 1608357 w 10342563"/>
              <a:gd name="connsiteY5145" fmla="*/ 3405937 h 6095017"/>
              <a:gd name="connsiteX5146" fmla="*/ 1582062 w 10342563"/>
              <a:gd name="connsiteY5146" fmla="*/ 3384004 h 6095017"/>
              <a:gd name="connsiteX5147" fmla="*/ 1582062 w 10342563"/>
              <a:gd name="connsiteY5147" fmla="*/ 3348910 h 6095017"/>
              <a:gd name="connsiteX5148" fmla="*/ 1586444 w 10342563"/>
              <a:gd name="connsiteY5148" fmla="*/ 3335749 h 6095017"/>
              <a:gd name="connsiteX5149" fmla="*/ 1586444 w 10342563"/>
              <a:gd name="connsiteY5149" fmla="*/ 3322589 h 6095017"/>
              <a:gd name="connsiteX5150" fmla="*/ 1525090 w 10342563"/>
              <a:gd name="connsiteY5150" fmla="*/ 3212920 h 6095017"/>
              <a:gd name="connsiteX5151" fmla="*/ 1516325 w 10342563"/>
              <a:gd name="connsiteY5151" fmla="*/ 3204147 h 6095017"/>
              <a:gd name="connsiteX5152" fmla="*/ 1503178 w 10342563"/>
              <a:gd name="connsiteY5152" fmla="*/ 3182213 h 6095017"/>
              <a:gd name="connsiteX5153" fmla="*/ 1481266 w 10342563"/>
              <a:gd name="connsiteY5153" fmla="*/ 3169053 h 6095017"/>
              <a:gd name="connsiteX5154" fmla="*/ 1476883 w 10342563"/>
              <a:gd name="connsiteY5154" fmla="*/ 3151506 h 6095017"/>
              <a:gd name="connsiteX5155" fmla="*/ 1481266 w 10342563"/>
              <a:gd name="connsiteY5155" fmla="*/ 3142732 h 6095017"/>
              <a:gd name="connsiteX5156" fmla="*/ 1481266 w 10342563"/>
              <a:gd name="connsiteY5156" fmla="*/ 3133959 h 6095017"/>
              <a:gd name="connsiteX5157" fmla="*/ 1463736 w 10342563"/>
              <a:gd name="connsiteY5157" fmla="*/ 3116412 h 6095017"/>
              <a:gd name="connsiteX5158" fmla="*/ 1441824 w 10342563"/>
              <a:gd name="connsiteY5158" fmla="*/ 3090091 h 6095017"/>
              <a:gd name="connsiteX5159" fmla="*/ 1433059 w 10342563"/>
              <a:gd name="connsiteY5159" fmla="*/ 3076931 h 6095017"/>
              <a:gd name="connsiteX5160" fmla="*/ 1397999 w 10342563"/>
              <a:gd name="connsiteY5160" fmla="*/ 3011130 h 6095017"/>
              <a:gd name="connsiteX5161" fmla="*/ 1384852 w 10342563"/>
              <a:gd name="connsiteY5161" fmla="*/ 2962875 h 6095017"/>
              <a:gd name="connsiteX5162" fmla="*/ 1371705 w 10342563"/>
              <a:gd name="connsiteY5162" fmla="*/ 2945329 h 6095017"/>
              <a:gd name="connsiteX5163" fmla="*/ 1349792 w 10342563"/>
              <a:gd name="connsiteY5163" fmla="*/ 2936555 h 6095017"/>
              <a:gd name="connsiteX5164" fmla="*/ 1345410 w 10342563"/>
              <a:gd name="connsiteY5164" fmla="*/ 2940942 h 6095017"/>
              <a:gd name="connsiteX5165" fmla="*/ 1345410 w 10342563"/>
              <a:gd name="connsiteY5165" fmla="*/ 2997970 h 6095017"/>
              <a:gd name="connsiteX5166" fmla="*/ 1349792 w 10342563"/>
              <a:gd name="connsiteY5166" fmla="*/ 3006743 h 6095017"/>
              <a:gd name="connsiteX5167" fmla="*/ 1380469 w 10342563"/>
              <a:gd name="connsiteY5167" fmla="*/ 3054997 h 6095017"/>
              <a:gd name="connsiteX5168" fmla="*/ 1402382 w 10342563"/>
              <a:gd name="connsiteY5168" fmla="*/ 3103252 h 6095017"/>
              <a:gd name="connsiteX5169" fmla="*/ 1419912 w 10342563"/>
              <a:gd name="connsiteY5169" fmla="*/ 3133959 h 6095017"/>
              <a:gd name="connsiteX5170" fmla="*/ 1424294 w 10342563"/>
              <a:gd name="connsiteY5170" fmla="*/ 3164666 h 6095017"/>
              <a:gd name="connsiteX5171" fmla="*/ 1433059 w 10342563"/>
              <a:gd name="connsiteY5171" fmla="*/ 3182213 h 6095017"/>
              <a:gd name="connsiteX5172" fmla="*/ 1454971 w 10342563"/>
              <a:gd name="connsiteY5172" fmla="*/ 3221694 h 6095017"/>
              <a:gd name="connsiteX5173" fmla="*/ 1468118 w 10342563"/>
              <a:gd name="connsiteY5173" fmla="*/ 3243628 h 6095017"/>
              <a:gd name="connsiteX5174" fmla="*/ 1459353 w 10342563"/>
              <a:gd name="connsiteY5174" fmla="*/ 3261175 h 6095017"/>
              <a:gd name="connsiteX5175" fmla="*/ 1446206 w 10342563"/>
              <a:gd name="connsiteY5175" fmla="*/ 3261175 h 6095017"/>
              <a:gd name="connsiteX5176" fmla="*/ 1393617 w 10342563"/>
              <a:gd name="connsiteY5176" fmla="*/ 3204147 h 6095017"/>
              <a:gd name="connsiteX5177" fmla="*/ 1389234 w 10342563"/>
              <a:gd name="connsiteY5177" fmla="*/ 3182213 h 6095017"/>
              <a:gd name="connsiteX5178" fmla="*/ 1389234 w 10342563"/>
              <a:gd name="connsiteY5178" fmla="*/ 3164666 h 6095017"/>
              <a:gd name="connsiteX5179" fmla="*/ 1380469 w 10342563"/>
              <a:gd name="connsiteY5179" fmla="*/ 3147119 h 6095017"/>
              <a:gd name="connsiteX5180" fmla="*/ 1345410 w 10342563"/>
              <a:gd name="connsiteY5180" fmla="*/ 3116412 h 6095017"/>
              <a:gd name="connsiteX5181" fmla="*/ 1319115 w 10342563"/>
              <a:gd name="connsiteY5181" fmla="*/ 3090091 h 6095017"/>
              <a:gd name="connsiteX5182" fmla="*/ 1323498 w 10342563"/>
              <a:gd name="connsiteY5182" fmla="*/ 3076931 h 6095017"/>
              <a:gd name="connsiteX5183" fmla="*/ 1336645 w 10342563"/>
              <a:gd name="connsiteY5183" fmla="*/ 3072544 h 6095017"/>
              <a:gd name="connsiteX5184" fmla="*/ 1341028 w 10342563"/>
              <a:gd name="connsiteY5184" fmla="*/ 3050611 h 6095017"/>
              <a:gd name="connsiteX5185" fmla="*/ 1310350 w 10342563"/>
              <a:gd name="connsiteY5185" fmla="*/ 3015516 h 6095017"/>
              <a:gd name="connsiteX5186" fmla="*/ 1301586 w 10342563"/>
              <a:gd name="connsiteY5186" fmla="*/ 2993583 h 6095017"/>
              <a:gd name="connsiteX5187" fmla="*/ 1279673 w 10342563"/>
              <a:gd name="connsiteY5187" fmla="*/ 2923395 h 6095017"/>
              <a:gd name="connsiteX5188" fmla="*/ 1270908 w 10342563"/>
              <a:gd name="connsiteY5188" fmla="*/ 2883914 h 6095017"/>
              <a:gd name="connsiteX5189" fmla="*/ 1244614 w 10342563"/>
              <a:gd name="connsiteY5189" fmla="*/ 2844433 h 6095017"/>
              <a:gd name="connsiteX5190" fmla="*/ 1187642 w 10342563"/>
              <a:gd name="connsiteY5190" fmla="*/ 2813726 h 6095017"/>
              <a:gd name="connsiteX5191" fmla="*/ 1178877 w 10342563"/>
              <a:gd name="connsiteY5191" fmla="*/ 2800566 h 6095017"/>
              <a:gd name="connsiteX5192" fmla="*/ 1174495 w 10342563"/>
              <a:gd name="connsiteY5192" fmla="*/ 2778632 h 6095017"/>
              <a:gd name="connsiteX5193" fmla="*/ 1156965 w 10342563"/>
              <a:gd name="connsiteY5193" fmla="*/ 2734764 h 6095017"/>
              <a:gd name="connsiteX5194" fmla="*/ 1152583 w 10342563"/>
              <a:gd name="connsiteY5194" fmla="*/ 2725991 h 6095017"/>
              <a:gd name="connsiteX5195" fmla="*/ 1148200 w 10342563"/>
              <a:gd name="connsiteY5195" fmla="*/ 2690897 h 6095017"/>
              <a:gd name="connsiteX5196" fmla="*/ 1148200 w 10342563"/>
              <a:gd name="connsiteY5196" fmla="*/ 2682123 h 6095017"/>
              <a:gd name="connsiteX5197" fmla="*/ 1152583 w 10342563"/>
              <a:gd name="connsiteY5197" fmla="*/ 2668963 h 6095017"/>
              <a:gd name="connsiteX5198" fmla="*/ 1148200 w 10342563"/>
              <a:gd name="connsiteY5198" fmla="*/ 2660190 h 6095017"/>
              <a:gd name="connsiteX5199" fmla="*/ 1139435 w 10342563"/>
              <a:gd name="connsiteY5199" fmla="*/ 2651416 h 6095017"/>
              <a:gd name="connsiteX5200" fmla="*/ 1126288 w 10342563"/>
              <a:gd name="connsiteY5200" fmla="*/ 2620709 h 6095017"/>
              <a:gd name="connsiteX5201" fmla="*/ 1126288 w 10342563"/>
              <a:gd name="connsiteY5201" fmla="*/ 2611935 h 6095017"/>
              <a:gd name="connsiteX5202" fmla="*/ 1126288 w 10342563"/>
              <a:gd name="connsiteY5202" fmla="*/ 2590001 h 6095017"/>
              <a:gd name="connsiteX5203" fmla="*/ 1121905 w 10342563"/>
              <a:gd name="connsiteY5203" fmla="*/ 2550521 h 6095017"/>
              <a:gd name="connsiteX5204" fmla="*/ 1121905 w 10342563"/>
              <a:gd name="connsiteY5204" fmla="*/ 2532973 h 6095017"/>
              <a:gd name="connsiteX5205" fmla="*/ 1135053 w 10342563"/>
              <a:gd name="connsiteY5205" fmla="*/ 2471559 h 6095017"/>
              <a:gd name="connsiteX5206" fmla="*/ 1135053 w 10342563"/>
              <a:gd name="connsiteY5206" fmla="*/ 2462786 h 6095017"/>
              <a:gd name="connsiteX5207" fmla="*/ 1148200 w 10342563"/>
              <a:gd name="connsiteY5207" fmla="*/ 2410145 h 6095017"/>
              <a:gd name="connsiteX5208" fmla="*/ 1174495 w 10342563"/>
              <a:gd name="connsiteY5208" fmla="*/ 2353117 h 6095017"/>
              <a:gd name="connsiteX5209" fmla="*/ 1196407 w 10342563"/>
              <a:gd name="connsiteY5209" fmla="*/ 2291702 h 6095017"/>
              <a:gd name="connsiteX5210" fmla="*/ 1205172 w 10342563"/>
              <a:gd name="connsiteY5210" fmla="*/ 2234674 h 6095017"/>
              <a:gd name="connsiteX5211" fmla="*/ 1205172 w 10342563"/>
              <a:gd name="connsiteY5211" fmla="*/ 2182033 h 6095017"/>
              <a:gd name="connsiteX5212" fmla="*/ 1222702 w 10342563"/>
              <a:gd name="connsiteY5212" fmla="*/ 2160100 h 6095017"/>
              <a:gd name="connsiteX5213" fmla="*/ 1213937 w 10342563"/>
              <a:gd name="connsiteY5213" fmla="*/ 2151326 h 6095017"/>
              <a:gd name="connsiteX5214" fmla="*/ 1165730 w 10342563"/>
              <a:gd name="connsiteY5214" fmla="*/ 2089911 h 6095017"/>
              <a:gd name="connsiteX5215" fmla="*/ 1148200 w 10342563"/>
              <a:gd name="connsiteY5215" fmla="*/ 2067978 h 6095017"/>
              <a:gd name="connsiteX5216" fmla="*/ 1143818 w 10342563"/>
              <a:gd name="connsiteY5216" fmla="*/ 2059204 h 6095017"/>
              <a:gd name="connsiteX5217" fmla="*/ 1139435 w 10342563"/>
              <a:gd name="connsiteY5217" fmla="*/ 2037270 h 6095017"/>
              <a:gd name="connsiteX5218" fmla="*/ 1148200 w 10342563"/>
              <a:gd name="connsiteY5218" fmla="*/ 2028497 h 6095017"/>
              <a:gd name="connsiteX5219" fmla="*/ 1161347 w 10342563"/>
              <a:gd name="connsiteY5219" fmla="*/ 2032884 h 6095017"/>
              <a:gd name="connsiteX5220" fmla="*/ 1174495 w 10342563"/>
              <a:gd name="connsiteY5220" fmla="*/ 2041657 h 6095017"/>
              <a:gd name="connsiteX5221" fmla="*/ 1200789 w 10342563"/>
              <a:gd name="connsiteY5221" fmla="*/ 2059204 h 6095017"/>
              <a:gd name="connsiteX5222" fmla="*/ 1227084 w 10342563"/>
              <a:gd name="connsiteY5222" fmla="*/ 2085525 h 6095017"/>
              <a:gd name="connsiteX5223" fmla="*/ 1231467 w 10342563"/>
              <a:gd name="connsiteY5223" fmla="*/ 2103072 h 6095017"/>
              <a:gd name="connsiteX5224" fmla="*/ 1244614 w 10342563"/>
              <a:gd name="connsiteY5224" fmla="*/ 2116232 h 6095017"/>
              <a:gd name="connsiteX5225" fmla="*/ 1253379 w 10342563"/>
              <a:gd name="connsiteY5225" fmla="*/ 2160100 h 6095017"/>
              <a:gd name="connsiteX5226" fmla="*/ 1240231 w 10342563"/>
              <a:gd name="connsiteY5226" fmla="*/ 2168873 h 6095017"/>
              <a:gd name="connsiteX5227" fmla="*/ 1231467 w 10342563"/>
              <a:gd name="connsiteY5227" fmla="*/ 2168873 h 6095017"/>
              <a:gd name="connsiteX5228" fmla="*/ 1227084 w 10342563"/>
              <a:gd name="connsiteY5228" fmla="*/ 2168873 h 6095017"/>
              <a:gd name="connsiteX5229" fmla="*/ 1257761 w 10342563"/>
              <a:gd name="connsiteY5229" fmla="*/ 2182033 h 6095017"/>
              <a:gd name="connsiteX5230" fmla="*/ 1270908 w 10342563"/>
              <a:gd name="connsiteY5230" fmla="*/ 2177646 h 6095017"/>
              <a:gd name="connsiteX5231" fmla="*/ 1275291 w 10342563"/>
              <a:gd name="connsiteY5231" fmla="*/ 2173260 h 6095017"/>
              <a:gd name="connsiteX5232" fmla="*/ 1275291 w 10342563"/>
              <a:gd name="connsiteY5232" fmla="*/ 2151326 h 6095017"/>
              <a:gd name="connsiteX5233" fmla="*/ 1266526 w 10342563"/>
              <a:gd name="connsiteY5233" fmla="*/ 2125005 h 6095017"/>
              <a:gd name="connsiteX5234" fmla="*/ 1253379 w 10342563"/>
              <a:gd name="connsiteY5234" fmla="*/ 2116232 h 6095017"/>
              <a:gd name="connsiteX5235" fmla="*/ 1244614 w 10342563"/>
              <a:gd name="connsiteY5235" fmla="*/ 2116232 h 6095017"/>
              <a:gd name="connsiteX5236" fmla="*/ 1244614 w 10342563"/>
              <a:gd name="connsiteY5236" fmla="*/ 2111845 h 6095017"/>
              <a:gd name="connsiteX5237" fmla="*/ 1244614 w 10342563"/>
              <a:gd name="connsiteY5237" fmla="*/ 2107459 h 6095017"/>
              <a:gd name="connsiteX5238" fmla="*/ 1240231 w 10342563"/>
              <a:gd name="connsiteY5238" fmla="*/ 2098685 h 6095017"/>
              <a:gd name="connsiteX5239" fmla="*/ 1240231 w 10342563"/>
              <a:gd name="connsiteY5239" fmla="*/ 2076751 h 6095017"/>
              <a:gd name="connsiteX5240" fmla="*/ 1235849 w 10342563"/>
              <a:gd name="connsiteY5240" fmla="*/ 2067978 h 6095017"/>
              <a:gd name="connsiteX5241" fmla="*/ 1218319 w 10342563"/>
              <a:gd name="connsiteY5241" fmla="*/ 2059204 h 6095017"/>
              <a:gd name="connsiteX5242" fmla="*/ 1200789 w 10342563"/>
              <a:gd name="connsiteY5242" fmla="*/ 2046044 h 6095017"/>
              <a:gd name="connsiteX5243" fmla="*/ 1183260 w 10342563"/>
              <a:gd name="connsiteY5243" fmla="*/ 2032884 h 6095017"/>
              <a:gd name="connsiteX5244" fmla="*/ 1170112 w 10342563"/>
              <a:gd name="connsiteY5244" fmla="*/ 2006563 h 6095017"/>
              <a:gd name="connsiteX5245" fmla="*/ 1174495 w 10342563"/>
              <a:gd name="connsiteY5245" fmla="*/ 2006563 h 6095017"/>
              <a:gd name="connsiteX5246" fmla="*/ 1174495 w 10342563"/>
              <a:gd name="connsiteY5246" fmla="*/ 1989016 h 6095017"/>
              <a:gd name="connsiteX5247" fmla="*/ 1174495 w 10342563"/>
              <a:gd name="connsiteY5247" fmla="*/ 1975856 h 6095017"/>
              <a:gd name="connsiteX5248" fmla="*/ 1183260 w 10342563"/>
              <a:gd name="connsiteY5248" fmla="*/ 1962696 h 6095017"/>
              <a:gd name="connsiteX5249" fmla="*/ 1178877 w 10342563"/>
              <a:gd name="connsiteY5249" fmla="*/ 1949535 h 6095017"/>
              <a:gd name="connsiteX5250" fmla="*/ 1161347 w 10342563"/>
              <a:gd name="connsiteY5250" fmla="*/ 1931988 h 6095017"/>
              <a:gd name="connsiteX5251" fmla="*/ 1156965 w 10342563"/>
              <a:gd name="connsiteY5251" fmla="*/ 1923215 h 6095017"/>
              <a:gd name="connsiteX5252" fmla="*/ 1165730 w 10342563"/>
              <a:gd name="connsiteY5252" fmla="*/ 1901281 h 6095017"/>
              <a:gd name="connsiteX5253" fmla="*/ 1174495 w 10342563"/>
              <a:gd name="connsiteY5253" fmla="*/ 1892508 h 6095017"/>
              <a:gd name="connsiteX5254" fmla="*/ 1178877 w 10342563"/>
              <a:gd name="connsiteY5254" fmla="*/ 1883734 h 6095017"/>
              <a:gd name="connsiteX5255" fmla="*/ 1174495 w 10342563"/>
              <a:gd name="connsiteY5255" fmla="*/ 1883734 h 6095017"/>
              <a:gd name="connsiteX5256" fmla="*/ 1148200 w 10342563"/>
              <a:gd name="connsiteY5256" fmla="*/ 1888121 h 6095017"/>
              <a:gd name="connsiteX5257" fmla="*/ 1130670 w 10342563"/>
              <a:gd name="connsiteY5257" fmla="*/ 1874961 h 6095017"/>
              <a:gd name="connsiteX5258" fmla="*/ 1135053 w 10342563"/>
              <a:gd name="connsiteY5258" fmla="*/ 1870574 h 6095017"/>
              <a:gd name="connsiteX5259" fmla="*/ 1139435 w 10342563"/>
              <a:gd name="connsiteY5259" fmla="*/ 1853027 h 6095017"/>
              <a:gd name="connsiteX5260" fmla="*/ 1139435 w 10342563"/>
              <a:gd name="connsiteY5260" fmla="*/ 1844253 h 6095017"/>
              <a:gd name="connsiteX5261" fmla="*/ 1148200 w 10342563"/>
              <a:gd name="connsiteY5261" fmla="*/ 1839867 h 6095017"/>
              <a:gd name="connsiteX5262" fmla="*/ 1161347 w 10342563"/>
              <a:gd name="connsiteY5262" fmla="*/ 1813546 h 6095017"/>
              <a:gd name="connsiteX5263" fmla="*/ 1156965 w 10342563"/>
              <a:gd name="connsiteY5263" fmla="*/ 1804773 h 6095017"/>
              <a:gd name="connsiteX5264" fmla="*/ 1148200 w 10342563"/>
              <a:gd name="connsiteY5264" fmla="*/ 1800386 h 6095017"/>
              <a:gd name="connsiteX5265" fmla="*/ 1139435 w 10342563"/>
              <a:gd name="connsiteY5265" fmla="*/ 1791612 h 6095017"/>
              <a:gd name="connsiteX5266" fmla="*/ 1143818 w 10342563"/>
              <a:gd name="connsiteY5266" fmla="*/ 1774065 h 6095017"/>
              <a:gd name="connsiteX5267" fmla="*/ 1148200 w 10342563"/>
              <a:gd name="connsiteY5267" fmla="*/ 1778452 h 6095017"/>
              <a:gd name="connsiteX5268" fmla="*/ 1148200 w 10342563"/>
              <a:gd name="connsiteY5268" fmla="*/ 1774065 h 6095017"/>
              <a:gd name="connsiteX5269" fmla="*/ 1143818 w 10342563"/>
              <a:gd name="connsiteY5269" fmla="*/ 1774065 h 6095017"/>
              <a:gd name="connsiteX5270" fmla="*/ 1135053 w 10342563"/>
              <a:gd name="connsiteY5270" fmla="*/ 1760905 h 6095017"/>
              <a:gd name="connsiteX5271" fmla="*/ 1130670 w 10342563"/>
              <a:gd name="connsiteY5271" fmla="*/ 1760905 h 6095017"/>
              <a:gd name="connsiteX5272" fmla="*/ 1130670 w 10342563"/>
              <a:gd name="connsiteY5272" fmla="*/ 1756518 h 6095017"/>
              <a:gd name="connsiteX5273" fmla="*/ 1126288 w 10342563"/>
              <a:gd name="connsiteY5273" fmla="*/ 1756518 h 6095017"/>
              <a:gd name="connsiteX5274" fmla="*/ 1130670 w 10342563"/>
              <a:gd name="connsiteY5274" fmla="*/ 1760905 h 6095017"/>
              <a:gd name="connsiteX5275" fmla="*/ 1117523 w 10342563"/>
              <a:gd name="connsiteY5275" fmla="*/ 1795999 h 6095017"/>
              <a:gd name="connsiteX5276" fmla="*/ 1113140 w 10342563"/>
              <a:gd name="connsiteY5276" fmla="*/ 1800386 h 6095017"/>
              <a:gd name="connsiteX5277" fmla="*/ 1108758 w 10342563"/>
              <a:gd name="connsiteY5277" fmla="*/ 1795999 h 6095017"/>
              <a:gd name="connsiteX5278" fmla="*/ 1095611 w 10342563"/>
              <a:gd name="connsiteY5278" fmla="*/ 1769679 h 6095017"/>
              <a:gd name="connsiteX5279" fmla="*/ 1095611 w 10342563"/>
              <a:gd name="connsiteY5279" fmla="*/ 1756518 h 6095017"/>
              <a:gd name="connsiteX5280" fmla="*/ 1099993 w 10342563"/>
              <a:gd name="connsiteY5280" fmla="*/ 1743358 h 6095017"/>
              <a:gd name="connsiteX5281" fmla="*/ 1095611 w 10342563"/>
              <a:gd name="connsiteY5281" fmla="*/ 1725811 h 6095017"/>
              <a:gd name="connsiteX5282" fmla="*/ 1099993 w 10342563"/>
              <a:gd name="connsiteY5282" fmla="*/ 1717038 h 6095017"/>
              <a:gd name="connsiteX5283" fmla="*/ 1091228 w 10342563"/>
              <a:gd name="connsiteY5283" fmla="*/ 1717038 h 6095017"/>
              <a:gd name="connsiteX5284" fmla="*/ 1086846 w 10342563"/>
              <a:gd name="connsiteY5284" fmla="*/ 1703877 h 6095017"/>
              <a:gd name="connsiteX5285" fmla="*/ 1091228 w 10342563"/>
              <a:gd name="connsiteY5285" fmla="*/ 1673170 h 6095017"/>
              <a:gd name="connsiteX5286" fmla="*/ 1078081 w 10342563"/>
              <a:gd name="connsiteY5286" fmla="*/ 1695104 h 6095017"/>
              <a:gd name="connsiteX5287" fmla="*/ 1069316 w 10342563"/>
              <a:gd name="connsiteY5287" fmla="*/ 1699490 h 6095017"/>
              <a:gd name="connsiteX5288" fmla="*/ 1069316 w 10342563"/>
              <a:gd name="connsiteY5288" fmla="*/ 1695104 h 6095017"/>
              <a:gd name="connsiteX5289" fmla="*/ 1073699 w 10342563"/>
              <a:gd name="connsiteY5289" fmla="*/ 1655623 h 6095017"/>
              <a:gd name="connsiteX5290" fmla="*/ 1069316 w 10342563"/>
              <a:gd name="connsiteY5290" fmla="*/ 1638076 h 6095017"/>
              <a:gd name="connsiteX5291" fmla="*/ 1064934 w 10342563"/>
              <a:gd name="connsiteY5291" fmla="*/ 1616142 h 6095017"/>
              <a:gd name="connsiteX5292" fmla="*/ 1069316 w 10342563"/>
              <a:gd name="connsiteY5292" fmla="*/ 1594208 h 6095017"/>
              <a:gd name="connsiteX5293" fmla="*/ 1086846 w 10342563"/>
              <a:gd name="connsiteY5293" fmla="*/ 1585435 h 6095017"/>
              <a:gd name="connsiteX5294" fmla="*/ 1095611 w 10342563"/>
              <a:gd name="connsiteY5294" fmla="*/ 1585435 h 6095017"/>
              <a:gd name="connsiteX5295" fmla="*/ 1099993 w 10342563"/>
              <a:gd name="connsiteY5295" fmla="*/ 1585435 h 6095017"/>
              <a:gd name="connsiteX5296" fmla="*/ 1099993 w 10342563"/>
              <a:gd name="connsiteY5296" fmla="*/ 1581048 h 6095017"/>
              <a:gd name="connsiteX5297" fmla="*/ 1086846 w 10342563"/>
              <a:gd name="connsiteY5297" fmla="*/ 1563501 h 6095017"/>
              <a:gd name="connsiteX5298" fmla="*/ 1082463 w 10342563"/>
              <a:gd name="connsiteY5298" fmla="*/ 1550341 h 6095017"/>
              <a:gd name="connsiteX5299" fmla="*/ 1078081 w 10342563"/>
              <a:gd name="connsiteY5299" fmla="*/ 1545954 h 6095017"/>
              <a:gd name="connsiteX5300" fmla="*/ 1078081 w 10342563"/>
              <a:gd name="connsiteY5300" fmla="*/ 1550341 h 6095017"/>
              <a:gd name="connsiteX5301" fmla="*/ 1082463 w 10342563"/>
              <a:gd name="connsiteY5301" fmla="*/ 1563501 h 6095017"/>
              <a:gd name="connsiteX5302" fmla="*/ 1073699 w 10342563"/>
              <a:gd name="connsiteY5302" fmla="*/ 1572275 h 6095017"/>
              <a:gd name="connsiteX5303" fmla="*/ 1056169 w 10342563"/>
              <a:gd name="connsiteY5303" fmla="*/ 1567888 h 6095017"/>
              <a:gd name="connsiteX5304" fmla="*/ 1043021 w 10342563"/>
              <a:gd name="connsiteY5304" fmla="*/ 1537181 h 6095017"/>
              <a:gd name="connsiteX5305" fmla="*/ 1038639 w 10342563"/>
              <a:gd name="connsiteY5305" fmla="*/ 1519634 h 6095017"/>
              <a:gd name="connsiteX5306" fmla="*/ 1029874 w 10342563"/>
              <a:gd name="connsiteY5306" fmla="*/ 1506473 h 6095017"/>
              <a:gd name="connsiteX5307" fmla="*/ 1021109 w 10342563"/>
              <a:gd name="connsiteY5307" fmla="*/ 1497700 h 6095017"/>
              <a:gd name="connsiteX5308" fmla="*/ 1016727 w 10342563"/>
              <a:gd name="connsiteY5308" fmla="*/ 1471379 h 6095017"/>
              <a:gd name="connsiteX5309" fmla="*/ 1016727 w 10342563"/>
              <a:gd name="connsiteY5309" fmla="*/ 1466993 h 6095017"/>
              <a:gd name="connsiteX5310" fmla="*/ 1012344 w 10342563"/>
              <a:gd name="connsiteY5310" fmla="*/ 1466993 h 6095017"/>
              <a:gd name="connsiteX5311" fmla="*/ 981667 w 10342563"/>
              <a:gd name="connsiteY5311" fmla="*/ 1453832 h 6095017"/>
              <a:gd name="connsiteX5312" fmla="*/ 977285 w 10342563"/>
              <a:gd name="connsiteY5312" fmla="*/ 1445059 h 6095017"/>
              <a:gd name="connsiteX5313" fmla="*/ 964137 w 10342563"/>
              <a:gd name="connsiteY5313" fmla="*/ 1440672 h 6095017"/>
              <a:gd name="connsiteX5314" fmla="*/ 933460 w 10342563"/>
              <a:gd name="connsiteY5314" fmla="*/ 1427512 h 6095017"/>
              <a:gd name="connsiteX5315" fmla="*/ 920313 w 10342563"/>
              <a:gd name="connsiteY5315" fmla="*/ 1427512 h 6095017"/>
              <a:gd name="connsiteX5316" fmla="*/ 907166 w 10342563"/>
              <a:gd name="connsiteY5316" fmla="*/ 1418738 h 6095017"/>
              <a:gd name="connsiteX5317" fmla="*/ 902783 w 10342563"/>
              <a:gd name="connsiteY5317" fmla="*/ 1405578 h 6095017"/>
              <a:gd name="connsiteX5318" fmla="*/ 885253 w 10342563"/>
              <a:gd name="connsiteY5318" fmla="*/ 1388031 h 6095017"/>
              <a:gd name="connsiteX5319" fmla="*/ 858959 w 10342563"/>
              <a:gd name="connsiteY5319" fmla="*/ 1357324 h 6095017"/>
              <a:gd name="connsiteX5320" fmla="*/ 858959 w 10342563"/>
              <a:gd name="connsiteY5320" fmla="*/ 1348550 h 6095017"/>
              <a:gd name="connsiteX5321" fmla="*/ 863341 w 10342563"/>
              <a:gd name="connsiteY5321" fmla="*/ 1344163 h 6095017"/>
              <a:gd name="connsiteX5322" fmla="*/ 858959 w 10342563"/>
              <a:gd name="connsiteY5322" fmla="*/ 1344163 h 6095017"/>
              <a:gd name="connsiteX5323" fmla="*/ 858959 w 10342563"/>
              <a:gd name="connsiteY5323" fmla="*/ 1348550 h 6095017"/>
              <a:gd name="connsiteX5324" fmla="*/ 841429 w 10342563"/>
              <a:gd name="connsiteY5324" fmla="*/ 1348550 h 6095017"/>
              <a:gd name="connsiteX5325" fmla="*/ 828282 w 10342563"/>
              <a:gd name="connsiteY5325" fmla="*/ 1335390 h 6095017"/>
              <a:gd name="connsiteX5326" fmla="*/ 815135 w 10342563"/>
              <a:gd name="connsiteY5326" fmla="*/ 1335390 h 6095017"/>
              <a:gd name="connsiteX5327" fmla="*/ 810752 w 10342563"/>
              <a:gd name="connsiteY5327" fmla="*/ 1357324 h 6095017"/>
              <a:gd name="connsiteX5328" fmla="*/ 819517 w 10342563"/>
              <a:gd name="connsiteY5328" fmla="*/ 1370484 h 6095017"/>
              <a:gd name="connsiteX5329" fmla="*/ 823899 w 10342563"/>
              <a:gd name="connsiteY5329" fmla="*/ 1383644 h 6095017"/>
              <a:gd name="connsiteX5330" fmla="*/ 815135 w 10342563"/>
              <a:gd name="connsiteY5330" fmla="*/ 1383644 h 6095017"/>
              <a:gd name="connsiteX5331" fmla="*/ 801987 w 10342563"/>
              <a:gd name="connsiteY5331" fmla="*/ 1383644 h 6095017"/>
              <a:gd name="connsiteX5332" fmla="*/ 788840 w 10342563"/>
              <a:gd name="connsiteY5332" fmla="*/ 1396804 h 6095017"/>
              <a:gd name="connsiteX5333" fmla="*/ 780075 w 10342563"/>
              <a:gd name="connsiteY5333" fmla="*/ 1401191 h 6095017"/>
              <a:gd name="connsiteX5334" fmla="*/ 740633 w 10342563"/>
              <a:gd name="connsiteY5334" fmla="*/ 1409965 h 6095017"/>
              <a:gd name="connsiteX5335" fmla="*/ 727486 w 10342563"/>
              <a:gd name="connsiteY5335" fmla="*/ 1414351 h 6095017"/>
              <a:gd name="connsiteX5336" fmla="*/ 692426 w 10342563"/>
              <a:gd name="connsiteY5336" fmla="*/ 1427512 h 6095017"/>
              <a:gd name="connsiteX5337" fmla="*/ 674896 w 10342563"/>
              <a:gd name="connsiteY5337" fmla="*/ 1431898 h 6095017"/>
              <a:gd name="connsiteX5338" fmla="*/ 666132 w 10342563"/>
              <a:gd name="connsiteY5338" fmla="*/ 1427512 h 6095017"/>
              <a:gd name="connsiteX5339" fmla="*/ 666132 w 10342563"/>
              <a:gd name="connsiteY5339" fmla="*/ 1418738 h 6095017"/>
              <a:gd name="connsiteX5340" fmla="*/ 688044 w 10342563"/>
              <a:gd name="connsiteY5340" fmla="*/ 1405578 h 6095017"/>
              <a:gd name="connsiteX5341" fmla="*/ 688044 w 10342563"/>
              <a:gd name="connsiteY5341" fmla="*/ 1401191 h 6095017"/>
              <a:gd name="connsiteX5342" fmla="*/ 688044 w 10342563"/>
              <a:gd name="connsiteY5342" fmla="*/ 1383644 h 6095017"/>
              <a:gd name="connsiteX5343" fmla="*/ 723103 w 10342563"/>
              <a:gd name="connsiteY5343" fmla="*/ 1339777 h 6095017"/>
              <a:gd name="connsiteX5344" fmla="*/ 731868 w 10342563"/>
              <a:gd name="connsiteY5344" fmla="*/ 1331003 h 6095017"/>
              <a:gd name="connsiteX5345" fmla="*/ 771310 w 10342563"/>
              <a:gd name="connsiteY5345" fmla="*/ 1326616 h 6095017"/>
              <a:gd name="connsiteX5346" fmla="*/ 780075 w 10342563"/>
              <a:gd name="connsiteY5346" fmla="*/ 1322230 h 6095017"/>
              <a:gd name="connsiteX5347" fmla="*/ 780075 w 10342563"/>
              <a:gd name="connsiteY5347" fmla="*/ 1313456 h 6095017"/>
              <a:gd name="connsiteX5348" fmla="*/ 762545 w 10342563"/>
              <a:gd name="connsiteY5348" fmla="*/ 1300296 h 6095017"/>
              <a:gd name="connsiteX5349" fmla="*/ 705573 w 10342563"/>
              <a:gd name="connsiteY5349" fmla="*/ 1344163 h 6095017"/>
              <a:gd name="connsiteX5350" fmla="*/ 692426 w 10342563"/>
              <a:gd name="connsiteY5350" fmla="*/ 1348550 h 6095017"/>
              <a:gd name="connsiteX5351" fmla="*/ 679279 w 10342563"/>
              <a:gd name="connsiteY5351" fmla="*/ 1361710 h 6095017"/>
              <a:gd name="connsiteX5352" fmla="*/ 657367 w 10342563"/>
              <a:gd name="connsiteY5352" fmla="*/ 1383644 h 6095017"/>
              <a:gd name="connsiteX5353" fmla="*/ 639837 w 10342563"/>
              <a:gd name="connsiteY5353" fmla="*/ 1388031 h 6095017"/>
              <a:gd name="connsiteX5354" fmla="*/ 613542 w 10342563"/>
              <a:gd name="connsiteY5354" fmla="*/ 1396804 h 6095017"/>
              <a:gd name="connsiteX5355" fmla="*/ 613542 w 10342563"/>
              <a:gd name="connsiteY5355" fmla="*/ 1409965 h 6095017"/>
              <a:gd name="connsiteX5356" fmla="*/ 617924 w 10342563"/>
              <a:gd name="connsiteY5356" fmla="*/ 1418738 h 6095017"/>
              <a:gd name="connsiteX5357" fmla="*/ 609160 w 10342563"/>
              <a:gd name="connsiteY5357" fmla="*/ 1440672 h 6095017"/>
              <a:gd name="connsiteX5358" fmla="*/ 596012 w 10342563"/>
              <a:gd name="connsiteY5358" fmla="*/ 1449446 h 6095017"/>
              <a:gd name="connsiteX5359" fmla="*/ 582865 w 10342563"/>
              <a:gd name="connsiteY5359" fmla="*/ 1458219 h 6095017"/>
              <a:gd name="connsiteX5360" fmla="*/ 547805 w 10342563"/>
              <a:gd name="connsiteY5360" fmla="*/ 1480153 h 6095017"/>
              <a:gd name="connsiteX5361" fmla="*/ 495216 w 10342563"/>
              <a:gd name="connsiteY5361" fmla="*/ 1506473 h 6095017"/>
              <a:gd name="connsiteX5362" fmla="*/ 486451 w 10342563"/>
              <a:gd name="connsiteY5362" fmla="*/ 1515247 h 6095017"/>
              <a:gd name="connsiteX5363" fmla="*/ 468921 w 10342563"/>
              <a:gd name="connsiteY5363" fmla="*/ 1532794 h 6095017"/>
              <a:gd name="connsiteX5364" fmla="*/ 442627 w 10342563"/>
              <a:gd name="connsiteY5364" fmla="*/ 1545954 h 6095017"/>
              <a:gd name="connsiteX5365" fmla="*/ 438244 w 10342563"/>
              <a:gd name="connsiteY5365" fmla="*/ 1554728 h 6095017"/>
              <a:gd name="connsiteX5366" fmla="*/ 425097 w 10342563"/>
              <a:gd name="connsiteY5366" fmla="*/ 1550341 h 6095017"/>
              <a:gd name="connsiteX5367" fmla="*/ 398802 w 10342563"/>
              <a:gd name="connsiteY5367" fmla="*/ 1567888 h 6095017"/>
              <a:gd name="connsiteX5368" fmla="*/ 372508 w 10342563"/>
              <a:gd name="connsiteY5368" fmla="*/ 1589822 h 6095017"/>
              <a:gd name="connsiteX5369" fmla="*/ 350596 w 10342563"/>
              <a:gd name="connsiteY5369" fmla="*/ 1598595 h 6095017"/>
              <a:gd name="connsiteX5370" fmla="*/ 337448 w 10342563"/>
              <a:gd name="connsiteY5370" fmla="*/ 1598595 h 6095017"/>
              <a:gd name="connsiteX5371" fmla="*/ 302389 w 10342563"/>
              <a:gd name="connsiteY5371" fmla="*/ 1607369 h 6095017"/>
              <a:gd name="connsiteX5372" fmla="*/ 298006 w 10342563"/>
              <a:gd name="connsiteY5372" fmla="*/ 1611755 h 6095017"/>
              <a:gd name="connsiteX5373" fmla="*/ 293624 w 10342563"/>
              <a:gd name="connsiteY5373" fmla="*/ 1616142 h 6095017"/>
              <a:gd name="connsiteX5374" fmla="*/ 284859 w 10342563"/>
              <a:gd name="connsiteY5374" fmla="*/ 1598595 h 6095017"/>
              <a:gd name="connsiteX5375" fmla="*/ 249800 w 10342563"/>
              <a:gd name="connsiteY5375" fmla="*/ 1624916 h 6095017"/>
              <a:gd name="connsiteX5376" fmla="*/ 219122 w 10342563"/>
              <a:gd name="connsiteY5376" fmla="*/ 1638076 h 6095017"/>
              <a:gd name="connsiteX5377" fmla="*/ 201593 w 10342563"/>
              <a:gd name="connsiteY5377" fmla="*/ 1642463 h 6095017"/>
              <a:gd name="connsiteX5378" fmla="*/ 179680 w 10342563"/>
              <a:gd name="connsiteY5378" fmla="*/ 1642463 h 6095017"/>
              <a:gd name="connsiteX5379" fmla="*/ 170916 w 10342563"/>
              <a:gd name="connsiteY5379" fmla="*/ 1646849 h 6095017"/>
              <a:gd name="connsiteX5380" fmla="*/ 162151 w 10342563"/>
              <a:gd name="connsiteY5380" fmla="*/ 1642463 h 6095017"/>
              <a:gd name="connsiteX5381" fmla="*/ 162151 w 10342563"/>
              <a:gd name="connsiteY5381" fmla="*/ 1633689 h 6095017"/>
              <a:gd name="connsiteX5382" fmla="*/ 188445 w 10342563"/>
              <a:gd name="connsiteY5382" fmla="*/ 1616142 h 6095017"/>
              <a:gd name="connsiteX5383" fmla="*/ 210357 w 10342563"/>
              <a:gd name="connsiteY5383" fmla="*/ 1616142 h 6095017"/>
              <a:gd name="connsiteX5384" fmla="*/ 254182 w 10342563"/>
              <a:gd name="connsiteY5384" fmla="*/ 1594208 h 6095017"/>
              <a:gd name="connsiteX5385" fmla="*/ 280476 w 10342563"/>
              <a:gd name="connsiteY5385" fmla="*/ 1576661 h 6095017"/>
              <a:gd name="connsiteX5386" fmla="*/ 311154 w 10342563"/>
              <a:gd name="connsiteY5386" fmla="*/ 1572275 h 6095017"/>
              <a:gd name="connsiteX5387" fmla="*/ 324301 w 10342563"/>
              <a:gd name="connsiteY5387" fmla="*/ 1567888 h 6095017"/>
              <a:gd name="connsiteX5388" fmla="*/ 346213 w 10342563"/>
              <a:gd name="connsiteY5388" fmla="*/ 1550341 h 6095017"/>
              <a:gd name="connsiteX5389" fmla="*/ 390038 w 10342563"/>
              <a:gd name="connsiteY5389" fmla="*/ 1524020 h 6095017"/>
              <a:gd name="connsiteX5390" fmla="*/ 416332 w 10342563"/>
              <a:gd name="connsiteY5390" fmla="*/ 1510860 h 6095017"/>
              <a:gd name="connsiteX5391" fmla="*/ 477686 w 10342563"/>
              <a:gd name="connsiteY5391" fmla="*/ 1445059 h 6095017"/>
              <a:gd name="connsiteX5392" fmla="*/ 499599 w 10342563"/>
              <a:gd name="connsiteY5392" fmla="*/ 1418738 h 6095017"/>
              <a:gd name="connsiteX5393" fmla="*/ 499599 w 10342563"/>
              <a:gd name="connsiteY5393" fmla="*/ 1409965 h 6095017"/>
              <a:gd name="connsiteX5394" fmla="*/ 495216 w 10342563"/>
              <a:gd name="connsiteY5394" fmla="*/ 1409965 h 6095017"/>
              <a:gd name="connsiteX5395" fmla="*/ 486451 w 10342563"/>
              <a:gd name="connsiteY5395" fmla="*/ 1409965 h 6095017"/>
              <a:gd name="connsiteX5396" fmla="*/ 473304 w 10342563"/>
              <a:gd name="connsiteY5396" fmla="*/ 1409965 h 6095017"/>
              <a:gd name="connsiteX5397" fmla="*/ 455774 w 10342563"/>
              <a:gd name="connsiteY5397" fmla="*/ 1414351 h 6095017"/>
              <a:gd name="connsiteX5398" fmla="*/ 447009 w 10342563"/>
              <a:gd name="connsiteY5398" fmla="*/ 1414351 h 6095017"/>
              <a:gd name="connsiteX5399" fmla="*/ 420715 w 10342563"/>
              <a:gd name="connsiteY5399" fmla="*/ 1383644 h 6095017"/>
              <a:gd name="connsiteX5400" fmla="*/ 416332 w 10342563"/>
              <a:gd name="connsiteY5400" fmla="*/ 1383644 h 6095017"/>
              <a:gd name="connsiteX5401" fmla="*/ 385655 w 10342563"/>
              <a:gd name="connsiteY5401" fmla="*/ 1392418 h 6095017"/>
              <a:gd name="connsiteX5402" fmla="*/ 385655 w 10342563"/>
              <a:gd name="connsiteY5402" fmla="*/ 1383644 h 6095017"/>
              <a:gd name="connsiteX5403" fmla="*/ 390038 w 10342563"/>
              <a:gd name="connsiteY5403" fmla="*/ 1374871 h 6095017"/>
              <a:gd name="connsiteX5404" fmla="*/ 390038 w 10342563"/>
              <a:gd name="connsiteY5404" fmla="*/ 1361710 h 6095017"/>
              <a:gd name="connsiteX5405" fmla="*/ 394420 w 10342563"/>
              <a:gd name="connsiteY5405" fmla="*/ 1344163 h 6095017"/>
              <a:gd name="connsiteX5406" fmla="*/ 407567 w 10342563"/>
              <a:gd name="connsiteY5406" fmla="*/ 1317843 h 6095017"/>
              <a:gd name="connsiteX5407" fmla="*/ 407567 w 10342563"/>
              <a:gd name="connsiteY5407" fmla="*/ 1300296 h 6095017"/>
              <a:gd name="connsiteX5408" fmla="*/ 381273 w 10342563"/>
              <a:gd name="connsiteY5408" fmla="*/ 1304683 h 6095017"/>
              <a:gd name="connsiteX5409" fmla="*/ 363743 w 10342563"/>
              <a:gd name="connsiteY5409" fmla="*/ 1304683 h 6095017"/>
              <a:gd name="connsiteX5410" fmla="*/ 354978 w 10342563"/>
              <a:gd name="connsiteY5410" fmla="*/ 1291522 h 6095017"/>
              <a:gd name="connsiteX5411" fmla="*/ 346213 w 10342563"/>
              <a:gd name="connsiteY5411" fmla="*/ 1265202 h 6095017"/>
              <a:gd name="connsiteX5412" fmla="*/ 354978 w 10342563"/>
              <a:gd name="connsiteY5412" fmla="*/ 1230108 h 6095017"/>
              <a:gd name="connsiteX5413" fmla="*/ 359360 w 10342563"/>
              <a:gd name="connsiteY5413" fmla="*/ 1212561 h 6095017"/>
              <a:gd name="connsiteX5414" fmla="*/ 354978 w 10342563"/>
              <a:gd name="connsiteY5414" fmla="*/ 1190627 h 6095017"/>
              <a:gd name="connsiteX5415" fmla="*/ 368125 w 10342563"/>
              <a:gd name="connsiteY5415" fmla="*/ 1151146 h 6095017"/>
              <a:gd name="connsiteX5416" fmla="*/ 425097 w 10342563"/>
              <a:gd name="connsiteY5416" fmla="*/ 1102892 h 6095017"/>
              <a:gd name="connsiteX5417" fmla="*/ 429479 w 10342563"/>
              <a:gd name="connsiteY5417" fmla="*/ 1098505 h 6095017"/>
              <a:gd name="connsiteX5418" fmla="*/ 464539 w 10342563"/>
              <a:gd name="connsiteY5418" fmla="*/ 1063411 h 6095017"/>
              <a:gd name="connsiteX5419" fmla="*/ 486451 w 10342563"/>
              <a:gd name="connsiteY5419" fmla="*/ 1072185 h 6095017"/>
              <a:gd name="connsiteX5420" fmla="*/ 490834 w 10342563"/>
              <a:gd name="connsiteY5420" fmla="*/ 1076571 h 6095017"/>
              <a:gd name="connsiteX5421" fmla="*/ 499599 w 10342563"/>
              <a:gd name="connsiteY5421" fmla="*/ 1080958 h 6095017"/>
              <a:gd name="connsiteX5422" fmla="*/ 530276 w 10342563"/>
              <a:gd name="connsiteY5422" fmla="*/ 1054638 h 6095017"/>
              <a:gd name="connsiteX5423" fmla="*/ 534658 w 10342563"/>
              <a:gd name="connsiteY5423" fmla="*/ 1045864 h 6095017"/>
              <a:gd name="connsiteX5424" fmla="*/ 543423 w 10342563"/>
              <a:gd name="connsiteY5424" fmla="*/ 1054638 h 6095017"/>
              <a:gd name="connsiteX5425" fmla="*/ 556570 w 10342563"/>
              <a:gd name="connsiteY5425" fmla="*/ 1063411 h 6095017"/>
              <a:gd name="connsiteX5426" fmla="*/ 560953 w 10342563"/>
              <a:gd name="connsiteY5426" fmla="*/ 1063411 h 6095017"/>
              <a:gd name="connsiteX5427" fmla="*/ 596012 w 10342563"/>
              <a:gd name="connsiteY5427" fmla="*/ 1041477 h 6095017"/>
              <a:gd name="connsiteX5428" fmla="*/ 609160 w 10342563"/>
              <a:gd name="connsiteY5428" fmla="*/ 1006383 h 6095017"/>
              <a:gd name="connsiteX5429" fmla="*/ 609160 w 10342563"/>
              <a:gd name="connsiteY5429" fmla="*/ 997610 h 6095017"/>
              <a:gd name="connsiteX5430" fmla="*/ 617924 w 10342563"/>
              <a:gd name="connsiteY5430" fmla="*/ 984450 h 6095017"/>
              <a:gd name="connsiteX5431" fmla="*/ 626689 w 10342563"/>
              <a:gd name="connsiteY5431" fmla="*/ 980063 h 6095017"/>
              <a:gd name="connsiteX5432" fmla="*/ 626689 w 10342563"/>
              <a:gd name="connsiteY5432" fmla="*/ 975676 h 6095017"/>
              <a:gd name="connsiteX5433" fmla="*/ 622307 w 10342563"/>
              <a:gd name="connsiteY5433" fmla="*/ 975676 h 6095017"/>
              <a:gd name="connsiteX5434" fmla="*/ 613542 w 10342563"/>
              <a:gd name="connsiteY5434" fmla="*/ 971289 h 6095017"/>
              <a:gd name="connsiteX5435" fmla="*/ 574100 w 10342563"/>
              <a:gd name="connsiteY5435" fmla="*/ 988836 h 6095017"/>
              <a:gd name="connsiteX5436" fmla="*/ 552188 w 10342563"/>
              <a:gd name="connsiteY5436" fmla="*/ 988836 h 6095017"/>
              <a:gd name="connsiteX5437" fmla="*/ 512746 w 10342563"/>
              <a:gd name="connsiteY5437" fmla="*/ 980063 h 6095017"/>
              <a:gd name="connsiteX5438" fmla="*/ 473304 w 10342563"/>
              <a:gd name="connsiteY5438" fmla="*/ 958129 h 6095017"/>
              <a:gd name="connsiteX5439" fmla="*/ 473304 w 10342563"/>
              <a:gd name="connsiteY5439" fmla="*/ 944969 h 6095017"/>
              <a:gd name="connsiteX5440" fmla="*/ 486451 w 10342563"/>
              <a:gd name="connsiteY5440" fmla="*/ 905488 h 6095017"/>
              <a:gd name="connsiteX5441" fmla="*/ 490834 w 10342563"/>
              <a:gd name="connsiteY5441" fmla="*/ 905488 h 6095017"/>
              <a:gd name="connsiteX5442" fmla="*/ 495216 w 10342563"/>
              <a:gd name="connsiteY5442" fmla="*/ 896715 h 6095017"/>
              <a:gd name="connsiteX5443" fmla="*/ 477686 w 10342563"/>
              <a:gd name="connsiteY5443" fmla="*/ 870394 h 6095017"/>
              <a:gd name="connsiteX5444" fmla="*/ 482069 w 10342563"/>
              <a:gd name="connsiteY5444" fmla="*/ 857234 h 6095017"/>
              <a:gd name="connsiteX5445" fmla="*/ 534658 w 10342563"/>
              <a:gd name="connsiteY5445" fmla="*/ 835300 h 6095017"/>
              <a:gd name="connsiteX5446" fmla="*/ 552188 w 10342563"/>
              <a:gd name="connsiteY5446" fmla="*/ 830913 h 6095017"/>
              <a:gd name="connsiteX5447" fmla="*/ 569718 w 10342563"/>
              <a:gd name="connsiteY5447" fmla="*/ 826527 h 6095017"/>
              <a:gd name="connsiteX5448" fmla="*/ 587248 w 10342563"/>
              <a:gd name="connsiteY5448" fmla="*/ 817753 h 6095017"/>
              <a:gd name="connsiteX5449" fmla="*/ 617924 w 10342563"/>
              <a:gd name="connsiteY5449" fmla="*/ 817753 h 6095017"/>
              <a:gd name="connsiteX5450" fmla="*/ 631072 w 10342563"/>
              <a:gd name="connsiteY5450" fmla="*/ 835300 h 6095017"/>
              <a:gd name="connsiteX5451" fmla="*/ 622307 w 10342563"/>
              <a:gd name="connsiteY5451" fmla="*/ 848460 h 6095017"/>
              <a:gd name="connsiteX5452" fmla="*/ 626689 w 10342563"/>
              <a:gd name="connsiteY5452" fmla="*/ 861621 h 6095017"/>
              <a:gd name="connsiteX5453" fmla="*/ 648602 w 10342563"/>
              <a:gd name="connsiteY5453" fmla="*/ 874781 h 6095017"/>
              <a:gd name="connsiteX5454" fmla="*/ 670514 w 10342563"/>
              <a:gd name="connsiteY5454" fmla="*/ 874781 h 6095017"/>
              <a:gd name="connsiteX5455" fmla="*/ 692426 w 10342563"/>
              <a:gd name="connsiteY5455" fmla="*/ 866007 h 6095017"/>
              <a:gd name="connsiteX5456" fmla="*/ 696808 w 10342563"/>
              <a:gd name="connsiteY5456" fmla="*/ 852847 h 6095017"/>
              <a:gd name="connsiteX5457" fmla="*/ 688044 w 10342563"/>
              <a:gd name="connsiteY5457" fmla="*/ 852847 h 6095017"/>
              <a:gd name="connsiteX5458" fmla="*/ 683661 w 10342563"/>
              <a:gd name="connsiteY5458" fmla="*/ 848460 h 6095017"/>
              <a:gd name="connsiteX5459" fmla="*/ 683661 w 10342563"/>
              <a:gd name="connsiteY5459" fmla="*/ 817753 h 6095017"/>
              <a:gd name="connsiteX5460" fmla="*/ 692426 w 10342563"/>
              <a:gd name="connsiteY5460" fmla="*/ 813366 h 6095017"/>
              <a:gd name="connsiteX5461" fmla="*/ 696808 w 10342563"/>
              <a:gd name="connsiteY5461" fmla="*/ 808980 h 6095017"/>
              <a:gd name="connsiteX5462" fmla="*/ 696808 w 10342563"/>
              <a:gd name="connsiteY5462" fmla="*/ 804593 h 6095017"/>
              <a:gd name="connsiteX5463" fmla="*/ 674896 w 10342563"/>
              <a:gd name="connsiteY5463" fmla="*/ 791432 h 6095017"/>
              <a:gd name="connsiteX5464" fmla="*/ 670514 w 10342563"/>
              <a:gd name="connsiteY5464" fmla="*/ 778272 h 6095017"/>
              <a:gd name="connsiteX5465" fmla="*/ 670514 w 10342563"/>
              <a:gd name="connsiteY5465" fmla="*/ 708084 h 6095017"/>
              <a:gd name="connsiteX5466" fmla="*/ 666132 w 10342563"/>
              <a:gd name="connsiteY5466" fmla="*/ 681764 h 6095017"/>
              <a:gd name="connsiteX5467" fmla="*/ 670514 w 10342563"/>
              <a:gd name="connsiteY5467" fmla="*/ 651056 h 6095017"/>
              <a:gd name="connsiteX5468" fmla="*/ 688044 w 10342563"/>
              <a:gd name="connsiteY5468" fmla="*/ 629123 h 6095017"/>
              <a:gd name="connsiteX5469" fmla="*/ 714338 w 10342563"/>
              <a:gd name="connsiteY5469" fmla="*/ 620349 h 6095017"/>
              <a:gd name="connsiteX5470" fmla="*/ 718721 w 10342563"/>
              <a:gd name="connsiteY5470" fmla="*/ 624736 h 6095017"/>
              <a:gd name="connsiteX5471" fmla="*/ 797605 w 10342563"/>
              <a:gd name="connsiteY5471" fmla="*/ 611576 h 6095017"/>
              <a:gd name="connsiteX5472" fmla="*/ 806370 w 10342563"/>
              <a:gd name="connsiteY5472" fmla="*/ 607189 h 6095017"/>
              <a:gd name="connsiteX5473" fmla="*/ 872106 w 10342563"/>
              <a:gd name="connsiteY5473" fmla="*/ 558935 h 6095017"/>
              <a:gd name="connsiteX5474" fmla="*/ 911548 w 10342563"/>
              <a:gd name="connsiteY5474" fmla="*/ 550161 h 6095017"/>
              <a:gd name="connsiteX5475" fmla="*/ 942225 w 10342563"/>
              <a:gd name="connsiteY5475" fmla="*/ 550161 h 6095017"/>
              <a:gd name="connsiteX5476" fmla="*/ 950990 w 10342563"/>
              <a:gd name="connsiteY5476" fmla="*/ 541388 h 6095017"/>
              <a:gd name="connsiteX5477" fmla="*/ 959755 w 10342563"/>
              <a:gd name="connsiteY5477" fmla="*/ 532614 h 6095017"/>
              <a:gd name="connsiteX5478" fmla="*/ 990432 w 10342563"/>
              <a:gd name="connsiteY5478" fmla="*/ 519454 h 6095017"/>
              <a:gd name="connsiteX5479" fmla="*/ 1012344 w 10342563"/>
              <a:gd name="connsiteY5479" fmla="*/ 528227 h 6095017"/>
              <a:gd name="connsiteX5480" fmla="*/ 1047404 w 10342563"/>
              <a:gd name="connsiteY5480" fmla="*/ 523841 h 6095017"/>
              <a:gd name="connsiteX5481" fmla="*/ 1073699 w 10342563"/>
              <a:gd name="connsiteY5481" fmla="*/ 510680 h 6095017"/>
              <a:gd name="connsiteX5482" fmla="*/ 4487621 w 10342563"/>
              <a:gd name="connsiteY5482" fmla="*/ 506293 h 6095017"/>
              <a:gd name="connsiteX5483" fmla="*/ 4487621 w 10342563"/>
              <a:gd name="connsiteY5483" fmla="*/ 510680 h 6095017"/>
              <a:gd name="connsiteX5484" fmla="*/ 4492004 w 10342563"/>
              <a:gd name="connsiteY5484" fmla="*/ 515067 h 6095017"/>
              <a:gd name="connsiteX5485" fmla="*/ 4496386 w 10342563"/>
              <a:gd name="connsiteY5485" fmla="*/ 510680 h 6095017"/>
              <a:gd name="connsiteX5486" fmla="*/ 4492004 w 10342563"/>
              <a:gd name="connsiteY5486" fmla="*/ 506293 h 6095017"/>
              <a:gd name="connsiteX5487" fmla="*/ 4487621 w 10342563"/>
              <a:gd name="connsiteY5487" fmla="*/ 506293 h 6095017"/>
              <a:gd name="connsiteX5488" fmla="*/ 3253963 w 10342563"/>
              <a:gd name="connsiteY5488" fmla="*/ 504648 h 6095017"/>
              <a:gd name="connsiteX5489" fmla="*/ 3251772 w 10342563"/>
              <a:gd name="connsiteY5489" fmla="*/ 506293 h 6095017"/>
              <a:gd name="connsiteX5490" fmla="*/ 3256154 w 10342563"/>
              <a:gd name="connsiteY5490" fmla="*/ 506293 h 6095017"/>
              <a:gd name="connsiteX5491" fmla="*/ 3253963 w 10342563"/>
              <a:gd name="connsiteY5491" fmla="*/ 504648 h 6095017"/>
              <a:gd name="connsiteX5492" fmla="*/ 2677672 w 10342563"/>
              <a:gd name="connsiteY5492" fmla="*/ 497520 h 6095017"/>
              <a:gd name="connsiteX5493" fmla="*/ 2682055 w 10342563"/>
              <a:gd name="connsiteY5493" fmla="*/ 497520 h 6095017"/>
              <a:gd name="connsiteX5494" fmla="*/ 2682055 w 10342563"/>
              <a:gd name="connsiteY5494" fmla="*/ 501907 h 6095017"/>
              <a:gd name="connsiteX5495" fmla="*/ 2677672 w 10342563"/>
              <a:gd name="connsiteY5495" fmla="*/ 497520 h 6095017"/>
              <a:gd name="connsiteX5496" fmla="*/ 2774086 w 10342563"/>
              <a:gd name="connsiteY5496" fmla="*/ 494778 h 6095017"/>
              <a:gd name="connsiteX5497" fmla="*/ 2787233 w 10342563"/>
              <a:gd name="connsiteY5497" fmla="*/ 497520 h 6095017"/>
              <a:gd name="connsiteX5498" fmla="*/ 2817911 w 10342563"/>
              <a:gd name="connsiteY5498" fmla="*/ 519454 h 6095017"/>
              <a:gd name="connsiteX5499" fmla="*/ 2822293 w 10342563"/>
              <a:gd name="connsiteY5499" fmla="*/ 528227 h 6095017"/>
              <a:gd name="connsiteX5500" fmla="*/ 2826675 w 10342563"/>
              <a:gd name="connsiteY5500" fmla="*/ 545774 h 6095017"/>
              <a:gd name="connsiteX5501" fmla="*/ 2839823 w 10342563"/>
              <a:gd name="connsiteY5501" fmla="*/ 554548 h 6095017"/>
              <a:gd name="connsiteX5502" fmla="*/ 2857352 w 10342563"/>
              <a:gd name="connsiteY5502" fmla="*/ 554548 h 6095017"/>
              <a:gd name="connsiteX5503" fmla="*/ 2870500 w 10342563"/>
              <a:gd name="connsiteY5503" fmla="*/ 567708 h 6095017"/>
              <a:gd name="connsiteX5504" fmla="*/ 2879265 w 10342563"/>
              <a:gd name="connsiteY5504" fmla="*/ 594029 h 6095017"/>
              <a:gd name="connsiteX5505" fmla="*/ 2883647 w 10342563"/>
              <a:gd name="connsiteY5505" fmla="*/ 598415 h 6095017"/>
              <a:gd name="connsiteX5506" fmla="*/ 2879265 w 10342563"/>
              <a:gd name="connsiteY5506" fmla="*/ 607189 h 6095017"/>
              <a:gd name="connsiteX5507" fmla="*/ 2857352 w 10342563"/>
              <a:gd name="connsiteY5507" fmla="*/ 607189 h 6095017"/>
              <a:gd name="connsiteX5508" fmla="*/ 2848587 w 10342563"/>
              <a:gd name="connsiteY5508" fmla="*/ 615962 h 6095017"/>
              <a:gd name="connsiteX5509" fmla="*/ 2848587 w 10342563"/>
              <a:gd name="connsiteY5509" fmla="*/ 620349 h 6095017"/>
              <a:gd name="connsiteX5510" fmla="*/ 2861735 w 10342563"/>
              <a:gd name="connsiteY5510" fmla="*/ 633509 h 6095017"/>
              <a:gd name="connsiteX5511" fmla="*/ 2892412 w 10342563"/>
              <a:gd name="connsiteY5511" fmla="*/ 664217 h 6095017"/>
              <a:gd name="connsiteX5512" fmla="*/ 2905559 w 10342563"/>
              <a:gd name="connsiteY5512" fmla="*/ 668603 h 6095017"/>
              <a:gd name="connsiteX5513" fmla="*/ 2931854 w 10342563"/>
              <a:gd name="connsiteY5513" fmla="*/ 677377 h 6095017"/>
              <a:gd name="connsiteX5514" fmla="*/ 2980061 w 10342563"/>
              <a:gd name="connsiteY5514" fmla="*/ 668603 h 6095017"/>
              <a:gd name="connsiteX5515" fmla="*/ 2993208 w 10342563"/>
              <a:gd name="connsiteY5515" fmla="*/ 672990 h 6095017"/>
              <a:gd name="connsiteX5516" fmla="*/ 3023885 w 10342563"/>
              <a:gd name="connsiteY5516" fmla="*/ 677377 h 6095017"/>
              <a:gd name="connsiteX5517" fmla="*/ 3045798 w 10342563"/>
              <a:gd name="connsiteY5517" fmla="*/ 686150 h 6095017"/>
              <a:gd name="connsiteX5518" fmla="*/ 3054562 w 10342563"/>
              <a:gd name="connsiteY5518" fmla="*/ 699311 h 6095017"/>
              <a:gd name="connsiteX5519" fmla="*/ 3058945 w 10342563"/>
              <a:gd name="connsiteY5519" fmla="*/ 738791 h 6095017"/>
              <a:gd name="connsiteX5520" fmla="*/ 3054562 w 10342563"/>
              <a:gd name="connsiteY5520" fmla="*/ 751952 h 6095017"/>
              <a:gd name="connsiteX5521" fmla="*/ 3050180 w 10342563"/>
              <a:gd name="connsiteY5521" fmla="*/ 765112 h 6095017"/>
              <a:gd name="connsiteX5522" fmla="*/ 3028268 w 10342563"/>
              <a:gd name="connsiteY5522" fmla="*/ 778272 h 6095017"/>
              <a:gd name="connsiteX5523" fmla="*/ 3019503 w 10342563"/>
              <a:gd name="connsiteY5523" fmla="*/ 782659 h 6095017"/>
              <a:gd name="connsiteX5524" fmla="*/ 2993208 w 10342563"/>
              <a:gd name="connsiteY5524" fmla="*/ 787046 h 6095017"/>
              <a:gd name="connsiteX5525" fmla="*/ 2966914 w 10342563"/>
              <a:gd name="connsiteY5525" fmla="*/ 778272 h 6095017"/>
              <a:gd name="connsiteX5526" fmla="*/ 2953766 w 10342563"/>
              <a:gd name="connsiteY5526" fmla="*/ 773885 h 6095017"/>
              <a:gd name="connsiteX5527" fmla="*/ 2879265 w 10342563"/>
              <a:gd name="connsiteY5527" fmla="*/ 760725 h 6095017"/>
              <a:gd name="connsiteX5528" fmla="*/ 2844205 w 10342563"/>
              <a:gd name="connsiteY5528" fmla="*/ 751952 h 6095017"/>
              <a:gd name="connsiteX5529" fmla="*/ 2831058 w 10342563"/>
              <a:gd name="connsiteY5529" fmla="*/ 743178 h 6095017"/>
              <a:gd name="connsiteX5530" fmla="*/ 2835440 w 10342563"/>
              <a:gd name="connsiteY5530" fmla="*/ 734405 h 6095017"/>
              <a:gd name="connsiteX5531" fmla="*/ 2831058 w 10342563"/>
              <a:gd name="connsiteY5531" fmla="*/ 730018 h 6095017"/>
              <a:gd name="connsiteX5532" fmla="*/ 2822293 w 10342563"/>
              <a:gd name="connsiteY5532" fmla="*/ 730018 h 6095017"/>
              <a:gd name="connsiteX5533" fmla="*/ 2795998 w 10342563"/>
              <a:gd name="connsiteY5533" fmla="*/ 730018 h 6095017"/>
              <a:gd name="connsiteX5534" fmla="*/ 2791616 w 10342563"/>
              <a:gd name="connsiteY5534" fmla="*/ 725631 h 6095017"/>
              <a:gd name="connsiteX5535" fmla="*/ 2769703 w 10342563"/>
              <a:gd name="connsiteY5535" fmla="*/ 708084 h 6095017"/>
              <a:gd name="connsiteX5536" fmla="*/ 2782851 w 10342563"/>
              <a:gd name="connsiteY5536" fmla="*/ 655443 h 6095017"/>
              <a:gd name="connsiteX5537" fmla="*/ 2795998 w 10342563"/>
              <a:gd name="connsiteY5537" fmla="*/ 637896 h 6095017"/>
              <a:gd name="connsiteX5538" fmla="*/ 2809146 w 10342563"/>
              <a:gd name="connsiteY5538" fmla="*/ 615962 h 6095017"/>
              <a:gd name="connsiteX5539" fmla="*/ 2809146 w 10342563"/>
              <a:gd name="connsiteY5539" fmla="*/ 594029 h 6095017"/>
              <a:gd name="connsiteX5540" fmla="*/ 2795998 w 10342563"/>
              <a:gd name="connsiteY5540" fmla="*/ 580868 h 6095017"/>
              <a:gd name="connsiteX5541" fmla="*/ 2765321 w 10342563"/>
              <a:gd name="connsiteY5541" fmla="*/ 567708 h 6095017"/>
              <a:gd name="connsiteX5542" fmla="*/ 2760939 w 10342563"/>
              <a:gd name="connsiteY5542" fmla="*/ 563321 h 6095017"/>
              <a:gd name="connsiteX5543" fmla="*/ 2752174 w 10342563"/>
              <a:gd name="connsiteY5543" fmla="*/ 515067 h 6095017"/>
              <a:gd name="connsiteX5544" fmla="*/ 2760939 w 10342563"/>
              <a:gd name="connsiteY5544" fmla="*/ 501907 h 6095017"/>
              <a:gd name="connsiteX5545" fmla="*/ 2774086 w 10342563"/>
              <a:gd name="connsiteY5545" fmla="*/ 494778 h 6095017"/>
              <a:gd name="connsiteX5546" fmla="*/ 6937406 w 10342563"/>
              <a:gd name="connsiteY5546" fmla="*/ 493133 h 6095017"/>
              <a:gd name="connsiteX5547" fmla="*/ 6941788 w 10342563"/>
              <a:gd name="connsiteY5547" fmla="*/ 497520 h 6095017"/>
              <a:gd name="connsiteX5548" fmla="*/ 6924259 w 10342563"/>
              <a:gd name="connsiteY5548" fmla="*/ 515067 h 6095017"/>
              <a:gd name="connsiteX5549" fmla="*/ 6919876 w 10342563"/>
              <a:gd name="connsiteY5549" fmla="*/ 510680 h 6095017"/>
              <a:gd name="connsiteX5550" fmla="*/ 6919876 w 10342563"/>
              <a:gd name="connsiteY5550" fmla="*/ 501907 h 6095017"/>
              <a:gd name="connsiteX5551" fmla="*/ 6937406 w 10342563"/>
              <a:gd name="connsiteY5551" fmla="*/ 493133 h 6095017"/>
              <a:gd name="connsiteX5552" fmla="*/ 2909942 w 10342563"/>
              <a:gd name="connsiteY5552" fmla="*/ 488747 h 6095017"/>
              <a:gd name="connsiteX5553" fmla="*/ 2927472 w 10342563"/>
              <a:gd name="connsiteY5553" fmla="*/ 506293 h 6095017"/>
              <a:gd name="connsiteX5554" fmla="*/ 2914324 w 10342563"/>
              <a:gd name="connsiteY5554" fmla="*/ 519454 h 6095017"/>
              <a:gd name="connsiteX5555" fmla="*/ 2896795 w 10342563"/>
              <a:gd name="connsiteY5555" fmla="*/ 519454 h 6095017"/>
              <a:gd name="connsiteX5556" fmla="*/ 2901177 w 10342563"/>
              <a:gd name="connsiteY5556" fmla="*/ 493133 h 6095017"/>
              <a:gd name="connsiteX5557" fmla="*/ 2909942 w 10342563"/>
              <a:gd name="connsiteY5557" fmla="*/ 488747 h 6095017"/>
              <a:gd name="connsiteX5558" fmla="*/ 2660143 w 10342563"/>
              <a:gd name="connsiteY5558" fmla="*/ 484360 h 6095017"/>
              <a:gd name="connsiteX5559" fmla="*/ 2664525 w 10342563"/>
              <a:gd name="connsiteY5559" fmla="*/ 488747 h 6095017"/>
              <a:gd name="connsiteX5560" fmla="*/ 2664525 w 10342563"/>
              <a:gd name="connsiteY5560" fmla="*/ 493133 h 6095017"/>
              <a:gd name="connsiteX5561" fmla="*/ 2651378 w 10342563"/>
              <a:gd name="connsiteY5561" fmla="*/ 501907 h 6095017"/>
              <a:gd name="connsiteX5562" fmla="*/ 2642613 w 10342563"/>
              <a:gd name="connsiteY5562" fmla="*/ 493133 h 6095017"/>
              <a:gd name="connsiteX5563" fmla="*/ 2642613 w 10342563"/>
              <a:gd name="connsiteY5563" fmla="*/ 488747 h 6095017"/>
              <a:gd name="connsiteX5564" fmla="*/ 2660143 w 10342563"/>
              <a:gd name="connsiteY5564" fmla="*/ 484360 h 6095017"/>
              <a:gd name="connsiteX5565" fmla="*/ 5313163 w 10342563"/>
              <a:gd name="connsiteY5565" fmla="*/ 478876 h 6095017"/>
              <a:gd name="connsiteX5566" fmla="*/ 5315902 w 10342563"/>
              <a:gd name="connsiteY5566" fmla="*/ 484360 h 6095017"/>
              <a:gd name="connsiteX5567" fmla="*/ 5320285 w 10342563"/>
              <a:gd name="connsiteY5567" fmla="*/ 488747 h 6095017"/>
              <a:gd name="connsiteX5568" fmla="*/ 5329050 w 10342563"/>
              <a:gd name="connsiteY5568" fmla="*/ 493133 h 6095017"/>
              <a:gd name="connsiteX5569" fmla="*/ 5346579 w 10342563"/>
              <a:gd name="connsiteY5569" fmla="*/ 488747 h 6095017"/>
              <a:gd name="connsiteX5570" fmla="*/ 5386021 w 10342563"/>
              <a:gd name="connsiteY5570" fmla="*/ 501907 h 6095017"/>
              <a:gd name="connsiteX5571" fmla="*/ 5407934 w 10342563"/>
              <a:gd name="connsiteY5571" fmla="*/ 510680 h 6095017"/>
              <a:gd name="connsiteX5572" fmla="*/ 5394786 w 10342563"/>
              <a:gd name="connsiteY5572" fmla="*/ 545774 h 6095017"/>
              <a:gd name="connsiteX5573" fmla="*/ 5386021 w 10342563"/>
              <a:gd name="connsiteY5573" fmla="*/ 567708 h 6095017"/>
              <a:gd name="connsiteX5574" fmla="*/ 5364109 w 10342563"/>
              <a:gd name="connsiteY5574" fmla="*/ 585255 h 6095017"/>
              <a:gd name="connsiteX5575" fmla="*/ 5350962 w 10342563"/>
              <a:gd name="connsiteY5575" fmla="*/ 594029 h 6095017"/>
              <a:gd name="connsiteX5576" fmla="*/ 5324667 w 10342563"/>
              <a:gd name="connsiteY5576" fmla="*/ 594029 h 6095017"/>
              <a:gd name="connsiteX5577" fmla="*/ 5298373 w 10342563"/>
              <a:gd name="connsiteY5577" fmla="*/ 589642 h 6095017"/>
              <a:gd name="connsiteX5578" fmla="*/ 5280843 w 10342563"/>
              <a:gd name="connsiteY5578" fmla="*/ 585255 h 6095017"/>
              <a:gd name="connsiteX5579" fmla="*/ 5258931 w 10342563"/>
              <a:gd name="connsiteY5579" fmla="*/ 572095 h 6095017"/>
              <a:gd name="connsiteX5580" fmla="*/ 5258931 w 10342563"/>
              <a:gd name="connsiteY5580" fmla="*/ 558935 h 6095017"/>
              <a:gd name="connsiteX5581" fmla="*/ 5267695 w 10342563"/>
              <a:gd name="connsiteY5581" fmla="*/ 554548 h 6095017"/>
              <a:gd name="connsiteX5582" fmla="*/ 5250166 w 10342563"/>
              <a:gd name="connsiteY5582" fmla="*/ 554548 h 6095017"/>
              <a:gd name="connsiteX5583" fmla="*/ 5219489 w 10342563"/>
              <a:gd name="connsiteY5583" fmla="*/ 532614 h 6095017"/>
              <a:gd name="connsiteX5584" fmla="*/ 5219489 w 10342563"/>
              <a:gd name="connsiteY5584" fmla="*/ 515067 h 6095017"/>
              <a:gd name="connsiteX5585" fmla="*/ 5223871 w 10342563"/>
              <a:gd name="connsiteY5585" fmla="*/ 497520 h 6095017"/>
              <a:gd name="connsiteX5586" fmla="*/ 5228253 w 10342563"/>
              <a:gd name="connsiteY5586" fmla="*/ 497520 h 6095017"/>
              <a:gd name="connsiteX5587" fmla="*/ 5237018 w 10342563"/>
              <a:gd name="connsiteY5587" fmla="*/ 501907 h 6095017"/>
              <a:gd name="connsiteX5588" fmla="*/ 5241401 w 10342563"/>
              <a:gd name="connsiteY5588" fmla="*/ 493133 h 6095017"/>
              <a:gd name="connsiteX5589" fmla="*/ 5241401 w 10342563"/>
              <a:gd name="connsiteY5589" fmla="*/ 488747 h 6095017"/>
              <a:gd name="connsiteX5590" fmla="*/ 5250166 w 10342563"/>
              <a:gd name="connsiteY5590" fmla="*/ 479973 h 6095017"/>
              <a:gd name="connsiteX5591" fmla="*/ 5254548 w 10342563"/>
              <a:gd name="connsiteY5591" fmla="*/ 484360 h 6095017"/>
              <a:gd name="connsiteX5592" fmla="*/ 5285225 w 10342563"/>
              <a:gd name="connsiteY5592" fmla="*/ 501907 h 6095017"/>
              <a:gd name="connsiteX5593" fmla="*/ 5289608 w 10342563"/>
              <a:gd name="connsiteY5593" fmla="*/ 501907 h 6095017"/>
              <a:gd name="connsiteX5594" fmla="*/ 5298373 w 10342563"/>
              <a:gd name="connsiteY5594" fmla="*/ 506293 h 6095017"/>
              <a:gd name="connsiteX5595" fmla="*/ 5298373 w 10342563"/>
              <a:gd name="connsiteY5595" fmla="*/ 493133 h 6095017"/>
              <a:gd name="connsiteX5596" fmla="*/ 5302755 w 10342563"/>
              <a:gd name="connsiteY5596" fmla="*/ 484360 h 6095017"/>
              <a:gd name="connsiteX5597" fmla="*/ 5307137 w 10342563"/>
              <a:gd name="connsiteY5597" fmla="*/ 479973 h 6095017"/>
              <a:gd name="connsiteX5598" fmla="*/ 5313163 w 10342563"/>
              <a:gd name="connsiteY5598" fmla="*/ 478876 h 6095017"/>
              <a:gd name="connsiteX5599" fmla="*/ 2577424 w 10342563"/>
              <a:gd name="connsiteY5599" fmla="*/ 472296 h 6095017"/>
              <a:gd name="connsiteX5600" fmla="*/ 2585641 w 10342563"/>
              <a:gd name="connsiteY5600" fmla="*/ 475586 h 6095017"/>
              <a:gd name="connsiteX5601" fmla="*/ 2590024 w 10342563"/>
              <a:gd name="connsiteY5601" fmla="*/ 484360 h 6095017"/>
              <a:gd name="connsiteX5602" fmla="*/ 2590024 w 10342563"/>
              <a:gd name="connsiteY5602" fmla="*/ 493133 h 6095017"/>
              <a:gd name="connsiteX5603" fmla="*/ 2594406 w 10342563"/>
              <a:gd name="connsiteY5603" fmla="*/ 523841 h 6095017"/>
              <a:gd name="connsiteX5604" fmla="*/ 2594406 w 10342563"/>
              <a:gd name="connsiteY5604" fmla="*/ 532614 h 6095017"/>
              <a:gd name="connsiteX5605" fmla="*/ 2598788 w 10342563"/>
              <a:gd name="connsiteY5605" fmla="*/ 554548 h 6095017"/>
              <a:gd name="connsiteX5606" fmla="*/ 2611936 w 10342563"/>
              <a:gd name="connsiteY5606" fmla="*/ 519454 h 6095017"/>
              <a:gd name="connsiteX5607" fmla="*/ 2620701 w 10342563"/>
              <a:gd name="connsiteY5607" fmla="*/ 515067 h 6095017"/>
              <a:gd name="connsiteX5608" fmla="*/ 2625083 w 10342563"/>
              <a:gd name="connsiteY5608" fmla="*/ 519454 h 6095017"/>
              <a:gd name="connsiteX5609" fmla="*/ 2638230 w 10342563"/>
              <a:gd name="connsiteY5609" fmla="*/ 545774 h 6095017"/>
              <a:gd name="connsiteX5610" fmla="*/ 2638230 w 10342563"/>
              <a:gd name="connsiteY5610" fmla="*/ 550161 h 6095017"/>
              <a:gd name="connsiteX5611" fmla="*/ 2642613 w 10342563"/>
              <a:gd name="connsiteY5611" fmla="*/ 545774 h 6095017"/>
              <a:gd name="connsiteX5612" fmla="*/ 2642613 w 10342563"/>
              <a:gd name="connsiteY5612" fmla="*/ 519454 h 6095017"/>
              <a:gd name="connsiteX5613" fmla="*/ 2651378 w 10342563"/>
              <a:gd name="connsiteY5613" fmla="*/ 501907 h 6095017"/>
              <a:gd name="connsiteX5614" fmla="*/ 2682055 w 10342563"/>
              <a:gd name="connsiteY5614" fmla="*/ 501907 h 6095017"/>
              <a:gd name="connsiteX5615" fmla="*/ 2699584 w 10342563"/>
              <a:gd name="connsiteY5615" fmla="*/ 510680 h 6095017"/>
              <a:gd name="connsiteX5616" fmla="*/ 2712732 w 10342563"/>
              <a:gd name="connsiteY5616" fmla="*/ 515067 h 6095017"/>
              <a:gd name="connsiteX5617" fmla="*/ 2717114 w 10342563"/>
              <a:gd name="connsiteY5617" fmla="*/ 528227 h 6095017"/>
              <a:gd name="connsiteX5618" fmla="*/ 2717114 w 10342563"/>
              <a:gd name="connsiteY5618" fmla="*/ 537001 h 6095017"/>
              <a:gd name="connsiteX5619" fmla="*/ 2699584 w 10342563"/>
              <a:gd name="connsiteY5619" fmla="*/ 567708 h 6095017"/>
              <a:gd name="connsiteX5620" fmla="*/ 2695202 w 10342563"/>
              <a:gd name="connsiteY5620" fmla="*/ 572095 h 6095017"/>
              <a:gd name="connsiteX5621" fmla="*/ 2682055 w 10342563"/>
              <a:gd name="connsiteY5621" fmla="*/ 594029 h 6095017"/>
              <a:gd name="connsiteX5622" fmla="*/ 2673290 w 10342563"/>
              <a:gd name="connsiteY5622" fmla="*/ 615962 h 6095017"/>
              <a:gd name="connsiteX5623" fmla="*/ 2651378 w 10342563"/>
              <a:gd name="connsiteY5623" fmla="*/ 629123 h 6095017"/>
              <a:gd name="connsiteX5624" fmla="*/ 2651378 w 10342563"/>
              <a:gd name="connsiteY5624" fmla="*/ 637896 h 6095017"/>
              <a:gd name="connsiteX5625" fmla="*/ 2625083 w 10342563"/>
              <a:gd name="connsiteY5625" fmla="*/ 651056 h 6095017"/>
              <a:gd name="connsiteX5626" fmla="*/ 2594406 w 10342563"/>
              <a:gd name="connsiteY5626" fmla="*/ 642283 h 6095017"/>
              <a:gd name="connsiteX5627" fmla="*/ 2585641 w 10342563"/>
              <a:gd name="connsiteY5627" fmla="*/ 629123 h 6095017"/>
              <a:gd name="connsiteX5628" fmla="*/ 2590024 w 10342563"/>
              <a:gd name="connsiteY5628" fmla="*/ 615962 h 6095017"/>
              <a:gd name="connsiteX5629" fmla="*/ 2603171 w 10342563"/>
              <a:gd name="connsiteY5629" fmla="*/ 598415 h 6095017"/>
              <a:gd name="connsiteX5630" fmla="*/ 2616318 w 10342563"/>
              <a:gd name="connsiteY5630" fmla="*/ 594029 h 6095017"/>
              <a:gd name="connsiteX5631" fmla="*/ 2620701 w 10342563"/>
              <a:gd name="connsiteY5631" fmla="*/ 589642 h 6095017"/>
              <a:gd name="connsiteX5632" fmla="*/ 2616318 w 10342563"/>
              <a:gd name="connsiteY5632" fmla="*/ 589642 h 6095017"/>
              <a:gd name="connsiteX5633" fmla="*/ 2581259 w 10342563"/>
              <a:gd name="connsiteY5633" fmla="*/ 585255 h 6095017"/>
              <a:gd name="connsiteX5634" fmla="*/ 2568111 w 10342563"/>
              <a:gd name="connsiteY5634" fmla="*/ 567708 h 6095017"/>
              <a:gd name="connsiteX5635" fmla="*/ 2563729 w 10342563"/>
              <a:gd name="connsiteY5635" fmla="*/ 563321 h 6095017"/>
              <a:gd name="connsiteX5636" fmla="*/ 2559346 w 10342563"/>
              <a:gd name="connsiteY5636" fmla="*/ 558935 h 6095017"/>
              <a:gd name="connsiteX5637" fmla="*/ 2554964 w 10342563"/>
              <a:gd name="connsiteY5637" fmla="*/ 519454 h 6095017"/>
              <a:gd name="connsiteX5638" fmla="*/ 2559346 w 10342563"/>
              <a:gd name="connsiteY5638" fmla="*/ 515067 h 6095017"/>
              <a:gd name="connsiteX5639" fmla="*/ 2568111 w 10342563"/>
              <a:gd name="connsiteY5639" fmla="*/ 488747 h 6095017"/>
              <a:gd name="connsiteX5640" fmla="*/ 2572494 w 10342563"/>
              <a:gd name="connsiteY5640" fmla="*/ 475586 h 6095017"/>
              <a:gd name="connsiteX5641" fmla="*/ 2577424 w 10342563"/>
              <a:gd name="connsiteY5641" fmla="*/ 472296 h 6095017"/>
              <a:gd name="connsiteX5642" fmla="*/ 7971662 w 10342563"/>
              <a:gd name="connsiteY5642" fmla="*/ 471200 h 6095017"/>
              <a:gd name="connsiteX5643" fmla="*/ 7989191 w 10342563"/>
              <a:gd name="connsiteY5643" fmla="*/ 471200 h 6095017"/>
              <a:gd name="connsiteX5644" fmla="*/ 7989191 w 10342563"/>
              <a:gd name="connsiteY5644" fmla="*/ 475586 h 6095017"/>
              <a:gd name="connsiteX5645" fmla="*/ 7989191 w 10342563"/>
              <a:gd name="connsiteY5645" fmla="*/ 479973 h 6095017"/>
              <a:gd name="connsiteX5646" fmla="*/ 7971662 w 10342563"/>
              <a:gd name="connsiteY5646" fmla="*/ 471200 h 6095017"/>
              <a:gd name="connsiteX5647" fmla="*/ 3063327 w 10342563"/>
              <a:gd name="connsiteY5647" fmla="*/ 466813 h 6095017"/>
              <a:gd name="connsiteX5648" fmla="*/ 3063327 w 10342563"/>
              <a:gd name="connsiteY5648" fmla="*/ 471200 h 6095017"/>
              <a:gd name="connsiteX5649" fmla="*/ 3067710 w 10342563"/>
              <a:gd name="connsiteY5649" fmla="*/ 471200 h 6095017"/>
              <a:gd name="connsiteX5650" fmla="*/ 3067710 w 10342563"/>
              <a:gd name="connsiteY5650" fmla="*/ 466813 h 6095017"/>
              <a:gd name="connsiteX5651" fmla="*/ 3063327 w 10342563"/>
              <a:gd name="connsiteY5651" fmla="*/ 466813 h 6095017"/>
              <a:gd name="connsiteX5652" fmla="*/ 7967279 w 10342563"/>
              <a:gd name="connsiteY5652" fmla="*/ 462426 h 6095017"/>
              <a:gd name="connsiteX5653" fmla="*/ 7971662 w 10342563"/>
              <a:gd name="connsiteY5653" fmla="*/ 471200 h 6095017"/>
              <a:gd name="connsiteX5654" fmla="*/ 7962897 w 10342563"/>
              <a:gd name="connsiteY5654" fmla="*/ 471200 h 6095017"/>
              <a:gd name="connsiteX5655" fmla="*/ 7962897 w 10342563"/>
              <a:gd name="connsiteY5655" fmla="*/ 466813 h 6095017"/>
              <a:gd name="connsiteX5656" fmla="*/ 7967279 w 10342563"/>
              <a:gd name="connsiteY5656" fmla="*/ 462426 h 6095017"/>
              <a:gd name="connsiteX5657" fmla="*/ 5263313 w 10342563"/>
              <a:gd name="connsiteY5657" fmla="*/ 453652 h 6095017"/>
              <a:gd name="connsiteX5658" fmla="*/ 5267695 w 10342563"/>
              <a:gd name="connsiteY5658" fmla="*/ 453652 h 6095017"/>
              <a:gd name="connsiteX5659" fmla="*/ 5272078 w 10342563"/>
              <a:gd name="connsiteY5659" fmla="*/ 458039 h 6095017"/>
              <a:gd name="connsiteX5660" fmla="*/ 5267695 w 10342563"/>
              <a:gd name="connsiteY5660" fmla="*/ 458039 h 6095017"/>
              <a:gd name="connsiteX5661" fmla="*/ 5263313 w 10342563"/>
              <a:gd name="connsiteY5661" fmla="*/ 453652 h 6095017"/>
              <a:gd name="connsiteX5662" fmla="*/ 5865899 w 10342563"/>
              <a:gd name="connsiteY5662" fmla="*/ 452007 h 6095017"/>
              <a:gd name="connsiteX5663" fmla="*/ 5872472 w 10342563"/>
              <a:gd name="connsiteY5663" fmla="*/ 453652 h 6095017"/>
              <a:gd name="connsiteX5664" fmla="*/ 5881237 w 10342563"/>
              <a:gd name="connsiteY5664" fmla="*/ 462426 h 6095017"/>
              <a:gd name="connsiteX5665" fmla="*/ 5881237 w 10342563"/>
              <a:gd name="connsiteY5665" fmla="*/ 466813 h 6095017"/>
              <a:gd name="connsiteX5666" fmla="*/ 5859325 w 10342563"/>
              <a:gd name="connsiteY5666" fmla="*/ 471200 h 6095017"/>
              <a:gd name="connsiteX5667" fmla="*/ 5859325 w 10342563"/>
              <a:gd name="connsiteY5667" fmla="*/ 462426 h 6095017"/>
              <a:gd name="connsiteX5668" fmla="*/ 5859325 w 10342563"/>
              <a:gd name="connsiteY5668" fmla="*/ 453652 h 6095017"/>
              <a:gd name="connsiteX5669" fmla="*/ 5865899 w 10342563"/>
              <a:gd name="connsiteY5669" fmla="*/ 452007 h 6095017"/>
              <a:gd name="connsiteX5670" fmla="*/ 5850560 w 10342563"/>
              <a:gd name="connsiteY5670" fmla="*/ 440492 h 6095017"/>
              <a:gd name="connsiteX5671" fmla="*/ 5854943 w 10342563"/>
              <a:gd name="connsiteY5671" fmla="*/ 440492 h 6095017"/>
              <a:gd name="connsiteX5672" fmla="*/ 5859325 w 10342563"/>
              <a:gd name="connsiteY5672" fmla="*/ 453652 h 6095017"/>
              <a:gd name="connsiteX5673" fmla="*/ 5846178 w 10342563"/>
              <a:gd name="connsiteY5673" fmla="*/ 453652 h 6095017"/>
              <a:gd name="connsiteX5674" fmla="*/ 5841795 w 10342563"/>
              <a:gd name="connsiteY5674" fmla="*/ 444879 h 6095017"/>
              <a:gd name="connsiteX5675" fmla="*/ 5850560 w 10342563"/>
              <a:gd name="connsiteY5675" fmla="*/ 440492 h 6095017"/>
              <a:gd name="connsiteX5676" fmla="*/ 2817911 w 10342563"/>
              <a:gd name="connsiteY5676" fmla="*/ 440492 h 6095017"/>
              <a:gd name="connsiteX5677" fmla="*/ 2870500 w 10342563"/>
              <a:gd name="connsiteY5677" fmla="*/ 466813 h 6095017"/>
              <a:gd name="connsiteX5678" fmla="*/ 2870500 w 10342563"/>
              <a:gd name="connsiteY5678" fmla="*/ 475586 h 6095017"/>
              <a:gd name="connsiteX5679" fmla="*/ 2852970 w 10342563"/>
              <a:gd name="connsiteY5679" fmla="*/ 484360 h 6095017"/>
              <a:gd name="connsiteX5680" fmla="*/ 2848587 w 10342563"/>
              <a:gd name="connsiteY5680" fmla="*/ 484360 h 6095017"/>
              <a:gd name="connsiteX5681" fmla="*/ 2800381 w 10342563"/>
              <a:gd name="connsiteY5681" fmla="*/ 466813 h 6095017"/>
              <a:gd name="connsiteX5682" fmla="*/ 2800381 w 10342563"/>
              <a:gd name="connsiteY5682" fmla="*/ 453652 h 6095017"/>
              <a:gd name="connsiteX5683" fmla="*/ 2817911 w 10342563"/>
              <a:gd name="connsiteY5683" fmla="*/ 440492 h 6095017"/>
              <a:gd name="connsiteX5684" fmla="*/ 4386825 w 10342563"/>
              <a:gd name="connsiteY5684" fmla="*/ 431719 h 6095017"/>
              <a:gd name="connsiteX5685" fmla="*/ 4378060 w 10342563"/>
              <a:gd name="connsiteY5685" fmla="*/ 436105 h 6095017"/>
              <a:gd name="connsiteX5686" fmla="*/ 4378060 w 10342563"/>
              <a:gd name="connsiteY5686" fmla="*/ 440492 h 6095017"/>
              <a:gd name="connsiteX5687" fmla="*/ 4386825 w 10342563"/>
              <a:gd name="connsiteY5687" fmla="*/ 431719 h 6095017"/>
              <a:gd name="connsiteX5688" fmla="*/ 3001973 w 10342563"/>
              <a:gd name="connsiteY5688" fmla="*/ 431719 h 6095017"/>
              <a:gd name="connsiteX5689" fmla="*/ 3006356 w 10342563"/>
              <a:gd name="connsiteY5689" fmla="*/ 436105 h 6095017"/>
              <a:gd name="connsiteX5690" fmla="*/ 3006356 w 10342563"/>
              <a:gd name="connsiteY5690" fmla="*/ 440492 h 6095017"/>
              <a:gd name="connsiteX5691" fmla="*/ 3001973 w 10342563"/>
              <a:gd name="connsiteY5691" fmla="*/ 431719 h 6095017"/>
              <a:gd name="connsiteX5692" fmla="*/ 2243811 w 10342563"/>
              <a:gd name="connsiteY5692" fmla="*/ 431719 h 6095017"/>
              <a:gd name="connsiteX5693" fmla="*/ 2252576 w 10342563"/>
              <a:gd name="connsiteY5693" fmla="*/ 431719 h 6095017"/>
              <a:gd name="connsiteX5694" fmla="*/ 2252576 w 10342563"/>
              <a:gd name="connsiteY5694" fmla="*/ 436105 h 6095017"/>
              <a:gd name="connsiteX5695" fmla="*/ 2252576 w 10342563"/>
              <a:gd name="connsiteY5695" fmla="*/ 440492 h 6095017"/>
              <a:gd name="connsiteX5696" fmla="*/ 2208751 w 10342563"/>
              <a:gd name="connsiteY5696" fmla="*/ 475586 h 6095017"/>
              <a:gd name="connsiteX5697" fmla="*/ 2195604 w 10342563"/>
              <a:gd name="connsiteY5697" fmla="*/ 471200 h 6095017"/>
              <a:gd name="connsiteX5698" fmla="*/ 2191221 w 10342563"/>
              <a:gd name="connsiteY5698" fmla="*/ 458039 h 6095017"/>
              <a:gd name="connsiteX5699" fmla="*/ 2243811 w 10342563"/>
              <a:gd name="connsiteY5699" fmla="*/ 431719 h 6095017"/>
              <a:gd name="connsiteX5700" fmla="*/ 8140386 w 10342563"/>
              <a:gd name="connsiteY5700" fmla="*/ 430074 h 6095017"/>
              <a:gd name="connsiteX5701" fmla="*/ 8151342 w 10342563"/>
              <a:gd name="connsiteY5701" fmla="*/ 431719 h 6095017"/>
              <a:gd name="connsiteX5702" fmla="*/ 8168872 w 10342563"/>
              <a:gd name="connsiteY5702" fmla="*/ 436105 h 6095017"/>
              <a:gd name="connsiteX5703" fmla="*/ 8195167 w 10342563"/>
              <a:gd name="connsiteY5703" fmla="*/ 462426 h 6095017"/>
              <a:gd name="connsiteX5704" fmla="*/ 8190784 w 10342563"/>
              <a:gd name="connsiteY5704" fmla="*/ 475586 h 6095017"/>
              <a:gd name="connsiteX5705" fmla="*/ 8146959 w 10342563"/>
              <a:gd name="connsiteY5705" fmla="*/ 479973 h 6095017"/>
              <a:gd name="connsiteX5706" fmla="*/ 8111900 w 10342563"/>
              <a:gd name="connsiteY5706" fmla="*/ 488747 h 6095017"/>
              <a:gd name="connsiteX5707" fmla="*/ 8107517 w 10342563"/>
              <a:gd name="connsiteY5707" fmla="*/ 488747 h 6095017"/>
              <a:gd name="connsiteX5708" fmla="*/ 8107517 w 10342563"/>
              <a:gd name="connsiteY5708" fmla="*/ 484360 h 6095017"/>
              <a:gd name="connsiteX5709" fmla="*/ 8111900 w 10342563"/>
              <a:gd name="connsiteY5709" fmla="*/ 471200 h 6095017"/>
              <a:gd name="connsiteX5710" fmla="*/ 8116283 w 10342563"/>
              <a:gd name="connsiteY5710" fmla="*/ 440492 h 6095017"/>
              <a:gd name="connsiteX5711" fmla="*/ 8129430 w 10342563"/>
              <a:gd name="connsiteY5711" fmla="*/ 431719 h 6095017"/>
              <a:gd name="connsiteX5712" fmla="*/ 8140386 w 10342563"/>
              <a:gd name="connsiteY5712" fmla="*/ 430074 h 6095017"/>
              <a:gd name="connsiteX5713" fmla="*/ 6039005 w 10342563"/>
              <a:gd name="connsiteY5713" fmla="*/ 422945 h 6095017"/>
              <a:gd name="connsiteX5714" fmla="*/ 6052153 w 10342563"/>
              <a:gd name="connsiteY5714" fmla="*/ 431719 h 6095017"/>
              <a:gd name="connsiteX5715" fmla="*/ 6039005 w 10342563"/>
              <a:gd name="connsiteY5715" fmla="*/ 444879 h 6095017"/>
              <a:gd name="connsiteX5716" fmla="*/ 6030240 w 10342563"/>
              <a:gd name="connsiteY5716" fmla="*/ 436105 h 6095017"/>
              <a:gd name="connsiteX5717" fmla="*/ 6039005 w 10342563"/>
              <a:gd name="connsiteY5717" fmla="*/ 422945 h 6095017"/>
              <a:gd name="connsiteX5718" fmla="*/ 5911914 w 10342563"/>
              <a:gd name="connsiteY5718" fmla="*/ 422945 h 6095017"/>
              <a:gd name="connsiteX5719" fmla="*/ 5933827 w 10342563"/>
              <a:gd name="connsiteY5719" fmla="*/ 422945 h 6095017"/>
              <a:gd name="connsiteX5720" fmla="*/ 5911914 w 10342563"/>
              <a:gd name="connsiteY5720" fmla="*/ 440492 h 6095017"/>
              <a:gd name="connsiteX5721" fmla="*/ 5907532 w 10342563"/>
              <a:gd name="connsiteY5721" fmla="*/ 440492 h 6095017"/>
              <a:gd name="connsiteX5722" fmla="*/ 5903150 w 10342563"/>
              <a:gd name="connsiteY5722" fmla="*/ 436105 h 6095017"/>
              <a:gd name="connsiteX5723" fmla="*/ 5911914 w 10342563"/>
              <a:gd name="connsiteY5723" fmla="*/ 422945 h 6095017"/>
              <a:gd name="connsiteX5724" fmla="*/ 5938209 w 10342563"/>
              <a:gd name="connsiteY5724" fmla="*/ 414172 h 6095017"/>
              <a:gd name="connsiteX5725" fmla="*/ 5942592 w 10342563"/>
              <a:gd name="connsiteY5725" fmla="*/ 414172 h 6095017"/>
              <a:gd name="connsiteX5726" fmla="*/ 5951356 w 10342563"/>
              <a:gd name="connsiteY5726" fmla="*/ 418559 h 6095017"/>
              <a:gd name="connsiteX5727" fmla="*/ 5942592 w 10342563"/>
              <a:gd name="connsiteY5727" fmla="*/ 422945 h 6095017"/>
              <a:gd name="connsiteX5728" fmla="*/ 5938209 w 10342563"/>
              <a:gd name="connsiteY5728" fmla="*/ 422945 h 6095017"/>
              <a:gd name="connsiteX5729" fmla="*/ 5938209 w 10342563"/>
              <a:gd name="connsiteY5729" fmla="*/ 414172 h 6095017"/>
              <a:gd name="connsiteX5730" fmla="*/ 2335842 w 10342563"/>
              <a:gd name="connsiteY5730" fmla="*/ 414172 h 6095017"/>
              <a:gd name="connsiteX5731" fmla="*/ 2348989 w 10342563"/>
              <a:gd name="connsiteY5731" fmla="*/ 436105 h 6095017"/>
              <a:gd name="connsiteX5732" fmla="*/ 2353371 w 10342563"/>
              <a:gd name="connsiteY5732" fmla="*/ 444879 h 6095017"/>
              <a:gd name="connsiteX5733" fmla="*/ 2370901 w 10342563"/>
              <a:gd name="connsiteY5733" fmla="*/ 458039 h 6095017"/>
              <a:gd name="connsiteX5734" fmla="*/ 2370901 w 10342563"/>
              <a:gd name="connsiteY5734" fmla="*/ 488747 h 6095017"/>
              <a:gd name="connsiteX5735" fmla="*/ 2370901 w 10342563"/>
              <a:gd name="connsiteY5735" fmla="*/ 519454 h 6095017"/>
              <a:gd name="connsiteX5736" fmla="*/ 2375284 w 10342563"/>
              <a:gd name="connsiteY5736" fmla="*/ 523841 h 6095017"/>
              <a:gd name="connsiteX5737" fmla="*/ 2405961 w 10342563"/>
              <a:gd name="connsiteY5737" fmla="*/ 532614 h 6095017"/>
              <a:gd name="connsiteX5738" fmla="*/ 2414726 w 10342563"/>
              <a:gd name="connsiteY5738" fmla="*/ 523841 h 6095017"/>
              <a:gd name="connsiteX5739" fmla="*/ 2414726 w 10342563"/>
              <a:gd name="connsiteY5739" fmla="*/ 515067 h 6095017"/>
              <a:gd name="connsiteX5740" fmla="*/ 2419108 w 10342563"/>
              <a:gd name="connsiteY5740" fmla="*/ 497520 h 6095017"/>
              <a:gd name="connsiteX5741" fmla="*/ 2423491 w 10342563"/>
              <a:gd name="connsiteY5741" fmla="*/ 497520 h 6095017"/>
              <a:gd name="connsiteX5742" fmla="*/ 2427873 w 10342563"/>
              <a:gd name="connsiteY5742" fmla="*/ 479973 h 6095017"/>
              <a:gd name="connsiteX5743" fmla="*/ 2427873 w 10342563"/>
              <a:gd name="connsiteY5743" fmla="*/ 471200 h 6095017"/>
              <a:gd name="connsiteX5744" fmla="*/ 2432255 w 10342563"/>
              <a:gd name="connsiteY5744" fmla="*/ 453652 h 6095017"/>
              <a:gd name="connsiteX5745" fmla="*/ 2462933 w 10342563"/>
              <a:gd name="connsiteY5745" fmla="*/ 427332 h 6095017"/>
              <a:gd name="connsiteX5746" fmla="*/ 2476080 w 10342563"/>
              <a:gd name="connsiteY5746" fmla="*/ 431719 h 6095017"/>
              <a:gd name="connsiteX5747" fmla="*/ 2480463 w 10342563"/>
              <a:gd name="connsiteY5747" fmla="*/ 440492 h 6095017"/>
              <a:gd name="connsiteX5748" fmla="*/ 2476080 w 10342563"/>
              <a:gd name="connsiteY5748" fmla="*/ 475586 h 6095017"/>
              <a:gd name="connsiteX5749" fmla="*/ 2467315 w 10342563"/>
              <a:gd name="connsiteY5749" fmla="*/ 488747 h 6095017"/>
              <a:gd name="connsiteX5750" fmla="*/ 2471698 w 10342563"/>
              <a:gd name="connsiteY5750" fmla="*/ 501907 h 6095017"/>
              <a:gd name="connsiteX5751" fmla="*/ 2480463 w 10342563"/>
              <a:gd name="connsiteY5751" fmla="*/ 523841 h 6095017"/>
              <a:gd name="connsiteX5752" fmla="*/ 2489227 w 10342563"/>
              <a:gd name="connsiteY5752" fmla="*/ 519454 h 6095017"/>
              <a:gd name="connsiteX5753" fmla="*/ 2497992 w 10342563"/>
              <a:gd name="connsiteY5753" fmla="*/ 510680 h 6095017"/>
              <a:gd name="connsiteX5754" fmla="*/ 2506757 w 10342563"/>
              <a:gd name="connsiteY5754" fmla="*/ 510680 h 6095017"/>
              <a:gd name="connsiteX5755" fmla="*/ 2515522 w 10342563"/>
              <a:gd name="connsiteY5755" fmla="*/ 541388 h 6095017"/>
              <a:gd name="connsiteX5756" fmla="*/ 2506757 w 10342563"/>
              <a:gd name="connsiteY5756" fmla="*/ 554548 h 6095017"/>
              <a:gd name="connsiteX5757" fmla="*/ 2471698 w 10342563"/>
              <a:gd name="connsiteY5757" fmla="*/ 589642 h 6095017"/>
              <a:gd name="connsiteX5758" fmla="*/ 2454168 w 10342563"/>
              <a:gd name="connsiteY5758" fmla="*/ 598415 h 6095017"/>
              <a:gd name="connsiteX5759" fmla="*/ 2436638 w 10342563"/>
              <a:gd name="connsiteY5759" fmla="*/ 602802 h 6095017"/>
              <a:gd name="connsiteX5760" fmla="*/ 2419108 w 10342563"/>
              <a:gd name="connsiteY5760" fmla="*/ 598415 h 6095017"/>
              <a:gd name="connsiteX5761" fmla="*/ 2397196 w 10342563"/>
              <a:gd name="connsiteY5761" fmla="*/ 589642 h 6095017"/>
              <a:gd name="connsiteX5762" fmla="*/ 2388431 w 10342563"/>
              <a:gd name="connsiteY5762" fmla="*/ 589642 h 6095017"/>
              <a:gd name="connsiteX5763" fmla="*/ 2353371 w 10342563"/>
              <a:gd name="connsiteY5763" fmla="*/ 594029 h 6095017"/>
              <a:gd name="connsiteX5764" fmla="*/ 2340224 w 10342563"/>
              <a:gd name="connsiteY5764" fmla="*/ 602802 h 6095017"/>
              <a:gd name="connsiteX5765" fmla="*/ 2300782 w 10342563"/>
              <a:gd name="connsiteY5765" fmla="*/ 611576 h 6095017"/>
              <a:gd name="connsiteX5766" fmla="*/ 2278870 w 10342563"/>
              <a:gd name="connsiteY5766" fmla="*/ 607189 h 6095017"/>
              <a:gd name="connsiteX5767" fmla="*/ 2261340 w 10342563"/>
              <a:gd name="connsiteY5767" fmla="*/ 602802 h 6095017"/>
              <a:gd name="connsiteX5768" fmla="*/ 2248193 w 10342563"/>
              <a:gd name="connsiteY5768" fmla="*/ 580868 h 6095017"/>
              <a:gd name="connsiteX5769" fmla="*/ 2256958 w 10342563"/>
              <a:gd name="connsiteY5769" fmla="*/ 567708 h 6095017"/>
              <a:gd name="connsiteX5770" fmla="*/ 2309547 w 10342563"/>
              <a:gd name="connsiteY5770" fmla="*/ 558935 h 6095017"/>
              <a:gd name="connsiteX5771" fmla="*/ 2309547 w 10342563"/>
              <a:gd name="connsiteY5771" fmla="*/ 554548 h 6095017"/>
              <a:gd name="connsiteX5772" fmla="*/ 2278870 w 10342563"/>
              <a:gd name="connsiteY5772" fmla="*/ 550161 h 6095017"/>
              <a:gd name="connsiteX5773" fmla="*/ 2270105 w 10342563"/>
              <a:gd name="connsiteY5773" fmla="*/ 550161 h 6095017"/>
              <a:gd name="connsiteX5774" fmla="*/ 2230663 w 10342563"/>
              <a:gd name="connsiteY5774" fmla="*/ 541388 h 6095017"/>
              <a:gd name="connsiteX5775" fmla="*/ 2213133 w 10342563"/>
              <a:gd name="connsiteY5775" fmla="*/ 528227 h 6095017"/>
              <a:gd name="connsiteX5776" fmla="*/ 2208751 w 10342563"/>
              <a:gd name="connsiteY5776" fmla="*/ 510680 h 6095017"/>
              <a:gd name="connsiteX5777" fmla="*/ 2226281 w 10342563"/>
              <a:gd name="connsiteY5777" fmla="*/ 493133 h 6095017"/>
              <a:gd name="connsiteX5778" fmla="*/ 2252576 w 10342563"/>
              <a:gd name="connsiteY5778" fmla="*/ 497520 h 6095017"/>
              <a:gd name="connsiteX5779" fmla="*/ 2256958 w 10342563"/>
              <a:gd name="connsiteY5779" fmla="*/ 497520 h 6095017"/>
              <a:gd name="connsiteX5780" fmla="*/ 2256958 w 10342563"/>
              <a:gd name="connsiteY5780" fmla="*/ 493133 h 6095017"/>
              <a:gd name="connsiteX5781" fmla="*/ 2243811 w 10342563"/>
              <a:gd name="connsiteY5781" fmla="*/ 484360 h 6095017"/>
              <a:gd name="connsiteX5782" fmla="*/ 2243811 w 10342563"/>
              <a:gd name="connsiteY5782" fmla="*/ 475586 h 6095017"/>
              <a:gd name="connsiteX5783" fmla="*/ 2256958 w 10342563"/>
              <a:gd name="connsiteY5783" fmla="*/ 462426 h 6095017"/>
              <a:gd name="connsiteX5784" fmla="*/ 2270105 w 10342563"/>
              <a:gd name="connsiteY5784" fmla="*/ 449266 h 6095017"/>
              <a:gd name="connsiteX5785" fmla="*/ 2278870 w 10342563"/>
              <a:gd name="connsiteY5785" fmla="*/ 436105 h 6095017"/>
              <a:gd name="connsiteX5786" fmla="*/ 2313930 w 10342563"/>
              <a:gd name="connsiteY5786" fmla="*/ 418559 h 6095017"/>
              <a:gd name="connsiteX5787" fmla="*/ 2335842 w 10342563"/>
              <a:gd name="connsiteY5787" fmla="*/ 414172 h 6095017"/>
              <a:gd name="connsiteX5788" fmla="*/ 8078484 w 10342563"/>
              <a:gd name="connsiteY5788" fmla="*/ 408140 h 6095017"/>
              <a:gd name="connsiteX5789" fmla="*/ 8081223 w 10342563"/>
              <a:gd name="connsiteY5789" fmla="*/ 409785 h 6095017"/>
              <a:gd name="connsiteX5790" fmla="*/ 8098753 w 10342563"/>
              <a:gd name="connsiteY5790" fmla="*/ 427332 h 6095017"/>
              <a:gd name="connsiteX5791" fmla="*/ 8094371 w 10342563"/>
              <a:gd name="connsiteY5791" fmla="*/ 440492 h 6095017"/>
              <a:gd name="connsiteX5792" fmla="*/ 8085605 w 10342563"/>
              <a:gd name="connsiteY5792" fmla="*/ 440492 h 6095017"/>
              <a:gd name="connsiteX5793" fmla="*/ 8068075 w 10342563"/>
              <a:gd name="connsiteY5793" fmla="*/ 418559 h 6095017"/>
              <a:gd name="connsiteX5794" fmla="*/ 8072458 w 10342563"/>
              <a:gd name="connsiteY5794" fmla="*/ 409785 h 6095017"/>
              <a:gd name="connsiteX5795" fmla="*/ 8078484 w 10342563"/>
              <a:gd name="connsiteY5795" fmla="*/ 408140 h 6095017"/>
              <a:gd name="connsiteX5796" fmla="*/ 3133446 w 10342563"/>
              <a:gd name="connsiteY5796" fmla="*/ 405398 h 6095017"/>
              <a:gd name="connsiteX5797" fmla="*/ 3133446 w 10342563"/>
              <a:gd name="connsiteY5797" fmla="*/ 409785 h 6095017"/>
              <a:gd name="connsiteX5798" fmla="*/ 3137829 w 10342563"/>
              <a:gd name="connsiteY5798" fmla="*/ 414172 h 6095017"/>
              <a:gd name="connsiteX5799" fmla="*/ 3142211 w 10342563"/>
              <a:gd name="connsiteY5799" fmla="*/ 414172 h 6095017"/>
              <a:gd name="connsiteX5800" fmla="*/ 3142211 w 10342563"/>
              <a:gd name="connsiteY5800" fmla="*/ 409785 h 6095017"/>
              <a:gd name="connsiteX5801" fmla="*/ 3133446 w 10342563"/>
              <a:gd name="connsiteY5801" fmla="*/ 409785 h 6095017"/>
              <a:gd name="connsiteX5802" fmla="*/ 3137829 w 10342563"/>
              <a:gd name="connsiteY5802" fmla="*/ 405398 h 6095017"/>
              <a:gd name="connsiteX5803" fmla="*/ 3133446 w 10342563"/>
              <a:gd name="connsiteY5803" fmla="*/ 405398 h 6095017"/>
              <a:gd name="connsiteX5804" fmla="*/ 2874882 w 10342563"/>
              <a:gd name="connsiteY5804" fmla="*/ 401011 h 6095017"/>
              <a:gd name="connsiteX5805" fmla="*/ 2879265 w 10342563"/>
              <a:gd name="connsiteY5805" fmla="*/ 405398 h 6095017"/>
              <a:gd name="connsiteX5806" fmla="*/ 2879265 w 10342563"/>
              <a:gd name="connsiteY5806" fmla="*/ 409785 h 6095017"/>
              <a:gd name="connsiteX5807" fmla="*/ 2874882 w 10342563"/>
              <a:gd name="connsiteY5807" fmla="*/ 405398 h 6095017"/>
              <a:gd name="connsiteX5808" fmla="*/ 2874882 w 10342563"/>
              <a:gd name="connsiteY5808" fmla="*/ 401011 h 6095017"/>
              <a:gd name="connsiteX5809" fmla="*/ 7165293 w 10342563"/>
              <a:gd name="connsiteY5809" fmla="*/ 396625 h 6095017"/>
              <a:gd name="connsiteX5810" fmla="*/ 7165293 w 10342563"/>
              <a:gd name="connsiteY5810" fmla="*/ 405398 h 6095017"/>
              <a:gd name="connsiteX5811" fmla="*/ 7160910 w 10342563"/>
              <a:gd name="connsiteY5811" fmla="*/ 409785 h 6095017"/>
              <a:gd name="connsiteX5812" fmla="*/ 7156528 w 10342563"/>
              <a:gd name="connsiteY5812" fmla="*/ 401011 h 6095017"/>
              <a:gd name="connsiteX5813" fmla="*/ 7165293 w 10342563"/>
              <a:gd name="connsiteY5813" fmla="*/ 396625 h 6095017"/>
              <a:gd name="connsiteX5814" fmla="*/ 5916297 w 10342563"/>
              <a:gd name="connsiteY5814" fmla="*/ 392238 h 6095017"/>
              <a:gd name="connsiteX5815" fmla="*/ 5929444 w 10342563"/>
              <a:gd name="connsiteY5815" fmla="*/ 396625 h 6095017"/>
              <a:gd name="connsiteX5816" fmla="*/ 5938209 w 10342563"/>
              <a:gd name="connsiteY5816" fmla="*/ 405398 h 6095017"/>
              <a:gd name="connsiteX5817" fmla="*/ 5938209 w 10342563"/>
              <a:gd name="connsiteY5817" fmla="*/ 414172 h 6095017"/>
              <a:gd name="connsiteX5818" fmla="*/ 5907532 w 10342563"/>
              <a:gd name="connsiteY5818" fmla="*/ 405398 h 6095017"/>
              <a:gd name="connsiteX5819" fmla="*/ 5907532 w 10342563"/>
              <a:gd name="connsiteY5819" fmla="*/ 401011 h 6095017"/>
              <a:gd name="connsiteX5820" fmla="*/ 5911914 w 10342563"/>
              <a:gd name="connsiteY5820" fmla="*/ 396625 h 6095017"/>
              <a:gd name="connsiteX5821" fmla="*/ 5916297 w 10342563"/>
              <a:gd name="connsiteY5821" fmla="*/ 392238 h 6095017"/>
              <a:gd name="connsiteX5822" fmla="*/ 7073262 w 10342563"/>
              <a:gd name="connsiteY5822" fmla="*/ 387851 h 6095017"/>
              <a:gd name="connsiteX5823" fmla="*/ 7117086 w 10342563"/>
              <a:gd name="connsiteY5823" fmla="*/ 396625 h 6095017"/>
              <a:gd name="connsiteX5824" fmla="*/ 7130233 w 10342563"/>
              <a:gd name="connsiteY5824" fmla="*/ 418559 h 6095017"/>
              <a:gd name="connsiteX5825" fmla="*/ 7134616 w 10342563"/>
              <a:gd name="connsiteY5825" fmla="*/ 431719 h 6095017"/>
              <a:gd name="connsiteX5826" fmla="*/ 7160910 w 10342563"/>
              <a:gd name="connsiteY5826" fmla="*/ 436105 h 6095017"/>
              <a:gd name="connsiteX5827" fmla="*/ 7174058 w 10342563"/>
              <a:gd name="connsiteY5827" fmla="*/ 431719 h 6095017"/>
              <a:gd name="connsiteX5828" fmla="*/ 7187205 w 10342563"/>
              <a:gd name="connsiteY5828" fmla="*/ 440492 h 6095017"/>
              <a:gd name="connsiteX5829" fmla="*/ 7191587 w 10342563"/>
              <a:gd name="connsiteY5829" fmla="*/ 458039 h 6095017"/>
              <a:gd name="connsiteX5830" fmla="*/ 7191587 w 10342563"/>
              <a:gd name="connsiteY5830" fmla="*/ 479973 h 6095017"/>
              <a:gd name="connsiteX5831" fmla="*/ 7209117 w 10342563"/>
              <a:gd name="connsiteY5831" fmla="*/ 484360 h 6095017"/>
              <a:gd name="connsiteX5832" fmla="*/ 7213500 w 10342563"/>
              <a:gd name="connsiteY5832" fmla="*/ 471200 h 6095017"/>
              <a:gd name="connsiteX5833" fmla="*/ 7209117 w 10342563"/>
              <a:gd name="connsiteY5833" fmla="*/ 458039 h 6095017"/>
              <a:gd name="connsiteX5834" fmla="*/ 7213500 w 10342563"/>
              <a:gd name="connsiteY5834" fmla="*/ 449266 h 6095017"/>
              <a:gd name="connsiteX5835" fmla="*/ 7261707 w 10342563"/>
              <a:gd name="connsiteY5835" fmla="*/ 427332 h 6095017"/>
              <a:gd name="connsiteX5836" fmla="*/ 7288001 w 10342563"/>
              <a:gd name="connsiteY5836" fmla="*/ 431719 h 6095017"/>
              <a:gd name="connsiteX5837" fmla="*/ 7314296 w 10342563"/>
              <a:gd name="connsiteY5837" fmla="*/ 444879 h 6095017"/>
              <a:gd name="connsiteX5838" fmla="*/ 7340591 w 10342563"/>
              <a:gd name="connsiteY5838" fmla="*/ 462426 h 6095017"/>
              <a:gd name="connsiteX5839" fmla="*/ 7349355 w 10342563"/>
              <a:gd name="connsiteY5839" fmla="*/ 458039 h 6095017"/>
              <a:gd name="connsiteX5840" fmla="*/ 7358120 w 10342563"/>
              <a:gd name="connsiteY5840" fmla="*/ 458039 h 6095017"/>
              <a:gd name="connsiteX5841" fmla="*/ 7388797 w 10342563"/>
              <a:gd name="connsiteY5841" fmla="*/ 488747 h 6095017"/>
              <a:gd name="connsiteX5842" fmla="*/ 7393180 w 10342563"/>
              <a:gd name="connsiteY5842" fmla="*/ 493133 h 6095017"/>
              <a:gd name="connsiteX5843" fmla="*/ 7410710 w 10342563"/>
              <a:gd name="connsiteY5843" fmla="*/ 528227 h 6095017"/>
              <a:gd name="connsiteX5844" fmla="*/ 7410710 w 10342563"/>
              <a:gd name="connsiteY5844" fmla="*/ 563321 h 6095017"/>
              <a:gd name="connsiteX5845" fmla="*/ 7401945 w 10342563"/>
              <a:gd name="connsiteY5845" fmla="*/ 598415 h 6095017"/>
              <a:gd name="connsiteX5846" fmla="*/ 7388797 w 10342563"/>
              <a:gd name="connsiteY5846" fmla="*/ 633509 h 6095017"/>
              <a:gd name="connsiteX5847" fmla="*/ 7388797 w 10342563"/>
              <a:gd name="connsiteY5847" fmla="*/ 651056 h 6095017"/>
              <a:gd name="connsiteX5848" fmla="*/ 7384415 w 10342563"/>
              <a:gd name="connsiteY5848" fmla="*/ 664217 h 6095017"/>
              <a:gd name="connsiteX5849" fmla="*/ 7380032 w 10342563"/>
              <a:gd name="connsiteY5849" fmla="*/ 699311 h 6095017"/>
              <a:gd name="connsiteX5850" fmla="*/ 7375650 w 10342563"/>
              <a:gd name="connsiteY5850" fmla="*/ 708084 h 6095017"/>
              <a:gd name="connsiteX5851" fmla="*/ 7362503 w 10342563"/>
              <a:gd name="connsiteY5851" fmla="*/ 725631 h 6095017"/>
              <a:gd name="connsiteX5852" fmla="*/ 7353738 w 10342563"/>
              <a:gd name="connsiteY5852" fmla="*/ 747565 h 6095017"/>
              <a:gd name="connsiteX5853" fmla="*/ 7362503 w 10342563"/>
              <a:gd name="connsiteY5853" fmla="*/ 751952 h 6095017"/>
              <a:gd name="connsiteX5854" fmla="*/ 7397562 w 10342563"/>
              <a:gd name="connsiteY5854" fmla="*/ 730018 h 6095017"/>
              <a:gd name="connsiteX5855" fmla="*/ 7415092 w 10342563"/>
              <a:gd name="connsiteY5855" fmla="*/ 712471 h 6095017"/>
              <a:gd name="connsiteX5856" fmla="*/ 7419474 w 10342563"/>
              <a:gd name="connsiteY5856" fmla="*/ 699311 h 6095017"/>
              <a:gd name="connsiteX5857" fmla="*/ 7423857 w 10342563"/>
              <a:gd name="connsiteY5857" fmla="*/ 694924 h 6095017"/>
              <a:gd name="connsiteX5858" fmla="*/ 7423857 w 10342563"/>
              <a:gd name="connsiteY5858" fmla="*/ 690537 h 6095017"/>
              <a:gd name="connsiteX5859" fmla="*/ 7419474 w 10342563"/>
              <a:gd name="connsiteY5859" fmla="*/ 694924 h 6095017"/>
              <a:gd name="connsiteX5860" fmla="*/ 7419474 w 10342563"/>
              <a:gd name="connsiteY5860" fmla="*/ 699311 h 6095017"/>
              <a:gd name="connsiteX5861" fmla="*/ 7406327 w 10342563"/>
              <a:gd name="connsiteY5861" fmla="*/ 699311 h 6095017"/>
              <a:gd name="connsiteX5862" fmla="*/ 7397562 w 10342563"/>
              <a:gd name="connsiteY5862" fmla="*/ 686150 h 6095017"/>
              <a:gd name="connsiteX5863" fmla="*/ 7401945 w 10342563"/>
              <a:gd name="connsiteY5863" fmla="*/ 672990 h 6095017"/>
              <a:gd name="connsiteX5864" fmla="*/ 7415092 w 10342563"/>
              <a:gd name="connsiteY5864" fmla="*/ 664217 h 6095017"/>
              <a:gd name="connsiteX5865" fmla="*/ 7432622 w 10342563"/>
              <a:gd name="connsiteY5865" fmla="*/ 659830 h 6095017"/>
              <a:gd name="connsiteX5866" fmla="*/ 7441387 w 10342563"/>
              <a:gd name="connsiteY5866" fmla="*/ 664217 h 6095017"/>
              <a:gd name="connsiteX5867" fmla="*/ 7450152 w 10342563"/>
              <a:gd name="connsiteY5867" fmla="*/ 677377 h 6095017"/>
              <a:gd name="connsiteX5868" fmla="*/ 7480829 w 10342563"/>
              <a:gd name="connsiteY5868" fmla="*/ 668603 h 6095017"/>
              <a:gd name="connsiteX5869" fmla="*/ 7480829 w 10342563"/>
              <a:gd name="connsiteY5869" fmla="*/ 664217 h 6095017"/>
              <a:gd name="connsiteX5870" fmla="*/ 7485211 w 10342563"/>
              <a:gd name="connsiteY5870" fmla="*/ 664217 h 6095017"/>
              <a:gd name="connsiteX5871" fmla="*/ 7507123 w 10342563"/>
              <a:gd name="connsiteY5871" fmla="*/ 672990 h 6095017"/>
              <a:gd name="connsiteX5872" fmla="*/ 7529035 w 10342563"/>
              <a:gd name="connsiteY5872" fmla="*/ 659830 h 6095017"/>
              <a:gd name="connsiteX5873" fmla="*/ 7550947 w 10342563"/>
              <a:gd name="connsiteY5873" fmla="*/ 651056 h 6095017"/>
              <a:gd name="connsiteX5874" fmla="*/ 7612301 w 10342563"/>
              <a:gd name="connsiteY5874" fmla="*/ 642283 h 6095017"/>
              <a:gd name="connsiteX5875" fmla="*/ 7625449 w 10342563"/>
              <a:gd name="connsiteY5875" fmla="*/ 651056 h 6095017"/>
              <a:gd name="connsiteX5876" fmla="*/ 7625449 w 10342563"/>
              <a:gd name="connsiteY5876" fmla="*/ 655443 h 6095017"/>
              <a:gd name="connsiteX5877" fmla="*/ 7664891 w 10342563"/>
              <a:gd name="connsiteY5877" fmla="*/ 668603 h 6095017"/>
              <a:gd name="connsiteX5878" fmla="*/ 7678039 w 10342563"/>
              <a:gd name="connsiteY5878" fmla="*/ 668603 h 6095017"/>
              <a:gd name="connsiteX5879" fmla="*/ 7704333 w 10342563"/>
              <a:gd name="connsiteY5879" fmla="*/ 672990 h 6095017"/>
              <a:gd name="connsiteX5880" fmla="*/ 7752540 w 10342563"/>
              <a:gd name="connsiteY5880" fmla="*/ 655443 h 6095017"/>
              <a:gd name="connsiteX5881" fmla="*/ 7752540 w 10342563"/>
              <a:gd name="connsiteY5881" fmla="*/ 646670 h 6095017"/>
              <a:gd name="connsiteX5882" fmla="*/ 7735010 w 10342563"/>
              <a:gd name="connsiteY5882" fmla="*/ 620349 h 6095017"/>
              <a:gd name="connsiteX5883" fmla="*/ 7743775 w 10342563"/>
              <a:gd name="connsiteY5883" fmla="*/ 598415 h 6095017"/>
              <a:gd name="connsiteX5884" fmla="*/ 7756922 w 10342563"/>
              <a:gd name="connsiteY5884" fmla="*/ 594029 h 6095017"/>
              <a:gd name="connsiteX5885" fmla="*/ 7805129 w 10342563"/>
              <a:gd name="connsiteY5885" fmla="*/ 594029 h 6095017"/>
              <a:gd name="connsiteX5886" fmla="*/ 7822659 w 10342563"/>
              <a:gd name="connsiteY5886" fmla="*/ 594029 h 6095017"/>
              <a:gd name="connsiteX5887" fmla="*/ 7827041 w 10342563"/>
              <a:gd name="connsiteY5887" fmla="*/ 589642 h 6095017"/>
              <a:gd name="connsiteX5888" fmla="*/ 7884013 w 10342563"/>
              <a:gd name="connsiteY5888" fmla="*/ 607189 h 6095017"/>
              <a:gd name="connsiteX5889" fmla="*/ 7914690 w 10342563"/>
              <a:gd name="connsiteY5889" fmla="*/ 637896 h 6095017"/>
              <a:gd name="connsiteX5890" fmla="*/ 7914690 w 10342563"/>
              <a:gd name="connsiteY5890" fmla="*/ 651056 h 6095017"/>
              <a:gd name="connsiteX5891" fmla="*/ 7919073 w 10342563"/>
              <a:gd name="connsiteY5891" fmla="*/ 659830 h 6095017"/>
              <a:gd name="connsiteX5892" fmla="*/ 7936603 w 10342563"/>
              <a:gd name="connsiteY5892" fmla="*/ 664217 h 6095017"/>
              <a:gd name="connsiteX5893" fmla="*/ 7949749 w 10342563"/>
              <a:gd name="connsiteY5893" fmla="*/ 686150 h 6095017"/>
              <a:gd name="connsiteX5894" fmla="*/ 7945367 w 10342563"/>
              <a:gd name="connsiteY5894" fmla="*/ 694924 h 6095017"/>
              <a:gd name="connsiteX5895" fmla="*/ 7936603 w 10342563"/>
              <a:gd name="connsiteY5895" fmla="*/ 699311 h 6095017"/>
              <a:gd name="connsiteX5896" fmla="*/ 7940985 w 10342563"/>
              <a:gd name="connsiteY5896" fmla="*/ 708084 h 6095017"/>
              <a:gd name="connsiteX5897" fmla="*/ 7958515 w 10342563"/>
              <a:gd name="connsiteY5897" fmla="*/ 708084 h 6095017"/>
              <a:gd name="connsiteX5898" fmla="*/ 7967279 w 10342563"/>
              <a:gd name="connsiteY5898" fmla="*/ 716858 h 6095017"/>
              <a:gd name="connsiteX5899" fmla="*/ 8024251 w 10342563"/>
              <a:gd name="connsiteY5899" fmla="*/ 756338 h 6095017"/>
              <a:gd name="connsiteX5900" fmla="*/ 8046163 w 10342563"/>
              <a:gd name="connsiteY5900" fmla="*/ 760725 h 6095017"/>
              <a:gd name="connsiteX5901" fmla="*/ 8054929 w 10342563"/>
              <a:gd name="connsiteY5901" fmla="*/ 756338 h 6095017"/>
              <a:gd name="connsiteX5902" fmla="*/ 8041781 w 10342563"/>
              <a:gd name="connsiteY5902" fmla="*/ 712471 h 6095017"/>
              <a:gd name="connsiteX5903" fmla="*/ 8033016 w 10342563"/>
              <a:gd name="connsiteY5903" fmla="*/ 677377 h 6095017"/>
              <a:gd name="connsiteX5904" fmla="*/ 8033016 w 10342563"/>
              <a:gd name="connsiteY5904" fmla="*/ 672990 h 6095017"/>
              <a:gd name="connsiteX5905" fmla="*/ 8037399 w 10342563"/>
              <a:gd name="connsiteY5905" fmla="*/ 672990 h 6095017"/>
              <a:gd name="connsiteX5906" fmla="*/ 8041781 w 10342563"/>
              <a:gd name="connsiteY5906" fmla="*/ 677377 h 6095017"/>
              <a:gd name="connsiteX5907" fmla="*/ 8089988 w 10342563"/>
              <a:gd name="connsiteY5907" fmla="*/ 690537 h 6095017"/>
              <a:gd name="connsiteX5908" fmla="*/ 8107517 w 10342563"/>
              <a:gd name="connsiteY5908" fmla="*/ 677377 h 6095017"/>
              <a:gd name="connsiteX5909" fmla="*/ 8129430 w 10342563"/>
              <a:gd name="connsiteY5909" fmla="*/ 659830 h 6095017"/>
              <a:gd name="connsiteX5910" fmla="*/ 8146959 w 10342563"/>
              <a:gd name="connsiteY5910" fmla="*/ 664217 h 6095017"/>
              <a:gd name="connsiteX5911" fmla="*/ 8168872 w 10342563"/>
              <a:gd name="connsiteY5911" fmla="*/ 655443 h 6095017"/>
              <a:gd name="connsiteX5912" fmla="*/ 8186401 w 10342563"/>
              <a:gd name="connsiteY5912" fmla="*/ 646670 h 6095017"/>
              <a:gd name="connsiteX5913" fmla="*/ 8208314 w 10342563"/>
              <a:gd name="connsiteY5913" fmla="*/ 646670 h 6095017"/>
              <a:gd name="connsiteX5914" fmla="*/ 8221461 w 10342563"/>
              <a:gd name="connsiteY5914" fmla="*/ 646670 h 6095017"/>
              <a:gd name="connsiteX5915" fmla="*/ 8217079 w 10342563"/>
              <a:gd name="connsiteY5915" fmla="*/ 633509 h 6095017"/>
              <a:gd name="connsiteX5916" fmla="*/ 8199549 w 10342563"/>
              <a:gd name="connsiteY5916" fmla="*/ 611576 h 6095017"/>
              <a:gd name="connsiteX5917" fmla="*/ 8195167 w 10342563"/>
              <a:gd name="connsiteY5917" fmla="*/ 594029 h 6095017"/>
              <a:gd name="connsiteX5918" fmla="*/ 8182019 w 10342563"/>
              <a:gd name="connsiteY5918" fmla="*/ 594029 h 6095017"/>
              <a:gd name="connsiteX5919" fmla="*/ 8168872 w 10342563"/>
              <a:gd name="connsiteY5919" fmla="*/ 580868 h 6095017"/>
              <a:gd name="connsiteX5920" fmla="*/ 8177637 w 10342563"/>
              <a:gd name="connsiteY5920" fmla="*/ 563321 h 6095017"/>
              <a:gd name="connsiteX5921" fmla="*/ 8190784 w 10342563"/>
              <a:gd name="connsiteY5921" fmla="*/ 558935 h 6095017"/>
              <a:gd name="connsiteX5922" fmla="*/ 8195167 w 10342563"/>
              <a:gd name="connsiteY5922" fmla="*/ 550161 h 6095017"/>
              <a:gd name="connsiteX5923" fmla="*/ 8190784 w 10342563"/>
              <a:gd name="connsiteY5923" fmla="*/ 545774 h 6095017"/>
              <a:gd name="connsiteX5924" fmla="*/ 8173254 w 10342563"/>
              <a:gd name="connsiteY5924" fmla="*/ 537001 h 6095017"/>
              <a:gd name="connsiteX5925" fmla="*/ 8168872 w 10342563"/>
              <a:gd name="connsiteY5925" fmla="*/ 532614 h 6095017"/>
              <a:gd name="connsiteX5926" fmla="*/ 8173254 w 10342563"/>
              <a:gd name="connsiteY5926" fmla="*/ 528227 h 6095017"/>
              <a:gd name="connsiteX5927" fmla="*/ 8182019 w 10342563"/>
              <a:gd name="connsiteY5927" fmla="*/ 523841 h 6095017"/>
              <a:gd name="connsiteX5928" fmla="*/ 8234609 w 10342563"/>
              <a:gd name="connsiteY5928" fmla="*/ 523841 h 6095017"/>
              <a:gd name="connsiteX5929" fmla="*/ 8282815 w 10342563"/>
              <a:gd name="connsiteY5929" fmla="*/ 519454 h 6095017"/>
              <a:gd name="connsiteX5930" fmla="*/ 8322257 w 10342563"/>
              <a:gd name="connsiteY5930" fmla="*/ 523841 h 6095017"/>
              <a:gd name="connsiteX5931" fmla="*/ 8352935 w 10342563"/>
              <a:gd name="connsiteY5931" fmla="*/ 515067 h 6095017"/>
              <a:gd name="connsiteX5932" fmla="*/ 8366081 w 10342563"/>
              <a:gd name="connsiteY5932" fmla="*/ 506293 h 6095017"/>
              <a:gd name="connsiteX5933" fmla="*/ 8387994 w 10342563"/>
              <a:gd name="connsiteY5933" fmla="*/ 501907 h 6095017"/>
              <a:gd name="connsiteX5934" fmla="*/ 8436201 w 10342563"/>
              <a:gd name="connsiteY5934" fmla="*/ 515067 h 6095017"/>
              <a:gd name="connsiteX5935" fmla="*/ 8440583 w 10342563"/>
              <a:gd name="connsiteY5935" fmla="*/ 515067 h 6095017"/>
              <a:gd name="connsiteX5936" fmla="*/ 8440583 w 10342563"/>
              <a:gd name="connsiteY5936" fmla="*/ 537001 h 6095017"/>
              <a:gd name="connsiteX5937" fmla="*/ 8440583 w 10342563"/>
              <a:gd name="connsiteY5937" fmla="*/ 545774 h 6095017"/>
              <a:gd name="connsiteX5938" fmla="*/ 8462495 w 10342563"/>
              <a:gd name="connsiteY5938" fmla="*/ 554548 h 6095017"/>
              <a:gd name="connsiteX5939" fmla="*/ 8471260 w 10342563"/>
              <a:gd name="connsiteY5939" fmla="*/ 554548 h 6095017"/>
              <a:gd name="connsiteX5940" fmla="*/ 8484408 w 10342563"/>
              <a:gd name="connsiteY5940" fmla="*/ 558935 h 6095017"/>
              <a:gd name="connsiteX5941" fmla="*/ 8497555 w 10342563"/>
              <a:gd name="connsiteY5941" fmla="*/ 558935 h 6095017"/>
              <a:gd name="connsiteX5942" fmla="*/ 8515085 w 10342563"/>
              <a:gd name="connsiteY5942" fmla="*/ 554548 h 6095017"/>
              <a:gd name="connsiteX5943" fmla="*/ 8532614 w 10342563"/>
              <a:gd name="connsiteY5943" fmla="*/ 563321 h 6095017"/>
              <a:gd name="connsiteX5944" fmla="*/ 8550144 w 10342563"/>
              <a:gd name="connsiteY5944" fmla="*/ 580868 h 6095017"/>
              <a:gd name="connsiteX5945" fmla="*/ 8567674 w 10342563"/>
              <a:gd name="connsiteY5945" fmla="*/ 589642 h 6095017"/>
              <a:gd name="connsiteX5946" fmla="*/ 8598351 w 10342563"/>
              <a:gd name="connsiteY5946" fmla="*/ 567708 h 6095017"/>
              <a:gd name="connsiteX5947" fmla="*/ 8655323 w 10342563"/>
              <a:gd name="connsiteY5947" fmla="*/ 537001 h 6095017"/>
              <a:gd name="connsiteX5948" fmla="*/ 8668470 w 10342563"/>
              <a:gd name="connsiteY5948" fmla="*/ 532614 h 6095017"/>
              <a:gd name="connsiteX5949" fmla="*/ 8742972 w 10342563"/>
              <a:gd name="connsiteY5949" fmla="*/ 541388 h 6095017"/>
              <a:gd name="connsiteX5950" fmla="*/ 8747354 w 10342563"/>
              <a:gd name="connsiteY5950" fmla="*/ 545774 h 6095017"/>
              <a:gd name="connsiteX5951" fmla="*/ 8786796 w 10342563"/>
              <a:gd name="connsiteY5951" fmla="*/ 602802 h 6095017"/>
              <a:gd name="connsiteX5952" fmla="*/ 8799943 w 10342563"/>
              <a:gd name="connsiteY5952" fmla="*/ 615962 h 6095017"/>
              <a:gd name="connsiteX5953" fmla="*/ 8865680 w 10342563"/>
              <a:gd name="connsiteY5953" fmla="*/ 598415 h 6095017"/>
              <a:gd name="connsiteX5954" fmla="*/ 8909504 w 10342563"/>
              <a:gd name="connsiteY5954" fmla="*/ 572095 h 6095017"/>
              <a:gd name="connsiteX5955" fmla="*/ 8918269 w 10342563"/>
              <a:gd name="connsiteY5955" fmla="*/ 572095 h 6095017"/>
              <a:gd name="connsiteX5956" fmla="*/ 8944564 w 10342563"/>
              <a:gd name="connsiteY5956" fmla="*/ 572095 h 6095017"/>
              <a:gd name="connsiteX5957" fmla="*/ 8979624 w 10342563"/>
              <a:gd name="connsiteY5957" fmla="*/ 563321 h 6095017"/>
              <a:gd name="connsiteX5958" fmla="*/ 8992771 w 10342563"/>
              <a:gd name="connsiteY5958" fmla="*/ 550161 h 6095017"/>
              <a:gd name="connsiteX5959" fmla="*/ 8992771 w 10342563"/>
              <a:gd name="connsiteY5959" fmla="*/ 519454 h 6095017"/>
              <a:gd name="connsiteX5960" fmla="*/ 9005918 w 10342563"/>
              <a:gd name="connsiteY5960" fmla="*/ 506293 h 6095017"/>
              <a:gd name="connsiteX5961" fmla="*/ 9027830 w 10342563"/>
              <a:gd name="connsiteY5961" fmla="*/ 515067 h 6095017"/>
              <a:gd name="connsiteX5962" fmla="*/ 9027830 w 10342563"/>
              <a:gd name="connsiteY5962" fmla="*/ 541388 h 6095017"/>
              <a:gd name="connsiteX5963" fmla="*/ 9027830 w 10342563"/>
              <a:gd name="connsiteY5963" fmla="*/ 545774 h 6095017"/>
              <a:gd name="connsiteX5964" fmla="*/ 9032213 w 10342563"/>
              <a:gd name="connsiteY5964" fmla="*/ 558935 h 6095017"/>
              <a:gd name="connsiteX5965" fmla="*/ 9040978 w 10342563"/>
              <a:gd name="connsiteY5965" fmla="*/ 567708 h 6095017"/>
              <a:gd name="connsiteX5966" fmla="*/ 9049743 w 10342563"/>
              <a:gd name="connsiteY5966" fmla="*/ 567708 h 6095017"/>
              <a:gd name="connsiteX5967" fmla="*/ 9089185 w 10342563"/>
              <a:gd name="connsiteY5967" fmla="*/ 589642 h 6095017"/>
              <a:gd name="connsiteX5968" fmla="*/ 9102332 w 10342563"/>
              <a:gd name="connsiteY5968" fmla="*/ 594029 h 6095017"/>
              <a:gd name="connsiteX5969" fmla="*/ 9115479 w 10342563"/>
              <a:gd name="connsiteY5969" fmla="*/ 580868 h 6095017"/>
              <a:gd name="connsiteX5970" fmla="*/ 9115479 w 10342563"/>
              <a:gd name="connsiteY5970" fmla="*/ 567708 h 6095017"/>
              <a:gd name="connsiteX5971" fmla="*/ 9093567 w 10342563"/>
              <a:gd name="connsiteY5971" fmla="*/ 541388 h 6095017"/>
              <a:gd name="connsiteX5972" fmla="*/ 9067272 w 10342563"/>
              <a:gd name="connsiteY5972" fmla="*/ 528227 h 6095017"/>
              <a:gd name="connsiteX5973" fmla="*/ 9058508 w 10342563"/>
              <a:gd name="connsiteY5973" fmla="*/ 519454 h 6095017"/>
              <a:gd name="connsiteX5974" fmla="*/ 9049743 w 10342563"/>
              <a:gd name="connsiteY5974" fmla="*/ 484360 h 6095017"/>
              <a:gd name="connsiteX5975" fmla="*/ 9054125 w 10342563"/>
              <a:gd name="connsiteY5975" fmla="*/ 479973 h 6095017"/>
              <a:gd name="connsiteX5976" fmla="*/ 9071655 w 10342563"/>
              <a:gd name="connsiteY5976" fmla="*/ 475586 h 6095017"/>
              <a:gd name="connsiteX5977" fmla="*/ 9115479 w 10342563"/>
              <a:gd name="connsiteY5977" fmla="*/ 471200 h 6095017"/>
              <a:gd name="connsiteX5978" fmla="*/ 9150539 w 10342563"/>
              <a:gd name="connsiteY5978" fmla="*/ 458039 h 6095017"/>
              <a:gd name="connsiteX5979" fmla="*/ 9203128 w 10342563"/>
              <a:gd name="connsiteY5979" fmla="*/ 453652 h 6095017"/>
              <a:gd name="connsiteX5980" fmla="*/ 9211893 w 10342563"/>
              <a:gd name="connsiteY5980" fmla="*/ 453652 h 6095017"/>
              <a:gd name="connsiteX5981" fmla="*/ 9295159 w 10342563"/>
              <a:gd name="connsiteY5981" fmla="*/ 462426 h 6095017"/>
              <a:gd name="connsiteX5982" fmla="*/ 9321454 w 10342563"/>
              <a:gd name="connsiteY5982" fmla="*/ 471200 h 6095017"/>
              <a:gd name="connsiteX5983" fmla="*/ 9343366 w 10342563"/>
              <a:gd name="connsiteY5983" fmla="*/ 475586 h 6095017"/>
              <a:gd name="connsiteX5984" fmla="*/ 9382808 w 10342563"/>
              <a:gd name="connsiteY5984" fmla="*/ 475586 h 6095017"/>
              <a:gd name="connsiteX5985" fmla="*/ 9422250 w 10342563"/>
              <a:gd name="connsiteY5985" fmla="*/ 484360 h 6095017"/>
              <a:gd name="connsiteX5986" fmla="*/ 9457310 w 10342563"/>
              <a:gd name="connsiteY5986" fmla="*/ 488747 h 6095017"/>
              <a:gd name="connsiteX5987" fmla="*/ 9479222 w 10342563"/>
              <a:gd name="connsiteY5987" fmla="*/ 488747 h 6095017"/>
              <a:gd name="connsiteX5988" fmla="*/ 9527429 w 10342563"/>
              <a:gd name="connsiteY5988" fmla="*/ 506293 h 6095017"/>
              <a:gd name="connsiteX5989" fmla="*/ 9566871 w 10342563"/>
              <a:gd name="connsiteY5989" fmla="*/ 554548 h 6095017"/>
              <a:gd name="connsiteX5990" fmla="*/ 9571253 w 10342563"/>
              <a:gd name="connsiteY5990" fmla="*/ 554548 h 6095017"/>
              <a:gd name="connsiteX5991" fmla="*/ 9575636 w 10342563"/>
              <a:gd name="connsiteY5991" fmla="*/ 550161 h 6095017"/>
              <a:gd name="connsiteX5992" fmla="*/ 9575636 w 10342563"/>
              <a:gd name="connsiteY5992" fmla="*/ 537001 h 6095017"/>
              <a:gd name="connsiteX5993" fmla="*/ 9558106 w 10342563"/>
              <a:gd name="connsiteY5993" fmla="*/ 515067 h 6095017"/>
              <a:gd name="connsiteX5994" fmla="*/ 9558106 w 10342563"/>
              <a:gd name="connsiteY5994" fmla="*/ 501907 h 6095017"/>
              <a:gd name="connsiteX5995" fmla="*/ 9562488 w 10342563"/>
              <a:gd name="connsiteY5995" fmla="*/ 497520 h 6095017"/>
              <a:gd name="connsiteX5996" fmla="*/ 9588783 w 10342563"/>
              <a:gd name="connsiteY5996" fmla="*/ 475586 h 6095017"/>
              <a:gd name="connsiteX5997" fmla="*/ 9610695 w 10342563"/>
              <a:gd name="connsiteY5997" fmla="*/ 471200 h 6095017"/>
              <a:gd name="connsiteX5998" fmla="*/ 9623843 w 10342563"/>
              <a:gd name="connsiteY5998" fmla="*/ 479973 h 6095017"/>
              <a:gd name="connsiteX5999" fmla="*/ 9663284 w 10342563"/>
              <a:gd name="connsiteY5999" fmla="*/ 488747 h 6095017"/>
              <a:gd name="connsiteX6000" fmla="*/ 9672049 w 10342563"/>
              <a:gd name="connsiteY6000" fmla="*/ 488747 h 6095017"/>
              <a:gd name="connsiteX6001" fmla="*/ 9680814 w 10342563"/>
              <a:gd name="connsiteY6001" fmla="*/ 493133 h 6095017"/>
              <a:gd name="connsiteX6002" fmla="*/ 9693962 w 10342563"/>
              <a:gd name="connsiteY6002" fmla="*/ 537001 h 6095017"/>
              <a:gd name="connsiteX6003" fmla="*/ 9698344 w 10342563"/>
              <a:gd name="connsiteY6003" fmla="*/ 550161 h 6095017"/>
              <a:gd name="connsiteX6004" fmla="*/ 9680814 w 10342563"/>
              <a:gd name="connsiteY6004" fmla="*/ 576482 h 6095017"/>
              <a:gd name="connsiteX6005" fmla="*/ 9676432 w 10342563"/>
              <a:gd name="connsiteY6005" fmla="*/ 589642 h 6095017"/>
              <a:gd name="connsiteX6006" fmla="*/ 9689579 w 10342563"/>
              <a:gd name="connsiteY6006" fmla="*/ 602802 h 6095017"/>
              <a:gd name="connsiteX6007" fmla="*/ 9707109 w 10342563"/>
              <a:gd name="connsiteY6007" fmla="*/ 633509 h 6095017"/>
              <a:gd name="connsiteX6008" fmla="*/ 9707109 w 10342563"/>
              <a:gd name="connsiteY6008" fmla="*/ 642283 h 6095017"/>
              <a:gd name="connsiteX6009" fmla="*/ 9715874 w 10342563"/>
              <a:gd name="connsiteY6009" fmla="*/ 651056 h 6095017"/>
              <a:gd name="connsiteX6010" fmla="*/ 9733404 w 10342563"/>
              <a:gd name="connsiteY6010" fmla="*/ 681764 h 6095017"/>
              <a:gd name="connsiteX6011" fmla="*/ 9729021 w 10342563"/>
              <a:gd name="connsiteY6011" fmla="*/ 686150 h 6095017"/>
              <a:gd name="connsiteX6012" fmla="*/ 9724639 w 10342563"/>
              <a:gd name="connsiteY6012" fmla="*/ 690537 h 6095017"/>
              <a:gd name="connsiteX6013" fmla="*/ 9707109 w 10342563"/>
              <a:gd name="connsiteY6013" fmla="*/ 694924 h 6095017"/>
              <a:gd name="connsiteX6014" fmla="*/ 9689579 w 10342563"/>
              <a:gd name="connsiteY6014" fmla="*/ 690537 h 6095017"/>
              <a:gd name="connsiteX6015" fmla="*/ 9663284 w 10342563"/>
              <a:gd name="connsiteY6015" fmla="*/ 699311 h 6095017"/>
              <a:gd name="connsiteX6016" fmla="*/ 9641372 w 10342563"/>
              <a:gd name="connsiteY6016" fmla="*/ 694924 h 6095017"/>
              <a:gd name="connsiteX6017" fmla="*/ 9628225 w 10342563"/>
              <a:gd name="connsiteY6017" fmla="*/ 681764 h 6095017"/>
              <a:gd name="connsiteX6018" fmla="*/ 9615078 w 10342563"/>
              <a:gd name="connsiteY6018" fmla="*/ 672990 h 6095017"/>
              <a:gd name="connsiteX6019" fmla="*/ 9593165 w 10342563"/>
              <a:gd name="connsiteY6019" fmla="*/ 686150 h 6095017"/>
              <a:gd name="connsiteX6020" fmla="*/ 9593165 w 10342563"/>
              <a:gd name="connsiteY6020" fmla="*/ 694924 h 6095017"/>
              <a:gd name="connsiteX6021" fmla="*/ 9553723 w 10342563"/>
              <a:gd name="connsiteY6021" fmla="*/ 708084 h 6095017"/>
              <a:gd name="connsiteX6022" fmla="*/ 9536194 w 10342563"/>
              <a:gd name="connsiteY6022" fmla="*/ 686150 h 6095017"/>
              <a:gd name="connsiteX6023" fmla="*/ 9527429 w 10342563"/>
              <a:gd name="connsiteY6023" fmla="*/ 690537 h 6095017"/>
              <a:gd name="connsiteX6024" fmla="*/ 9523046 w 10342563"/>
              <a:gd name="connsiteY6024" fmla="*/ 699311 h 6095017"/>
              <a:gd name="connsiteX6025" fmla="*/ 9523046 w 10342563"/>
              <a:gd name="connsiteY6025" fmla="*/ 708084 h 6095017"/>
              <a:gd name="connsiteX6026" fmla="*/ 9544959 w 10342563"/>
              <a:gd name="connsiteY6026" fmla="*/ 725631 h 6095017"/>
              <a:gd name="connsiteX6027" fmla="*/ 9566871 w 10342563"/>
              <a:gd name="connsiteY6027" fmla="*/ 738791 h 6095017"/>
              <a:gd name="connsiteX6028" fmla="*/ 9575636 w 10342563"/>
              <a:gd name="connsiteY6028" fmla="*/ 756338 h 6095017"/>
              <a:gd name="connsiteX6029" fmla="*/ 9575636 w 10342563"/>
              <a:gd name="connsiteY6029" fmla="*/ 773885 h 6095017"/>
              <a:gd name="connsiteX6030" fmla="*/ 9575636 w 10342563"/>
              <a:gd name="connsiteY6030" fmla="*/ 817753 h 6095017"/>
              <a:gd name="connsiteX6031" fmla="*/ 9553723 w 10342563"/>
              <a:gd name="connsiteY6031" fmla="*/ 848460 h 6095017"/>
              <a:gd name="connsiteX6032" fmla="*/ 9540576 w 10342563"/>
              <a:gd name="connsiteY6032" fmla="*/ 852847 h 6095017"/>
              <a:gd name="connsiteX6033" fmla="*/ 9536194 w 10342563"/>
              <a:gd name="connsiteY6033" fmla="*/ 861621 h 6095017"/>
              <a:gd name="connsiteX6034" fmla="*/ 9562488 w 10342563"/>
              <a:gd name="connsiteY6034" fmla="*/ 870394 h 6095017"/>
              <a:gd name="connsiteX6035" fmla="*/ 9584401 w 10342563"/>
              <a:gd name="connsiteY6035" fmla="*/ 883554 h 6095017"/>
              <a:gd name="connsiteX6036" fmla="*/ 9584401 w 10342563"/>
              <a:gd name="connsiteY6036" fmla="*/ 892328 h 6095017"/>
              <a:gd name="connsiteX6037" fmla="*/ 9593165 w 10342563"/>
              <a:gd name="connsiteY6037" fmla="*/ 892328 h 6095017"/>
              <a:gd name="connsiteX6038" fmla="*/ 9610695 w 10342563"/>
              <a:gd name="connsiteY6038" fmla="*/ 909875 h 6095017"/>
              <a:gd name="connsiteX6039" fmla="*/ 9615078 w 10342563"/>
              <a:gd name="connsiteY6039" fmla="*/ 923035 h 6095017"/>
              <a:gd name="connsiteX6040" fmla="*/ 9654520 w 10342563"/>
              <a:gd name="connsiteY6040" fmla="*/ 944969 h 6095017"/>
              <a:gd name="connsiteX6041" fmla="*/ 9663284 w 10342563"/>
              <a:gd name="connsiteY6041" fmla="*/ 953742 h 6095017"/>
              <a:gd name="connsiteX6042" fmla="*/ 9672049 w 10342563"/>
              <a:gd name="connsiteY6042" fmla="*/ 962516 h 6095017"/>
              <a:gd name="connsiteX6043" fmla="*/ 9685197 w 10342563"/>
              <a:gd name="connsiteY6043" fmla="*/ 1010770 h 6095017"/>
              <a:gd name="connsiteX6044" fmla="*/ 9680814 w 10342563"/>
              <a:gd name="connsiteY6044" fmla="*/ 1015157 h 6095017"/>
              <a:gd name="connsiteX6045" fmla="*/ 9667667 w 10342563"/>
              <a:gd name="connsiteY6045" fmla="*/ 1015157 h 6095017"/>
              <a:gd name="connsiteX6046" fmla="*/ 9641372 w 10342563"/>
              <a:gd name="connsiteY6046" fmla="*/ 1015157 h 6095017"/>
              <a:gd name="connsiteX6047" fmla="*/ 9623843 w 10342563"/>
              <a:gd name="connsiteY6047" fmla="*/ 1023930 h 6095017"/>
              <a:gd name="connsiteX6048" fmla="*/ 9593165 w 10342563"/>
              <a:gd name="connsiteY6048" fmla="*/ 1063411 h 6095017"/>
              <a:gd name="connsiteX6049" fmla="*/ 9580018 w 10342563"/>
              <a:gd name="connsiteY6049" fmla="*/ 1094118 h 6095017"/>
              <a:gd name="connsiteX6050" fmla="*/ 9562488 w 10342563"/>
              <a:gd name="connsiteY6050" fmla="*/ 1151146 h 6095017"/>
              <a:gd name="connsiteX6051" fmla="*/ 9558106 w 10342563"/>
              <a:gd name="connsiteY6051" fmla="*/ 1186240 h 6095017"/>
              <a:gd name="connsiteX6052" fmla="*/ 9549341 w 10342563"/>
              <a:gd name="connsiteY6052" fmla="*/ 1212561 h 6095017"/>
              <a:gd name="connsiteX6053" fmla="*/ 9553723 w 10342563"/>
              <a:gd name="connsiteY6053" fmla="*/ 1238881 h 6095017"/>
              <a:gd name="connsiteX6054" fmla="*/ 9549341 w 10342563"/>
              <a:gd name="connsiteY6054" fmla="*/ 1247655 h 6095017"/>
              <a:gd name="connsiteX6055" fmla="*/ 9536194 w 10342563"/>
              <a:gd name="connsiteY6055" fmla="*/ 1243268 h 6095017"/>
              <a:gd name="connsiteX6056" fmla="*/ 9531811 w 10342563"/>
              <a:gd name="connsiteY6056" fmla="*/ 1243268 h 6095017"/>
              <a:gd name="connsiteX6057" fmla="*/ 9509899 w 10342563"/>
              <a:gd name="connsiteY6057" fmla="*/ 1230108 h 6095017"/>
              <a:gd name="connsiteX6058" fmla="*/ 9492369 w 10342563"/>
              <a:gd name="connsiteY6058" fmla="*/ 1221334 h 6095017"/>
              <a:gd name="connsiteX6059" fmla="*/ 9461692 w 10342563"/>
              <a:gd name="connsiteY6059" fmla="*/ 1234495 h 6095017"/>
              <a:gd name="connsiteX6060" fmla="*/ 9448545 w 10342563"/>
              <a:gd name="connsiteY6060" fmla="*/ 1256428 h 6095017"/>
              <a:gd name="connsiteX6061" fmla="*/ 9444162 w 10342563"/>
              <a:gd name="connsiteY6061" fmla="*/ 1278362 h 6095017"/>
              <a:gd name="connsiteX6062" fmla="*/ 9439780 w 10342563"/>
              <a:gd name="connsiteY6062" fmla="*/ 1282749 h 6095017"/>
              <a:gd name="connsiteX6063" fmla="*/ 9431015 w 10342563"/>
              <a:gd name="connsiteY6063" fmla="*/ 1278362 h 6095017"/>
              <a:gd name="connsiteX6064" fmla="*/ 9422250 w 10342563"/>
              <a:gd name="connsiteY6064" fmla="*/ 1260815 h 6095017"/>
              <a:gd name="connsiteX6065" fmla="*/ 9413485 w 10342563"/>
              <a:gd name="connsiteY6065" fmla="*/ 1265202 h 6095017"/>
              <a:gd name="connsiteX6066" fmla="*/ 9409103 w 10342563"/>
              <a:gd name="connsiteY6066" fmla="*/ 1282749 h 6095017"/>
              <a:gd name="connsiteX6067" fmla="*/ 9395956 w 10342563"/>
              <a:gd name="connsiteY6067" fmla="*/ 1287136 h 6095017"/>
              <a:gd name="connsiteX6068" fmla="*/ 9387191 w 10342563"/>
              <a:gd name="connsiteY6068" fmla="*/ 1287136 h 6095017"/>
              <a:gd name="connsiteX6069" fmla="*/ 9369661 w 10342563"/>
              <a:gd name="connsiteY6069" fmla="*/ 1317843 h 6095017"/>
              <a:gd name="connsiteX6070" fmla="*/ 9374043 w 10342563"/>
              <a:gd name="connsiteY6070" fmla="*/ 1326616 h 6095017"/>
              <a:gd name="connsiteX6071" fmla="*/ 9387191 w 10342563"/>
              <a:gd name="connsiteY6071" fmla="*/ 1388031 h 6095017"/>
              <a:gd name="connsiteX6072" fmla="*/ 9391573 w 10342563"/>
              <a:gd name="connsiteY6072" fmla="*/ 1427512 h 6095017"/>
              <a:gd name="connsiteX6073" fmla="*/ 9409103 w 10342563"/>
              <a:gd name="connsiteY6073" fmla="*/ 1445059 h 6095017"/>
              <a:gd name="connsiteX6074" fmla="*/ 9413485 w 10342563"/>
              <a:gd name="connsiteY6074" fmla="*/ 1436285 h 6095017"/>
              <a:gd name="connsiteX6075" fmla="*/ 9417868 w 10342563"/>
              <a:gd name="connsiteY6075" fmla="*/ 1431898 h 6095017"/>
              <a:gd name="connsiteX6076" fmla="*/ 9439780 w 10342563"/>
              <a:gd name="connsiteY6076" fmla="*/ 1445059 h 6095017"/>
              <a:gd name="connsiteX6077" fmla="*/ 9444162 w 10342563"/>
              <a:gd name="connsiteY6077" fmla="*/ 1453832 h 6095017"/>
              <a:gd name="connsiteX6078" fmla="*/ 9444162 w 10342563"/>
              <a:gd name="connsiteY6078" fmla="*/ 1462606 h 6095017"/>
              <a:gd name="connsiteX6079" fmla="*/ 9448545 w 10342563"/>
              <a:gd name="connsiteY6079" fmla="*/ 1497700 h 6095017"/>
              <a:gd name="connsiteX6080" fmla="*/ 9457310 w 10342563"/>
              <a:gd name="connsiteY6080" fmla="*/ 1502087 h 6095017"/>
              <a:gd name="connsiteX6081" fmla="*/ 9474839 w 10342563"/>
              <a:gd name="connsiteY6081" fmla="*/ 1510860 h 6095017"/>
              <a:gd name="connsiteX6082" fmla="*/ 9487987 w 10342563"/>
              <a:gd name="connsiteY6082" fmla="*/ 1537181 h 6095017"/>
              <a:gd name="connsiteX6083" fmla="*/ 9479222 w 10342563"/>
              <a:gd name="connsiteY6083" fmla="*/ 1550341 h 6095017"/>
              <a:gd name="connsiteX6084" fmla="*/ 9470457 w 10342563"/>
              <a:gd name="connsiteY6084" fmla="*/ 1550341 h 6095017"/>
              <a:gd name="connsiteX6085" fmla="*/ 9461692 w 10342563"/>
              <a:gd name="connsiteY6085" fmla="*/ 1559114 h 6095017"/>
              <a:gd name="connsiteX6086" fmla="*/ 9479222 w 10342563"/>
              <a:gd name="connsiteY6086" fmla="*/ 1616142 h 6095017"/>
              <a:gd name="connsiteX6087" fmla="*/ 9496752 w 10342563"/>
              <a:gd name="connsiteY6087" fmla="*/ 1638076 h 6095017"/>
              <a:gd name="connsiteX6088" fmla="*/ 9492369 w 10342563"/>
              <a:gd name="connsiteY6088" fmla="*/ 1655623 h 6095017"/>
              <a:gd name="connsiteX6089" fmla="*/ 9479222 w 10342563"/>
              <a:gd name="connsiteY6089" fmla="*/ 1664396 h 6095017"/>
              <a:gd name="connsiteX6090" fmla="*/ 9461692 w 10342563"/>
              <a:gd name="connsiteY6090" fmla="*/ 1677557 h 6095017"/>
              <a:gd name="connsiteX6091" fmla="*/ 9461692 w 10342563"/>
              <a:gd name="connsiteY6091" fmla="*/ 1712651 h 6095017"/>
              <a:gd name="connsiteX6092" fmla="*/ 9466075 w 10342563"/>
              <a:gd name="connsiteY6092" fmla="*/ 1730198 h 6095017"/>
              <a:gd name="connsiteX6093" fmla="*/ 9474839 w 10342563"/>
              <a:gd name="connsiteY6093" fmla="*/ 1743358 h 6095017"/>
              <a:gd name="connsiteX6094" fmla="*/ 9474839 w 10342563"/>
              <a:gd name="connsiteY6094" fmla="*/ 1752131 h 6095017"/>
              <a:gd name="connsiteX6095" fmla="*/ 9470457 w 10342563"/>
              <a:gd name="connsiteY6095" fmla="*/ 1756518 h 6095017"/>
              <a:gd name="connsiteX6096" fmla="*/ 9457310 w 10342563"/>
              <a:gd name="connsiteY6096" fmla="*/ 1800386 h 6095017"/>
              <a:gd name="connsiteX6097" fmla="*/ 9452927 w 10342563"/>
              <a:gd name="connsiteY6097" fmla="*/ 1861800 h 6095017"/>
              <a:gd name="connsiteX6098" fmla="*/ 9439780 w 10342563"/>
              <a:gd name="connsiteY6098" fmla="*/ 1883734 h 6095017"/>
              <a:gd name="connsiteX6099" fmla="*/ 9435398 w 10342563"/>
              <a:gd name="connsiteY6099" fmla="*/ 1888121 h 6095017"/>
              <a:gd name="connsiteX6100" fmla="*/ 9413485 w 10342563"/>
              <a:gd name="connsiteY6100" fmla="*/ 1866187 h 6095017"/>
              <a:gd name="connsiteX6101" fmla="*/ 9400338 w 10342563"/>
              <a:gd name="connsiteY6101" fmla="*/ 1831093 h 6095017"/>
              <a:gd name="connsiteX6102" fmla="*/ 9378426 w 10342563"/>
              <a:gd name="connsiteY6102" fmla="*/ 1804773 h 6095017"/>
              <a:gd name="connsiteX6103" fmla="*/ 9365278 w 10342563"/>
              <a:gd name="connsiteY6103" fmla="*/ 1782839 h 6095017"/>
              <a:gd name="connsiteX6104" fmla="*/ 9343366 w 10342563"/>
              <a:gd name="connsiteY6104" fmla="*/ 1747745 h 6095017"/>
              <a:gd name="connsiteX6105" fmla="*/ 9273247 w 10342563"/>
              <a:gd name="connsiteY6105" fmla="*/ 1616142 h 6095017"/>
              <a:gd name="connsiteX6106" fmla="*/ 9260100 w 10342563"/>
              <a:gd name="connsiteY6106" fmla="*/ 1572275 h 6095017"/>
              <a:gd name="connsiteX6107" fmla="*/ 9264482 w 10342563"/>
              <a:gd name="connsiteY6107" fmla="*/ 1545954 h 6095017"/>
              <a:gd name="connsiteX6108" fmla="*/ 9268865 w 10342563"/>
              <a:gd name="connsiteY6108" fmla="*/ 1528407 h 6095017"/>
              <a:gd name="connsiteX6109" fmla="*/ 9260100 w 10342563"/>
              <a:gd name="connsiteY6109" fmla="*/ 1493313 h 6095017"/>
              <a:gd name="connsiteX6110" fmla="*/ 9264482 w 10342563"/>
              <a:gd name="connsiteY6110" fmla="*/ 1475766 h 6095017"/>
              <a:gd name="connsiteX6111" fmla="*/ 9273247 w 10342563"/>
              <a:gd name="connsiteY6111" fmla="*/ 1471379 h 6095017"/>
              <a:gd name="connsiteX6112" fmla="*/ 9282012 w 10342563"/>
              <a:gd name="connsiteY6112" fmla="*/ 1458219 h 6095017"/>
              <a:gd name="connsiteX6113" fmla="*/ 9290777 w 10342563"/>
              <a:gd name="connsiteY6113" fmla="*/ 1418738 h 6095017"/>
              <a:gd name="connsiteX6114" fmla="*/ 9290777 w 10342563"/>
              <a:gd name="connsiteY6114" fmla="*/ 1361710 h 6095017"/>
              <a:gd name="connsiteX6115" fmla="*/ 9295159 w 10342563"/>
              <a:gd name="connsiteY6115" fmla="*/ 1344163 h 6095017"/>
              <a:gd name="connsiteX6116" fmla="*/ 9299542 w 10342563"/>
              <a:gd name="connsiteY6116" fmla="*/ 1282749 h 6095017"/>
              <a:gd name="connsiteX6117" fmla="*/ 9308307 w 10342563"/>
              <a:gd name="connsiteY6117" fmla="*/ 1265202 h 6095017"/>
              <a:gd name="connsiteX6118" fmla="*/ 9308307 w 10342563"/>
              <a:gd name="connsiteY6118" fmla="*/ 1260815 h 6095017"/>
              <a:gd name="connsiteX6119" fmla="*/ 9325836 w 10342563"/>
              <a:gd name="connsiteY6119" fmla="*/ 1238881 h 6095017"/>
              <a:gd name="connsiteX6120" fmla="*/ 9317072 w 10342563"/>
              <a:gd name="connsiteY6120" fmla="*/ 1203787 h 6095017"/>
              <a:gd name="connsiteX6121" fmla="*/ 9312689 w 10342563"/>
              <a:gd name="connsiteY6121" fmla="*/ 1195014 h 6095017"/>
              <a:gd name="connsiteX6122" fmla="*/ 9299542 w 10342563"/>
              <a:gd name="connsiteY6122" fmla="*/ 1151146 h 6095017"/>
              <a:gd name="connsiteX6123" fmla="*/ 9295159 w 10342563"/>
              <a:gd name="connsiteY6123" fmla="*/ 1120439 h 6095017"/>
              <a:gd name="connsiteX6124" fmla="*/ 9290777 w 10342563"/>
              <a:gd name="connsiteY6124" fmla="*/ 1111666 h 6095017"/>
              <a:gd name="connsiteX6125" fmla="*/ 9264482 w 10342563"/>
              <a:gd name="connsiteY6125" fmla="*/ 1120439 h 6095017"/>
              <a:gd name="connsiteX6126" fmla="*/ 9290777 w 10342563"/>
              <a:gd name="connsiteY6126" fmla="*/ 1177467 h 6095017"/>
              <a:gd name="connsiteX6127" fmla="*/ 9286394 w 10342563"/>
              <a:gd name="connsiteY6127" fmla="*/ 1190627 h 6095017"/>
              <a:gd name="connsiteX6128" fmla="*/ 9268865 w 10342563"/>
              <a:gd name="connsiteY6128" fmla="*/ 1208174 h 6095017"/>
              <a:gd name="connsiteX6129" fmla="*/ 9264482 w 10342563"/>
              <a:gd name="connsiteY6129" fmla="*/ 1252042 h 6095017"/>
              <a:gd name="connsiteX6130" fmla="*/ 9255717 w 10342563"/>
              <a:gd name="connsiteY6130" fmla="*/ 1265202 h 6095017"/>
              <a:gd name="connsiteX6131" fmla="*/ 9251335 w 10342563"/>
              <a:gd name="connsiteY6131" fmla="*/ 1265202 h 6095017"/>
              <a:gd name="connsiteX6132" fmla="*/ 9229423 w 10342563"/>
              <a:gd name="connsiteY6132" fmla="*/ 1252042 h 6095017"/>
              <a:gd name="connsiteX6133" fmla="*/ 9216275 w 10342563"/>
              <a:gd name="connsiteY6133" fmla="*/ 1234495 h 6095017"/>
              <a:gd name="connsiteX6134" fmla="*/ 9211893 w 10342563"/>
              <a:gd name="connsiteY6134" fmla="*/ 1208174 h 6095017"/>
              <a:gd name="connsiteX6135" fmla="*/ 9203128 w 10342563"/>
              <a:gd name="connsiteY6135" fmla="*/ 1203787 h 6095017"/>
              <a:gd name="connsiteX6136" fmla="*/ 9189981 w 10342563"/>
              <a:gd name="connsiteY6136" fmla="*/ 1208174 h 6095017"/>
              <a:gd name="connsiteX6137" fmla="*/ 9163686 w 10342563"/>
              <a:gd name="connsiteY6137" fmla="*/ 1212561 h 6095017"/>
              <a:gd name="connsiteX6138" fmla="*/ 9141774 w 10342563"/>
              <a:gd name="connsiteY6138" fmla="*/ 1221334 h 6095017"/>
              <a:gd name="connsiteX6139" fmla="*/ 9124244 w 10342563"/>
              <a:gd name="connsiteY6139" fmla="*/ 1247655 h 6095017"/>
              <a:gd name="connsiteX6140" fmla="*/ 9124244 w 10342563"/>
              <a:gd name="connsiteY6140" fmla="*/ 1291522 h 6095017"/>
              <a:gd name="connsiteX6141" fmla="*/ 9119862 w 10342563"/>
              <a:gd name="connsiteY6141" fmla="*/ 1326616 h 6095017"/>
              <a:gd name="connsiteX6142" fmla="*/ 9115479 w 10342563"/>
              <a:gd name="connsiteY6142" fmla="*/ 1335390 h 6095017"/>
              <a:gd name="connsiteX6143" fmla="*/ 9119862 w 10342563"/>
              <a:gd name="connsiteY6143" fmla="*/ 1374871 h 6095017"/>
              <a:gd name="connsiteX6144" fmla="*/ 9128627 w 10342563"/>
              <a:gd name="connsiteY6144" fmla="*/ 1383644 h 6095017"/>
              <a:gd name="connsiteX6145" fmla="*/ 9150539 w 10342563"/>
              <a:gd name="connsiteY6145" fmla="*/ 1392418 h 6095017"/>
              <a:gd name="connsiteX6146" fmla="*/ 9137391 w 10342563"/>
              <a:gd name="connsiteY6146" fmla="*/ 1409965 h 6095017"/>
              <a:gd name="connsiteX6147" fmla="*/ 9124244 w 10342563"/>
              <a:gd name="connsiteY6147" fmla="*/ 1414351 h 6095017"/>
              <a:gd name="connsiteX6148" fmla="*/ 9111097 w 10342563"/>
              <a:gd name="connsiteY6148" fmla="*/ 1418738 h 6095017"/>
              <a:gd name="connsiteX6149" fmla="*/ 9071655 w 10342563"/>
              <a:gd name="connsiteY6149" fmla="*/ 1445059 h 6095017"/>
              <a:gd name="connsiteX6150" fmla="*/ 9058508 w 10342563"/>
              <a:gd name="connsiteY6150" fmla="*/ 1440672 h 6095017"/>
              <a:gd name="connsiteX6151" fmla="*/ 9054125 w 10342563"/>
              <a:gd name="connsiteY6151" fmla="*/ 1427512 h 6095017"/>
              <a:gd name="connsiteX6152" fmla="*/ 9058508 w 10342563"/>
              <a:gd name="connsiteY6152" fmla="*/ 1418738 h 6095017"/>
              <a:gd name="connsiteX6153" fmla="*/ 9058508 w 10342563"/>
              <a:gd name="connsiteY6153" fmla="*/ 1414351 h 6095017"/>
              <a:gd name="connsiteX6154" fmla="*/ 9049743 w 10342563"/>
              <a:gd name="connsiteY6154" fmla="*/ 1409965 h 6095017"/>
              <a:gd name="connsiteX6155" fmla="*/ 8997153 w 10342563"/>
              <a:gd name="connsiteY6155" fmla="*/ 1401191 h 6095017"/>
              <a:gd name="connsiteX6156" fmla="*/ 8979624 w 10342563"/>
              <a:gd name="connsiteY6156" fmla="*/ 1414351 h 6095017"/>
              <a:gd name="connsiteX6157" fmla="*/ 8975241 w 10342563"/>
              <a:gd name="connsiteY6157" fmla="*/ 1431898 h 6095017"/>
              <a:gd name="connsiteX6158" fmla="*/ 8970859 w 10342563"/>
              <a:gd name="connsiteY6158" fmla="*/ 1436285 h 6095017"/>
              <a:gd name="connsiteX6159" fmla="*/ 8931417 w 10342563"/>
              <a:gd name="connsiteY6159" fmla="*/ 1440672 h 6095017"/>
              <a:gd name="connsiteX6160" fmla="*/ 8905122 w 10342563"/>
              <a:gd name="connsiteY6160" fmla="*/ 1453832 h 6095017"/>
              <a:gd name="connsiteX6161" fmla="*/ 8891975 w 10342563"/>
              <a:gd name="connsiteY6161" fmla="*/ 1458219 h 6095017"/>
              <a:gd name="connsiteX6162" fmla="*/ 8874445 w 10342563"/>
              <a:gd name="connsiteY6162" fmla="*/ 1458219 h 6095017"/>
              <a:gd name="connsiteX6163" fmla="*/ 8830621 w 10342563"/>
              <a:gd name="connsiteY6163" fmla="*/ 1471379 h 6095017"/>
              <a:gd name="connsiteX6164" fmla="*/ 8804326 w 10342563"/>
              <a:gd name="connsiteY6164" fmla="*/ 1493313 h 6095017"/>
              <a:gd name="connsiteX6165" fmla="*/ 8799943 w 10342563"/>
              <a:gd name="connsiteY6165" fmla="*/ 1506473 h 6095017"/>
              <a:gd name="connsiteX6166" fmla="*/ 8795561 w 10342563"/>
              <a:gd name="connsiteY6166" fmla="*/ 1537181 h 6095017"/>
              <a:gd name="connsiteX6167" fmla="*/ 8791179 w 10342563"/>
              <a:gd name="connsiteY6167" fmla="*/ 1559114 h 6095017"/>
              <a:gd name="connsiteX6168" fmla="*/ 8778031 w 10342563"/>
              <a:gd name="connsiteY6168" fmla="*/ 1611755 h 6095017"/>
              <a:gd name="connsiteX6169" fmla="*/ 8756119 w 10342563"/>
              <a:gd name="connsiteY6169" fmla="*/ 1686330 h 6095017"/>
              <a:gd name="connsiteX6170" fmla="*/ 8742972 w 10342563"/>
              <a:gd name="connsiteY6170" fmla="*/ 1725811 h 6095017"/>
              <a:gd name="connsiteX6171" fmla="*/ 8725442 w 10342563"/>
              <a:gd name="connsiteY6171" fmla="*/ 1756518 h 6095017"/>
              <a:gd name="connsiteX6172" fmla="*/ 8721059 w 10342563"/>
              <a:gd name="connsiteY6172" fmla="*/ 1769679 h 6095017"/>
              <a:gd name="connsiteX6173" fmla="*/ 8729824 w 10342563"/>
              <a:gd name="connsiteY6173" fmla="*/ 1782839 h 6095017"/>
              <a:gd name="connsiteX6174" fmla="*/ 8742972 w 10342563"/>
              <a:gd name="connsiteY6174" fmla="*/ 1782839 h 6095017"/>
              <a:gd name="connsiteX6175" fmla="*/ 8751737 w 10342563"/>
              <a:gd name="connsiteY6175" fmla="*/ 1778452 h 6095017"/>
              <a:gd name="connsiteX6176" fmla="*/ 8769266 w 10342563"/>
              <a:gd name="connsiteY6176" fmla="*/ 1787226 h 6095017"/>
              <a:gd name="connsiteX6177" fmla="*/ 8782414 w 10342563"/>
              <a:gd name="connsiteY6177" fmla="*/ 1813546 h 6095017"/>
              <a:gd name="connsiteX6178" fmla="*/ 8786796 w 10342563"/>
              <a:gd name="connsiteY6178" fmla="*/ 1817933 h 6095017"/>
              <a:gd name="connsiteX6179" fmla="*/ 8791179 w 10342563"/>
              <a:gd name="connsiteY6179" fmla="*/ 1809159 h 6095017"/>
              <a:gd name="connsiteX6180" fmla="*/ 8791179 w 10342563"/>
              <a:gd name="connsiteY6180" fmla="*/ 1795999 h 6095017"/>
              <a:gd name="connsiteX6181" fmla="*/ 8799943 w 10342563"/>
              <a:gd name="connsiteY6181" fmla="*/ 1791612 h 6095017"/>
              <a:gd name="connsiteX6182" fmla="*/ 8799943 w 10342563"/>
              <a:gd name="connsiteY6182" fmla="*/ 1795999 h 6095017"/>
              <a:gd name="connsiteX6183" fmla="*/ 8817473 w 10342563"/>
              <a:gd name="connsiteY6183" fmla="*/ 1826706 h 6095017"/>
              <a:gd name="connsiteX6184" fmla="*/ 8830621 w 10342563"/>
              <a:gd name="connsiteY6184" fmla="*/ 1804773 h 6095017"/>
              <a:gd name="connsiteX6185" fmla="*/ 8843768 w 10342563"/>
              <a:gd name="connsiteY6185" fmla="*/ 1791612 h 6095017"/>
              <a:gd name="connsiteX6186" fmla="*/ 8861298 w 10342563"/>
              <a:gd name="connsiteY6186" fmla="*/ 1791612 h 6095017"/>
              <a:gd name="connsiteX6187" fmla="*/ 8874445 w 10342563"/>
              <a:gd name="connsiteY6187" fmla="*/ 1791612 h 6095017"/>
              <a:gd name="connsiteX6188" fmla="*/ 8918269 w 10342563"/>
              <a:gd name="connsiteY6188" fmla="*/ 1822320 h 6095017"/>
              <a:gd name="connsiteX6189" fmla="*/ 8935799 w 10342563"/>
              <a:gd name="connsiteY6189" fmla="*/ 1848640 h 6095017"/>
              <a:gd name="connsiteX6190" fmla="*/ 8940182 w 10342563"/>
              <a:gd name="connsiteY6190" fmla="*/ 1861800 h 6095017"/>
              <a:gd name="connsiteX6191" fmla="*/ 8948946 w 10342563"/>
              <a:gd name="connsiteY6191" fmla="*/ 1883734 h 6095017"/>
              <a:gd name="connsiteX6192" fmla="*/ 8957711 w 10342563"/>
              <a:gd name="connsiteY6192" fmla="*/ 1888121 h 6095017"/>
              <a:gd name="connsiteX6193" fmla="*/ 8957711 w 10342563"/>
              <a:gd name="connsiteY6193" fmla="*/ 1879347 h 6095017"/>
              <a:gd name="connsiteX6194" fmla="*/ 8944564 w 10342563"/>
              <a:gd name="connsiteY6194" fmla="*/ 1839867 h 6095017"/>
              <a:gd name="connsiteX6195" fmla="*/ 8940182 w 10342563"/>
              <a:gd name="connsiteY6195" fmla="*/ 1826706 h 6095017"/>
              <a:gd name="connsiteX6196" fmla="*/ 8940182 w 10342563"/>
              <a:gd name="connsiteY6196" fmla="*/ 1817933 h 6095017"/>
              <a:gd name="connsiteX6197" fmla="*/ 8940182 w 10342563"/>
              <a:gd name="connsiteY6197" fmla="*/ 1787226 h 6095017"/>
              <a:gd name="connsiteX6198" fmla="*/ 8935799 w 10342563"/>
              <a:gd name="connsiteY6198" fmla="*/ 1778452 h 6095017"/>
              <a:gd name="connsiteX6199" fmla="*/ 8935799 w 10342563"/>
              <a:gd name="connsiteY6199" fmla="*/ 1774065 h 6095017"/>
              <a:gd name="connsiteX6200" fmla="*/ 8944564 w 10342563"/>
              <a:gd name="connsiteY6200" fmla="*/ 1769679 h 6095017"/>
              <a:gd name="connsiteX6201" fmla="*/ 8962094 w 10342563"/>
              <a:gd name="connsiteY6201" fmla="*/ 1782839 h 6095017"/>
              <a:gd name="connsiteX6202" fmla="*/ 8970859 w 10342563"/>
              <a:gd name="connsiteY6202" fmla="*/ 1804773 h 6095017"/>
              <a:gd name="connsiteX6203" fmla="*/ 9005918 w 10342563"/>
              <a:gd name="connsiteY6203" fmla="*/ 1853027 h 6095017"/>
              <a:gd name="connsiteX6204" fmla="*/ 9010301 w 10342563"/>
              <a:gd name="connsiteY6204" fmla="*/ 1870574 h 6095017"/>
              <a:gd name="connsiteX6205" fmla="*/ 9023448 w 10342563"/>
              <a:gd name="connsiteY6205" fmla="*/ 1910055 h 6095017"/>
              <a:gd name="connsiteX6206" fmla="*/ 9097949 w 10342563"/>
              <a:gd name="connsiteY6206" fmla="*/ 2028497 h 6095017"/>
              <a:gd name="connsiteX6207" fmla="*/ 9102332 w 10342563"/>
              <a:gd name="connsiteY6207" fmla="*/ 2046044 h 6095017"/>
              <a:gd name="connsiteX6208" fmla="*/ 9080420 w 10342563"/>
              <a:gd name="connsiteY6208" fmla="*/ 2046044 h 6095017"/>
              <a:gd name="connsiteX6209" fmla="*/ 9071655 w 10342563"/>
              <a:gd name="connsiteY6209" fmla="*/ 2059204 h 6095017"/>
              <a:gd name="connsiteX6210" fmla="*/ 9071655 w 10342563"/>
              <a:gd name="connsiteY6210" fmla="*/ 2067978 h 6095017"/>
              <a:gd name="connsiteX6211" fmla="*/ 9080420 w 10342563"/>
              <a:gd name="connsiteY6211" fmla="*/ 2107459 h 6095017"/>
              <a:gd name="connsiteX6212" fmla="*/ 9089185 w 10342563"/>
              <a:gd name="connsiteY6212" fmla="*/ 2133779 h 6095017"/>
              <a:gd name="connsiteX6213" fmla="*/ 9124244 w 10342563"/>
              <a:gd name="connsiteY6213" fmla="*/ 2168873 h 6095017"/>
              <a:gd name="connsiteX6214" fmla="*/ 9137391 w 10342563"/>
              <a:gd name="connsiteY6214" fmla="*/ 2195193 h 6095017"/>
              <a:gd name="connsiteX6215" fmla="*/ 9133009 w 10342563"/>
              <a:gd name="connsiteY6215" fmla="*/ 2199581 h 6095017"/>
              <a:gd name="connsiteX6216" fmla="*/ 9128627 w 10342563"/>
              <a:gd name="connsiteY6216" fmla="*/ 2199581 h 6095017"/>
              <a:gd name="connsiteX6217" fmla="*/ 9111097 w 10342563"/>
              <a:gd name="connsiteY6217" fmla="*/ 2190807 h 6095017"/>
              <a:gd name="connsiteX6218" fmla="*/ 9097949 w 10342563"/>
              <a:gd name="connsiteY6218" fmla="*/ 2199581 h 6095017"/>
              <a:gd name="connsiteX6219" fmla="*/ 9097949 w 10342563"/>
              <a:gd name="connsiteY6219" fmla="*/ 2212741 h 6095017"/>
              <a:gd name="connsiteX6220" fmla="*/ 9093567 w 10342563"/>
              <a:gd name="connsiteY6220" fmla="*/ 2217128 h 6095017"/>
              <a:gd name="connsiteX6221" fmla="*/ 9076037 w 10342563"/>
              <a:gd name="connsiteY6221" fmla="*/ 2195193 h 6095017"/>
              <a:gd name="connsiteX6222" fmla="*/ 9076037 w 10342563"/>
              <a:gd name="connsiteY6222" fmla="*/ 2186420 h 6095017"/>
              <a:gd name="connsiteX6223" fmla="*/ 9071655 w 10342563"/>
              <a:gd name="connsiteY6223" fmla="*/ 2160100 h 6095017"/>
              <a:gd name="connsiteX6224" fmla="*/ 9058508 w 10342563"/>
              <a:gd name="connsiteY6224" fmla="*/ 2120619 h 6095017"/>
              <a:gd name="connsiteX6225" fmla="*/ 9049743 w 10342563"/>
              <a:gd name="connsiteY6225" fmla="*/ 2098685 h 6095017"/>
              <a:gd name="connsiteX6226" fmla="*/ 9032213 w 10342563"/>
              <a:gd name="connsiteY6226" fmla="*/ 2046044 h 6095017"/>
              <a:gd name="connsiteX6227" fmla="*/ 9032213 w 10342563"/>
              <a:gd name="connsiteY6227" fmla="*/ 2041657 h 6095017"/>
              <a:gd name="connsiteX6228" fmla="*/ 9019066 w 10342563"/>
              <a:gd name="connsiteY6228" fmla="*/ 1997790 h 6095017"/>
              <a:gd name="connsiteX6229" fmla="*/ 9010301 w 10342563"/>
              <a:gd name="connsiteY6229" fmla="*/ 1980243 h 6095017"/>
              <a:gd name="connsiteX6230" fmla="*/ 8997153 w 10342563"/>
              <a:gd name="connsiteY6230" fmla="*/ 1940762 h 6095017"/>
              <a:gd name="connsiteX6231" fmla="*/ 8966476 w 10342563"/>
              <a:gd name="connsiteY6231" fmla="*/ 1905668 h 6095017"/>
              <a:gd name="connsiteX6232" fmla="*/ 8962094 w 10342563"/>
              <a:gd name="connsiteY6232" fmla="*/ 1910055 h 6095017"/>
              <a:gd name="connsiteX6233" fmla="*/ 8962094 w 10342563"/>
              <a:gd name="connsiteY6233" fmla="*/ 1975856 h 6095017"/>
              <a:gd name="connsiteX6234" fmla="*/ 8970859 w 10342563"/>
              <a:gd name="connsiteY6234" fmla="*/ 2006563 h 6095017"/>
              <a:gd name="connsiteX6235" fmla="*/ 8997153 w 10342563"/>
              <a:gd name="connsiteY6235" fmla="*/ 2076751 h 6095017"/>
              <a:gd name="connsiteX6236" fmla="*/ 8992771 w 10342563"/>
              <a:gd name="connsiteY6236" fmla="*/ 2120619 h 6095017"/>
              <a:gd name="connsiteX6237" fmla="*/ 8988388 w 10342563"/>
              <a:gd name="connsiteY6237" fmla="*/ 2129392 h 6095017"/>
              <a:gd name="connsiteX6238" fmla="*/ 8979624 w 10342563"/>
              <a:gd name="connsiteY6238" fmla="*/ 2190807 h 6095017"/>
              <a:gd name="connsiteX6239" fmla="*/ 8957711 w 10342563"/>
              <a:gd name="connsiteY6239" fmla="*/ 2260995 h 6095017"/>
              <a:gd name="connsiteX6240" fmla="*/ 8953329 w 10342563"/>
              <a:gd name="connsiteY6240" fmla="*/ 2274155 h 6095017"/>
              <a:gd name="connsiteX6241" fmla="*/ 8927034 w 10342563"/>
              <a:gd name="connsiteY6241" fmla="*/ 2339956 h 6095017"/>
              <a:gd name="connsiteX6242" fmla="*/ 8905122 w 10342563"/>
              <a:gd name="connsiteY6242" fmla="*/ 2379437 h 6095017"/>
              <a:gd name="connsiteX6243" fmla="*/ 8883210 w 10342563"/>
              <a:gd name="connsiteY6243" fmla="*/ 2396984 h 6095017"/>
              <a:gd name="connsiteX6244" fmla="*/ 8856915 w 10342563"/>
              <a:gd name="connsiteY6244" fmla="*/ 2396984 h 6095017"/>
              <a:gd name="connsiteX6245" fmla="*/ 8835003 w 10342563"/>
              <a:gd name="connsiteY6245" fmla="*/ 2383824 h 6095017"/>
              <a:gd name="connsiteX6246" fmla="*/ 8821856 w 10342563"/>
              <a:gd name="connsiteY6246" fmla="*/ 2405758 h 6095017"/>
              <a:gd name="connsiteX6247" fmla="*/ 8808708 w 10342563"/>
              <a:gd name="connsiteY6247" fmla="*/ 2414531 h 6095017"/>
              <a:gd name="connsiteX6248" fmla="*/ 8799943 w 10342563"/>
              <a:gd name="connsiteY6248" fmla="*/ 2427691 h 6095017"/>
              <a:gd name="connsiteX6249" fmla="*/ 8786796 w 10342563"/>
              <a:gd name="connsiteY6249" fmla="*/ 2467172 h 6095017"/>
              <a:gd name="connsiteX6250" fmla="*/ 8773649 w 10342563"/>
              <a:gd name="connsiteY6250" fmla="*/ 2524200 h 6095017"/>
              <a:gd name="connsiteX6251" fmla="*/ 8756119 w 10342563"/>
              <a:gd name="connsiteY6251" fmla="*/ 2541747 h 6095017"/>
              <a:gd name="connsiteX6252" fmla="*/ 8747354 w 10342563"/>
              <a:gd name="connsiteY6252" fmla="*/ 2554908 h 6095017"/>
              <a:gd name="connsiteX6253" fmla="*/ 8747354 w 10342563"/>
              <a:gd name="connsiteY6253" fmla="*/ 2576841 h 6095017"/>
              <a:gd name="connsiteX6254" fmla="*/ 8769266 w 10342563"/>
              <a:gd name="connsiteY6254" fmla="*/ 2590001 h 6095017"/>
              <a:gd name="connsiteX6255" fmla="*/ 8786796 w 10342563"/>
              <a:gd name="connsiteY6255" fmla="*/ 2611935 h 6095017"/>
              <a:gd name="connsiteX6256" fmla="*/ 8808708 w 10342563"/>
              <a:gd name="connsiteY6256" fmla="*/ 2642643 h 6095017"/>
              <a:gd name="connsiteX6257" fmla="*/ 8839385 w 10342563"/>
              <a:gd name="connsiteY6257" fmla="*/ 2695284 h 6095017"/>
              <a:gd name="connsiteX6258" fmla="*/ 8843768 w 10342563"/>
              <a:gd name="connsiteY6258" fmla="*/ 2717217 h 6095017"/>
              <a:gd name="connsiteX6259" fmla="*/ 8835003 w 10342563"/>
              <a:gd name="connsiteY6259" fmla="*/ 2761085 h 6095017"/>
              <a:gd name="connsiteX6260" fmla="*/ 8817473 w 10342563"/>
              <a:gd name="connsiteY6260" fmla="*/ 2769858 h 6095017"/>
              <a:gd name="connsiteX6261" fmla="*/ 8804326 w 10342563"/>
              <a:gd name="connsiteY6261" fmla="*/ 2769858 h 6095017"/>
              <a:gd name="connsiteX6262" fmla="*/ 8782414 w 10342563"/>
              <a:gd name="connsiteY6262" fmla="*/ 2778632 h 6095017"/>
              <a:gd name="connsiteX6263" fmla="*/ 8764884 w 10342563"/>
              <a:gd name="connsiteY6263" fmla="*/ 2787405 h 6095017"/>
              <a:gd name="connsiteX6264" fmla="*/ 8760501 w 10342563"/>
              <a:gd name="connsiteY6264" fmla="*/ 2787405 h 6095017"/>
              <a:gd name="connsiteX6265" fmla="*/ 8751737 w 10342563"/>
              <a:gd name="connsiteY6265" fmla="*/ 2761085 h 6095017"/>
              <a:gd name="connsiteX6266" fmla="*/ 8751737 w 10342563"/>
              <a:gd name="connsiteY6266" fmla="*/ 2743538 h 6095017"/>
              <a:gd name="connsiteX6267" fmla="*/ 8734207 w 10342563"/>
              <a:gd name="connsiteY6267" fmla="*/ 2695284 h 6095017"/>
              <a:gd name="connsiteX6268" fmla="*/ 8738589 w 10342563"/>
              <a:gd name="connsiteY6268" fmla="*/ 2682123 h 6095017"/>
              <a:gd name="connsiteX6269" fmla="*/ 8738589 w 10342563"/>
              <a:gd name="connsiteY6269" fmla="*/ 2664576 h 6095017"/>
              <a:gd name="connsiteX6270" fmla="*/ 8725442 w 10342563"/>
              <a:gd name="connsiteY6270" fmla="*/ 2651416 h 6095017"/>
              <a:gd name="connsiteX6271" fmla="*/ 8707912 w 10342563"/>
              <a:gd name="connsiteY6271" fmla="*/ 2647029 h 6095017"/>
              <a:gd name="connsiteX6272" fmla="*/ 8699147 w 10342563"/>
              <a:gd name="connsiteY6272" fmla="*/ 2651416 h 6095017"/>
              <a:gd name="connsiteX6273" fmla="*/ 8686000 w 10342563"/>
              <a:gd name="connsiteY6273" fmla="*/ 2647029 h 6095017"/>
              <a:gd name="connsiteX6274" fmla="*/ 8677235 w 10342563"/>
              <a:gd name="connsiteY6274" fmla="*/ 2629482 h 6095017"/>
              <a:gd name="connsiteX6275" fmla="*/ 8677235 w 10342563"/>
              <a:gd name="connsiteY6275" fmla="*/ 2590001 h 6095017"/>
              <a:gd name="connsiteX6276" fmla="*/ 8664088 w 10342563"/>
              <a:gd name="connsiteY6276" fmla="*/ 2568068 h 6095017"/>
              <a:gd name="connsiteX6277" fmla="*/ 8650940 w 10342563"/>
              <a:gd name="connsiteY6277" fmla="*/ 2568068 h 6095017"/>
              <a:gd name="connsiteX6278" fmla="*/ 8642176 w 10342563"/>
              <a:gd name="connsiteY6278" fmla="*/ 2563681 h 6095017"/>
              <a:gd name="connsiteX6279" fmla="*/ 8585204 w 10342563"/>
              <a:gd name="connsiteY6279" fmla="*/ 2594388 h 6095017"/>
              <a:gd name="connsiteX6280" fmla="*/ 8567674 w 10342563"/>
              <a:gd name="connsiteY6280" fmla="*/ 2611935 h 6095017"/>
              <a:gd name="connsiteX6281" fmla="*/ 8558909 w 10342563"/>
              <a:gd name="connsiteY6281" fmla="*/ 2611935 h 6095017"/>
              <a:gd name="connsiteX6282" fmla="*/ 8558909 w 10342563"/>
              <a:gd name="connsiteY6282" fmla="*/ 2603162 h 6095017"/>
              <a:gd name="connsiteX6283" fmla="*/ 8563292 w 10342563"/>
              <a:gd name="connsiteY6283" fmla="*/ 2590001 h 6095017"/>
              <a:gd name="connsiteX6284" fmla="*/ 8558909 w 10342563"/>
              <a:gd name="connsiteY6284" fmla="*/ 2576841 h 6095017"/>
              <a:gd name="connsiteX6285" fmla="*/ 8563292 w 10342563"/>
              <a:gd name="connsiteY6285" fmla="*/ 2550521 h 6095017"/>
              <a:gd name="connsiteX6286" fmla="*/ 8567674 w 10342563"/>
              <a:gd name="connsiteY6286" fmla="*/ 2546134 h 6095017"/>
              <a:gd name="connsiteX6287" fmla="*/ 8563292 w 10342563"/>
              <a:gd name="connsiteY6287" fmla="*/ 2528587 h 6095017"/>
              <a:gd name="connsiteX6288" fmla="*/ 8541379 w 10342563"/>
              <a:gd name="connsiteY6288" fmla="*/ 2519813 h 6095017"/>
              <a:gd name="connsiteX6289" fmla="*/ 8532614 w 10342563"/>
              <a:gd name="connsiteY6289" fmla="*/ 2524200 h 6095017"/>
              <a:gd name="connsiteX6290" fmla="*/ 8519467 w 10342563"/>
              <a:gd name="connsiteY6290" fmla="*/ 2546134 h 6095017"/>
              <a:gd name="connsiteX6291" fmla="*/ 8515085 w 10342563"/>
              <a:gd name="connsiteY6291" fmla="*/ 2554908 h 6095017"/>
              <a:gd name="connsiteX6292" fmla="*/ 8488790 w 10342563"/>
              <a:gd name="connsiteY6292" fmla="*/ 2594388 h 6095017"/>
              <a:gd name="connsiteX6293" fmla="*/ 8471260 w 10342563"/>
              <a:gd name="connsiteY6293" fmla="*/ 2607549 h 6095017"/>
              <a:gd name="connsiteX6294" fmla="*/ 8462495 w 10342563"/>
              <a:gd name="connsiteY6294" fmla="*/ 2607549 h 6095017"/>
              <a:gd name="connsiteX6295" fmla="*/ 8453731 w 10342563"/>
              <a:gd name="connsiteY6295" fmla="*/ 2633869 h 6095017"/>
              <a:gd name="connsiteX6296" fmla="*/ 8480025 w 10342563"/>
              <a:gd name="connsiteY6296" fmla="*/ 2651416 h 6095017"/>
              <a:gd name="connsiteX6297" fmla="*/ 8501937 w 10342563"/>
              <a:gd name="connsiteY6297" fmla="*/ 2673350 h 6095017"/>
              <a:gd name="connsiteX6298" fmla="*/ 8515085 w 10342563"/>
              <a:gd name="connsiteY6298" fmla="*/ 2682123 h 6095017"/>
              <a:gd name="connsiteX6299" fmla="*/ 8523850 w 10342563"/>
              <a:gd name="connsiteY6299" fmla="*/ 2677736 h 6095017"/>
              <a:gd name="connsiteX6300" fmla="*/ 8545762 w 10342563"/>
              <a:gd name="connsiteY6300" fmla="*/ 2655803 h 6095017"/>
              <a:gd name="connsiteX6301" fmla="*/ 8563292 w 10342563"/>
              <a:gd name="connsiteY6301" fmla="*/ 2655803 h 6095017"/>
              <a:gd name="connsiteX6302" fmla="*/ 8576439 w 10342563"/>
              <a:gd name="connsiteY6302" fmla="*/ 2664576 h 6095017"/>
              <a:gd name="connsiteX6303" fmla="*/ 8589586 w 10342563"/>
              <a:gd name="connsiteY6303" fmla="*/ 2664576 h 6095017"/>
              <a:gd name="connsiteX6304" fmla="*/ 8607116 w 10342563"/>
              <a:gd name="connsiteY6304" fmla="*/ 2664576 h 6095017"/>
              <a:gd name="connsiteX6305" fmla="*/ 8620263 w 10342563"/>
              <a:gd name="connsiteY6305" fmla="*/ 2677736 h 6095017"/>
              <a:gd name="connsiteX6306" fmla="*/ 8620263 w 10342563"/>
              <a:gd name="connsiteY6306" fmla="*/ 2690897 h 6095017"/>
              <a:gd name="connsiteX6307" fmla="*/ 8611498 w 10342563"/>
              <a:gd name="connsiteY6307" fmla="*/ 2695284 h 6095017"/>
              <a:gd name="connsiteX6308" fmla="*/ 8580821 w 10342563"/>
              <a:gd name="connsiteY6308" fmla="*/ 2708444 h 6095017"/>
              <a:gd name="connsiteX6309" fmla="*/ 8554527 w 10342563"/>
              <a:gd name="connsiteY6309" fmla="*/ 2730377 h 6095017"/>
              <a:gd name="connsiteX6310" fmla="*/ 8545762 w 10342563"/>
              <a:gd name="connsiteY6310" fmla="*/ 2747925 h 6095017"/>
              <a:gd name="connsiteX6311" fmla="*/ 8536997 w 10342563"/>
              <a:gd name="connsiteY6311" fmla="*/ 2769858 h 6095017"/>
              <a:gd name="connsiteX6312" fmla="*/ 8550144 w 10342563"/>
              <a:gd name="connsiteY6312" fmla="*/ 2796179 h 6095017"/>
              <a:gd name="connsiteX6313" fmla="*/ 8563292 w 10342563"/>
              <a:gd name="connsiteY6313" fmla="*/ 2800566 h 6095017"/>
              <a:gd name="connsiteX6314" fmla="*/ 8585204 w 10342563"/>
              <a:gd name="connsiteY6314" fmla="*/ 2822499 h 6095017"/>
              <a:gd name="connsiteX6315" fmla="*/ 8602734 w 10342563"/>
              <a:gd name="connsiteY6315" fmla="*/ 2857593 h 6095017"/>
              <a:gd name="connsiteX6316" fmla="*/ 8624646 w 10342563"/>
              <a:gd name="connsiteY6316" fmla="*/ 2879527 h 6095017"/>
              <a:gd name="connsiteX6317" fmla="*/ 8637793 w 10342563"/>
              <a:gd name="connsiteY6317" fmla="*/ 2892688 h 6095017"/>
              <a:gd name="connsiteX6318" fmla="*/ 8633411 w 10342563"/>
              <a:gd name="connsiteY6318" fmla="*/ 2914621 h 6095017"/>
              <a:gd name="connsiteX6319" fmla="*/ 8624646 w 10342563"/>
              <a:gd name="connsiteY6319" fmla="*/ 2914621 h 6095017"/>
              <a:gd name="connsiteX6320" fmla="*/ 8642176 w 10342563"/>
              <a:gd name="connsiteY6320" fmla="*/ 2932168 h 6095017"/>
              <a:gd name="connsiteX6321" fmla="*/ 8642176 w 10342563"/>
              <a:gd name="connsiteY6321" fmla="*/ 2945329 h 6095017"/>
              <a:gd name="connsiteX6322" fmla="*/ 8629028 w 10342563"/>
              <a:gd name="connsiteY6322" fmla="*/ 2958489 h 6095017"/>
              <a:gd name="connsiteX6323" fmla="*/ 8624646 w 10342563"/>
              <a:gd name="connsiteY6323" fmla="*/ 2967262 h 6095017"/>
              <a:gd name="connsiteX6324" fmla="*/ 8637793 w 10342563"/>
              <a:gd name="connsiteY6324" fmla="*/ 2971649 h 6095017"/>
              <a:gd name="connsiteX6325" fmla="*/ 8655323 w 10342563"/>
              <a:gd name="connsiteY6325" fmla="*/ 2984809 h 6095017"/>
              <a:gd name="connsiteX6326" fmla="*/ 8659705 w 10342563"/>
              <a:gd name="connsiteY6326" fmla="*/ 3011130 h 6095017"/>
              <a:gd name="connsiteX6327" fmla="*/ 8655323 w 10342563"/>
              <a:gd name="connsiteY6327" fmla="*/ 3028677 h 6095017"/>
              <a:gd name="connsiteX6328" fmla="*/ 8642176 w 10342563"/>
              <a:gd name="connsiteY6328" fmla="*/ 3054997 h 6095017"/>
              <a:gd name="connsiteX6329" fmla="*/ 8633411 w 10342563"/>
              <a:gd name="connsiteY6329" fmla="*/ 3076931 h 6095017"/>
              <a:gd name="connsiteX6330" fmla="*/ 8611498 w 10342563"/>
              <a:gd name="connsiteY6330" fmla="*/ 3107638 h 6095017"/>
              <a:gd name="connsiteX6331" fmla="*/ 8607116 w 10342563"/>
              <a:gd name="connsiteY6331" fmla="*/ 3120798 h 6095017"/>
              <a:gd name="connsiteX6332" fmla="*/ 8611498 w 10342563"/>
              <a:gd name="connsiteY6332" fmla="*/ 3151506 h 6095017"/>
              <a:gd name="connsiteX6333" fmla="*/ 8602734 w 10342563"/>
              <a:gd name="connsiteY6333" fmla="*/ 3164666 h 6095017"/>
              <a:gd name="connsiteX6334" fmla="*/ 8593969 w 10342563"/>
              <a:gd name="connsiteY6334" fmla="*/ 3169053 h 6095017"/>
              <a:gd name="connsiteX6335" fmla="*/ 8576439 w 10342563"/>
              <a:gd name="connsiteY6335" fmla="*/ 3195373 h 6095017"/>
              <a:gd name="connsiteX6336" fmla="*/ 8572056 w 10342563"/>
              <a:gd name="connsiteY6336" fmla="*/ 3199760 h 6095017"/>
              <a:gd name="connsiteX6337" fmla="*/ 8541379 w 10342563"/>
              <a:gd name="connsiteY6337" fmla="*/ 3230468 h 6095017"/>
              <a:gd name="connsiteX6338" fmla="*/ 8532614 w 10342563"/>
              <a:gd name="connsiteY6338" fmla="*/ 3239241 h 6095017"/>
              <a:gd name="connsiteX6339" fmla="*/ 8515085 w 10342563"/>
              <a:gd name="connsiteY6339" fmla="*/ 3256788 h 6095017"/>
              <a:gd name="connsiteX6340" fmla="*/ 8488790 w 10342563"/>
              <a:gd name="connsiteY6340" fmla="*/ 3265561 h 6095017"/>
              <a:gd name="connsiteX6341" fmla="*/ 8458113 w 10342563"/>
              <a:gd name="connsiteY6341" fmla="*/ 3274335 h 6095017"/>
              <a:gd name="connsiteX6342" fmla="*/ 8444966 w 10342563"/>
              <a:gd name="connsiteY6342" fmla="*/ 3269948 h 6095017"/>
              <a:gd name="connsiteX6343" fmla="*/ 8436201 w 10342563"/>
              <a:gd name="connsiteY6343" fmla="*/ 3274335 h 6095017"/>
              <a:gd name="connsiteX6344" fmla="*/ 8401141 w 10342563"/>
              <a:gd name="connsiteY6344" fmla="*/ 3300655 h 6095017"/>
              <a:gd name="connsiteX6345" fmla="*/ 8348552 w 10342563"/>
              <a:gd name="connsiteY6345" fmla="*/ 3318202 h 6095017"/>
              <a:gd name="connsiteX6346" fmla="*/ 8344169 w 10342563"/>
              <a:gd name="connsiteY6346" fmla="*/ 3322589 h 6095017"/>
              <a:gd name="connsiteX6347" fmla="*/ 8348552 w 10342563"/>
              <a:gd name="connsiteY6347" fmla="*/ 3331363 h 6095017"/>
              <a:gd name="connsiteX6348" fmla="*/ 8348552 w 10342563"/>
              <a:gd name="connsiteY6348" fmla="*/ 3340136 h 6095017"/>
              <a:gd name="connsiteX6349" fmla="*/ 8331022 w 10342563"/>
              <a:gd name="connsiteY6349" fmla="*/ 3348910 h 6095017"/>
              <a:gd name="connsiteX6350" fmla="*/ 8317875 w 10342563"/>
              <a:gd name="connsiteY6350" fmla="*/ 3331363 h 6095017"/>
              <a:gd name="connsiteX6351" fmla="*/ 8300345 w 10342563"/>
              <a:gd name="connsiteY6351" fmla="*/ 3313816 h 6095017"/>
              <a:gd name="connsiteX6352" fmla="*/ 8287197 w 10342563"/>
              <a:gd name="connsiteY6352" fmla="*/ 3309429 h 6095017"/>
              <a:gd name="connsiteX6353" fmla="*/ 8278433 w 10342563"/>
              <a:gd name="connsiteY6353" fmla="*/ 3309429 h 6095017"/>
              <a:gd name="connsiteX6354" fmla="*/ 8234609 w 10342563"/>
              <a:gd name="connsiteY6354" fmla="*/ 3331363 h 6095017"/>
              <a:gd name="connsiteX6355" fmla="*/ 8225843 w 10342563"/>
              <a:gd name="connsiteY6355" fmla="*/ 3344523 h 6095017"/>
              <a:gd name="connsiteX6356" fmla="*/ 8212696 w 10342563"/>
              <a:gd name="connsiteY6356" fmla="*/ 3366457 h 6095017"/>
              <a:gd name="connsiteX6357" fmla="*/ 8203931 w 10342563"/>
              <a:gd name="connsiteY6357" fmla="*/ 3405937 h 6095017"/>
              <a:gd name="connsiteX6358" fmla="*/ 8208314 w 10342563"/>
              <a:gd name="connsiteY6358" fmla="*/ 3410324 h 6095017"/>
              <a:gd name="connsiteX6359" fmla="*/ 8221461 w 10342563"/>
              <a:gd name="connsiteY6359" fmla="*/ 3423484 h 6095017"/>
              <a:gd name="connsiteX6360" fmla="*/ 8230226 w 10342563"/>
              <a:gd name="connsiteY6360" fmla="*/ 3436645 h 6095017"/>
              <a:gd name="connsiteX6361" fmla="*/ 8252138 w 10342563"/>
              <a:gd name="connsiteY6361" fmla="*/ 3462965 h 6095017"/>
              <a:gd name="connsiteX6362" fmla="*/ 8295963 w 10342563"/>
              <a:gd name="connsiteY6362" fmla="*/ 3493672 h 6095017"/>
              <a:gd name="connsiteX6363" fmla="*/ 8313493 w 10342563"/>
              <a:gd name="connsiteY6363" fmla="*/ 3515606 h 6095017"/>
              <a:gd name="connsiteX6364" fmla="*/ 8335405 w 10342563"/>
              <a:gd name="connsiteY6364" fmla="*/ 3581408 h 6095017"/>
              <a:gd name="connsiteX6365" fmla="*/ 8335405 w 10342563"/>
              <a:gd name="connsiteY6365" fmla="*/ 3585794 h 6095017"/>
              <a:gd name="connsiteX6366" fmla="*/ 8335405 w 10342563"/>
              <a:gd name="connsiteY6366" fmla="*/ 3638435 h 6095017"/>
              <a:gd name="connsiteX6367" fmla="*/ 8317875 w 10342563"/>
              <a:gd name="connsiteY6367" fmla="*/ 3669143 h 6095017"/>
              <a:gd name="connsiteX6368" fmla="*/ 8269668 w 10342563"/>
              <a:gd name="connsiteY6368" fmla="*/ 3695463 h 6095017"/>
              <a:gd name="connsiteX6369" fmla="*/ 8256521 w 10342563"/>
              <a:gd name="connsiteY6369" fmla="*/ 3704237 h 6095017"/>
              <a:gd name="connsiteX6370" fmla="*/ 8212696 w 10342563"/>
              <a:gd name="connsiteY6370" fmla="*/ 3748104 h 6095017"/>
              <a:gd name="connsiteX6371" fmla="*/ 8208314 w 10342563"/>
              <a:gd name="connsiteY6371" fmla="*/ 3748104 h 6095017"/>
              <a:gd name="connsiteX6372" fmla="*/ 8199549 w 10342563"/>
              <a:gd name="connsiteY6372" fmla="*/ 3748104 h 6095017"/>
              <a:gd name="connsiteX6373" fmla="*/ 8199549 w 10342563"/>
              <a:gd name="connsiteY6373" fmla="*/ 3717397 h 6095017"/>
              <a:gd name="connsiteX6374" fmla="*/ 8186401 w 10342563"/>
              <a:gd name="connsiteY6374" fmla="*/ 3695463 h 6095017"/>
              <a:gd name="connsiteX6375" fmla="*/ 8173254 w 10342563"/>
              <a:gd name="connsiteY6375" fmla="*/ 3699850 h 6095017"/>
              <a:gd name="connsiteX6376" fmla="*/ 8133813 w 10342563"/>
              <a:gd name="connsiteY6376" fmla="*/ 3655982 h 6095017"/>
              <a:gd name="connsiteX6377" fmla="*/ 8098753 w 10342563"/>
              <a:gd name="connsiteY6377" fmla="*/ 3625275 h 6095017"/>
              <a:gd name="connsiteX6378" fmla="*/ 8085605 w 10342563"/>
              <a:gd name="connsiteY6378" fmla="*/ 3620888 h 6095017"/>
              <a:gd name="connsiteX6379" fmla="*/ 8063693 w 10342563"/>
              <a:gd name="connsiteY6379" fmla="*/ 3603341 h 6095017"/>
              <a:gd name="connsiteX6380" fmla="*/ 8059311 w 10342563"/>
              <a:gd name="connsiteY6380" fmla="*/ 3594568 h 6095017"/>
              <a:gd name="connsiteX6381" fmla="*/ 8050546 w 10342563"/>
              <a:gd name="connsiteY6381" fmla="*/ 3594568 h 6095017"/>
              <a:gd name="connsiteX6382" fmla="*/ 8046163 w 10342563"/>
              <a:gd name="connsiteY6382" fmla="*/ 3598955 h 6095017"/>
              <a:gd name="connsiteX6383" fmla="*/ 8041781 w 10342563"/>
              <a:gd name="connsiteY6383" fmla="*/ 3598955 h 6095017"/>
              <a:gd name="connsiteX6384" fmla="*/ 8024251 w 10342563"/>
              <a:gd name="connsiteY6384" fmla="*/ 3686690 h 6095017"/>
              <a:gd name="connsiteX6385" fmla="*/ 8019869 w 10342563"/>
              <a:gd name="connsiteY6385" fmla="*/ 3708623 h 6095017"/>
              <a:gd name="connsiteX6386" fmla="*/ 8041781 w 10342563"/>
              <a:gd name="connsiteY6386" fmla="*/ 3730557 h 6095017"/>
              <a:gd name="connsiteX6387" fmla="*/ 8059311 w 10342563"/>
              <a:gd name="connsiteY6387" fmla="*/ 3756878 h 6095017"/>
              <a:gd name="connsiteX6388" fmla="*/ 8063693 w 10342563"/>
              <a:gd name="connsiteY6388" fmla="*/ 3778811 h 6095017"/>
              <a:gd name="connsiteX6389" fmla="*/ 8085605 w 10342563"/>
              <a:gd name="connsiteY6389" fmla="*/ 3805132 h 6095017"/>
              <a:gd name="connsiteX6390" fmla="*/ 8125047 w 10342563"/>
              <a:gd name="connsiteY6390" fmla="*/ 3831452 h 6095017"/>
              <a:gd name="connsiteX6391" fmla="*/ 8155725 w 10342563"/>
              <a:gd name="connsiteY6391" fmla="*/ 3866546 h 6095017"/>
              <a:gd name="connsiteX6392" fmla="*/ 8164489 w 10342563"/>
              <a:gd name="connsiteY6392" fmla="*/ 3888480 h 6095017"/>
              <a:gd name="connsiteX6393" fmla="*/ 8164489 w 10342563"/>
              <a:gd name="connsiteY6393" fmla="*/ 3914801 h 6095017"/>
              <a:gd name="connsiteX6394" fmla="*/ 8173254 w 10342563"/>
              <a:gd name="connsiteY6394" fmla="*/ 3949895 h 6095017"/>
              <a:gd name="connsiteX6395" fmla="*/ 8190784 w 10342563"/>
              <a:gd name="connsiteY6395" fmla="*/ 3976215 h 6095017"/>
              <a:gd name="connsiteX6396" fmla="*/ 8186401 w 10342563"/>
              <a:gd name="connsiteY6396" fmla="*/ 3989376 h 6095017"/>
              <a:gd name="connsiteX6397" fmla="*/ 8177637 w 10342563"/>
              <a:gd name="connsiteY6397" fmla="*/ 3998149 h 6095017"/>
              <a:gd name="connsiteX6398" fmla="*/ 8142577 w 10342563"/>
              <a:gd name="connsiteY6398" fmla="*/ 3980602 h 6095017"/>
              <a:gd name="connsiteX6399" fmla="*/ 8116283 w 10342563"/>
              <a:gd name="connsiteY6399" fmla="*/ 3958668 h 6095017"/>
              <a:gd name="connsiteX6400" fmla="*/ 8103135 w 10342563"/>
              <a:gd name="connsiteY6400" fmla="*/ 3949895 h 6095017"/>
              <a:gd name="connsiteX6401" fmla="*/ 8094371 w 10342563"/>
              <a:gd name="connsiteY6401" fmla="*/ 3941121 h 6095017"/>
              <a:gd name="connsiteX6402" fmla="*/ 8076841 w 10342563"/>
              <a:gd name="connsiteY6402" fmla="*/ 3910414 h 6095017"/>
              <a:gd name="connsiteX6403" fmla="*/ 8068075 w 10342563"/>
              <a:gd name="connsiteY6403" fmla="*/ 3888480 h 6095017"/>
              <a:gd name="connsiteX6404" fmla="*/ 8063693 w 10342563"/>
              <a:gd name="connsiteY6404" fmla="*/ 3866546 h 6095017"/>
              <a:gd name="connsiteX6405" fmla="*/ 8059311 w 10342563"/>
              <a:gd name="connsiteY6405" fmla="*/ 3862160 h 6095017"/>
              <a:gd name="connsiteX6406" fmla="*/ 8054929 w 10342563"/>
              <a:gd name="connsiteY6406" fmla="*/ 3827066 h 6095017"/>
              <a:gd name="connsiteX6407" fmla="*/ 8006721 w 10342563"/>
              <a:gd name="connsiteY6407" fmla="*/ 3770038 h 6095017"/>
              <a:gd name="connsiteX6408" fmla="*/ 7993574 w 10342563"/>
              <a:gd name="connsiteY6408" fmla="*/ 3734944 h 6095017"/>
              <a:gd name="connsiteX6409" fmla="*/ 7993574 w 10342563"/>
              <a:gd name="connsiteY6409" fmla="*/ 3695463 h 6095017"/>
              <a:gd name="connsiteX6410" fmla="*/ 7993574 w 10342563"/>
              <a:gd name="connsiteY6410" fmla="*/ 3677916 h 6095017"/>
              <a:gd name="connsiteX6411" fmla="*/ 7993574 w 10342563"/>
              <a:gd name="connsiteY6411" fmla="*/ 3620888 h 6095017"/>
              <a:gd name="connsiteX6412" fmla="*/ 7993574 w 10342563"/>
              <a:gd name="connsiteY6412" fmla="*/ 3607728 h 6095017"/>
              <a:gd name="connsiteX6413" fmla="*/ 7984809 w 10342563"/>
              <a:gd name="connsiteY6413" fmla="*/ 3594568 h 6095017"/>
              <a:gd name="connsiteX6414" fmla="*/ 7962897 w 10342563"/>
              <a:gd name="connsiteY6414" fmla="*/ 3528766 h 6095017"/>
              <a:gd name="connsiteX6415" fmla="*/ 7954132 w 10342563"/>
              <a:gd name="connsiteY6415" fmla="*/ 3502446 h 6095017"/>
              <a:gd name="connsiteX6416" fmla="*/ 7936603 w 10342563"/>
              <a:gd name="connsiteY6416" fmla="*/ 3480512 h 6095017"/>
              <a:gd name="connsiteX6417" fmla="*/ 7927837 w 10342563"/>
              <a:gd name="connsiteY6417" fmla="*/ 3480512 h 6095017"/>
              <a:gd name="connsiteX6418" fmla="*/ 7901543 w 10342563"/>
              <a:gd name="connsiteY6418" fmla="*/ 3498059 h 6095017"/>
              <a:gd name="connsiteX6419" fmla="*/ 7862101 w 10342563"/>
              <a:gd name="connsiteY6419" fmla="*/ 3511219 h 6095017"/>
              <a:gd name="connsiteX6420" fmla="*/ 7848953 w 10342563"/>
              <a:gd name="connsiteY6420" fmla="*/ 3498059 h 6095017"/>
              <a:gd name="connsiteX6421" fmla="*/ 7848953 w 10342563"/>
              <a:gd name="connsiteY6421" fmla="*/ 3476125 h 6095017"/>
              <a:gd name="connsiteX6422" fmla="*/ 7840189 w 10342563"/>
              <a:gd name="connsiteY6422" fmla="*/ 3427871 h 6095017"/>
              <a:gd name="connsiteX6423" fmla="*/ 7840189 w 10342563"/>
              <a:gd name="connsiteY6423" fmla="*/ 3423484 h 6095017"/>
              <a:gd name="connsiteX6424" fmla="*/ 7822659 w 10342563"/>
              <a:gd name="connsiteY6424" fmla="*/ 3410324 h 6095017"/>
              <a:gd name="connsiteX6425" fmla="*/ 7813894 w 10342563"/>
              <a:gd name="connsiteY6425" fmla="*/ 3388390 h 6095017"/>
              <a:gd name="connsiteX6426" fmla="*/ 7809511 w 10342563"/>
              <a:gd name="connsiteY6426" fmla="*/ 3370843 h 6095017"/>
              <a:gd name="connsiteX6427" fmla="*/ 7796364 w 10342563"/>
              <a:gd name="connsiteY6427" fmla="*/ 3366457 h 6095017"/>
              <a:gd name="connsiteX6428" fmla="*/ 7752540 w 10342563"/>
              <a:gd name="connsiteY6428" fmla="*/ 3309429 h 6095017"/>
              <a:gd name="connsiteX6429" fmla="*/ 7743775 w 10342563"/>
              <a:gd name="connsiteY6429" fmla="*/ 3287495 h 6095017"/>
              <a:gd name="connsiteX6430" fmla="*/ 7739393 w 10342563"/>
              <a:gd name="connsiteY6430" fmla="*/ 3283108 h 6095017"/>
              <a:gd name="connsiteX6431" fmla="*/ 7713098 w 10342563"/>
              <a:gd name="connsiteY6431" fmla="*/ 3296269 h 6095017"/>
              <a:gd name="connsiteX6432" fmla="*/ 7647361 w 10342563"/>
              <a:gd name="connsiteY6432" fmla="*/ 3313816 h 6095017"/>
              <a:gd name="connsiteX6433" fmla="*/ 7616684 w 10342563"/>
              <a:gd name="connsiteY6433" fmla="*/ 3318202 h 6095017"/>
              <a:gd name="connsiteX6434" fmla="*/ 7603537 w 10342563"/>
              <a:gd name="connsiteY6434" fmla="*/ 3335749 h 6095017"/>
              <a:gd name="connsiteX6435" fmla="*/ 7568477 w 10342563"/>
              <a:gd name="connsiteY6435" fmla="*/ 3384004 h 6095017"/>
              <a:gd name="connsiteX6436" fmla="*/ 7555330 w 10342563"/>
              <a:gd name="connsiteY6436" fmla="*/ 3392777 h 6095017"/>
              <a:gd name="connsiteX6437" fmla="*/ 7537800 w 10342563"/>
              <a:gd name="connsiteY6437" fmla="*/ 3414711 h 6095017"/>
              <a:gd name="connsiteX6438" fmla="*/ 7520271 w 10342563"/>
              <a:gd name="connsiteY6438" fmla="*/ 3432258 h 6095017"/>
              <a:gd name="connsiteX6439" fmla="*/ 7480829 w 10342563"/>
              <a:gd name="connsiteY6439" fmla="*/ 3467352 h 6095017"/>
              <a:gd name="connsiteX6440" fmla="*/ 7472063 w 10342563"/>
              <a:gd name="connsiteY6440" fmla="*/ 3484899 h 6095017"/>
              <a:gd name="connsiteX6441" fmla="*/ 7463299 w 10342563"/>
              <a:gd name="connsiteY6441" fmla="*/ 3493672 h 6095017"/>
              <a:gd name="connsiteX6442" fmla="*/ 7437004 w 10342563"/>
              <a:gd name="connsiteY6442" fmla="*/ 3515606 h 6095017"/>
              <a:gd name="connsiteX6443" fmla="*/ 7423857 w 10342563"/>
              <a:gd name="connsiteY6443" fmla="*/ 3515606 h 6095017"/>
              <a:gd name="connsiteX6444" fmla="*/ 7410710 w 10342563"/>
              <a:gd name="connsiteY6444" fmla="*/ 3533153 h 6095017"/>
              <a:gd name="connsiteX6445" fmla="*/ 7410710 w 10342563"/>
              <a:gd name="connsiteY6445" fmla="*/ 3577021 h 6095017"/>
              <a:gd name="connsiteX6446" fmla="*/ 7415092 w 10342563"/>
              <a:gd name="connsiteY6446" fmla="*/ 3594568 h 6095017"/>
              <a:gd name="connsiteX6447" fmla="*/ 7415092 w 10342563"/>
              <a:gd name="connsiteY6447" fmla="*/ 3629662 h 6095017"/>
              <a:gd name="connsiteX6448" fmla="*/ 7410710 w 10342563"/>
              <a:gd name="connsiteY6448" fmla="*/ 3642822 h 6095017"/>
              <a:gd name="connsiteX6449" fmla="*/ 7406327 w 10342563"/>
              <a:gd name="connsiteY6449" fmla="*/ 3664756 h 6095017"/>
              <a:gd name="connsiteX6450" fmla="*/ 7410710 w 10342563"/>
              <a:gd name="connsiteY6450" fmla="*/ 3682303 h 6095017"/>
              <a:gd name="connsiteX6451" fmla="*/ 7401945 w 10342563"/>
              <a:gd name="connsiteY6451" fmla="*/ 3699850 h 6095017"/>
              <a:gd name="connsiteX6452" fmla="*/ 7384415 w 10342563"/>
              <a:gd name="connsiteY6452" fmla="*/ 3721784 h 6095017"/>
              <a:gd name="connsiteX6453" fmla="*/ 7371268 w 10342563"/>
              <a:gd name="connsiteY6453" fmla="*/ 3739331 h 6095017"/>
              <a:gd name="connsiteX6454" fmla="*/ 7358120 w 10342563"/>
              <a:gd name="connsiteY6454" fmla="*/ 3752491 h 6095017"/>
              <a:gd name="connsiteX6455" fmla="*/ 7349355 w 10342563"/>
              <a:gd name="connsiteY6455" fmla="*/ 3761264 h 6095017"/>
              <a:gd name="connsiteX6456" fmla="*/ 7318678 w 10342563"/>
              <a:gd name="connsiteY6456" fmla="*/ 3765651 h 6095017"/>
              <a:gd name="connsiteX6457" fmla="*/ 7309913 w 10342563"/>
              <a:gd name="connsiteY6457" fmla="*/ 3756878 h 6095017"/>
              <a:gd name="connsiteX6458" fmla="*/ 7296766 w 10342563"/>
              <a:gd name="connsiteY6458" fmla="*/ 3726170 h 6095017"/>
              <a:gd name="connsiteX6459" fmla="*/ 7274854 w 10342563"/>
              <a:gd name="connsiteY6459" fmla="*/ 3669143 h 6095017"/>
              <a:gd name="connsiteX6460" fmla="*/ 7261707 w 10342563"/>
              <a:gd name="connsiteY6460" fmla="*/ 3647209 h 6095017"/>
              <a:gd name="connsiteX6461" fmla="*/ 7239794 w 10342563"/>
              <a:gd name="connsiteY6461" fmla="*/ 3607728 h 6095017"/>
              <a:gd name="connsiteX6462" fmla="*/ 7231029 w 10342563"/>
              <a:gd name="connsiteY6462" fmla="*/ 3585794 h 6095017"/>
              <a:gd name="connsiteX6463" fmla="*/ 7213500 w 10342563"/>
              <a:gd name="connsiteY6463" fmla="*/ 3546313 h 6095017"/>
              <a:gd name="connsiteX6464" fmla="*/ 7191587 w 10342563"/>
              <a:gd name="connsiteY6464" fmla="*/ 3511219 h 6095017"/>
              <a:gd name="connsiteX6465" fmla="*/ 7187205 w 10342563"/>
              <a:gd name="connsiteY6465" fmla="*/ 3502446 h 6095017"/>
              <a:gd name="connsiteX6466" fmla="*/ 7174058 w 10342563"/>
              <a:gd name="connsiteY6466" fmla="*/ 3445418 h 6095017"/>
              <a:gd name="connsiteX6467" fmla="*/ 7156528 w 10342563"/>
              <a:gd name="connsiteY6467" fmla="*/ 3392777 h 6095017"/>
              <a:gd name="connsiteX6468" fmla="*/ 7156528 w 10342563"/>
              <a:gd name="connsiteY6468" fmla="*/ 3366457 h 6095017"/>
              <a:gd name="connsiteX6469" fmla="*/ 7143381 w 10342563"/>
              <a:gd name="connsiteY6469" fmla="*/ 3318202 h 6095017"/>
              <a:gd name="connsiteX6470" fmla="*/ 7143381 w 10342563"/>
              <a:gd name="connsiteY6470" fmla="*/ 3313816 h 6095017"/>
              <a:gd name="connsiteX6471" fmla="*/ 7125851 w 10342563"/>
              <a:gd name="connsiteY6471" fmla="*/ 3340136 h 6095017"/>
              <a:gd name="connsiteX6472" fmla="*/ 7068879 w 10342563"/>
              <a:gd name="connsiteY6472" fmla="*/ 3335749 h 6095017"/>
              <a:gd name="connsiteX6473" fmla="*/ 7033820 w 10342563"/>
              <a:gd name="connsiteY6473" fmla="*/ 3300655 h 6095017"/>
              <a:gd name="connsiteX6474" fmla="*/ 7033820 w 10342563"/>
              <a:gd name="connsiteY6474" fmla="*/ 3296269 h 6095017"/>
              <a:gd name="connsiteX6475" fmla="*/ 7038202 w 10342563"/>
              <a:gd name="connsiteY6475" fmla="*/ 3291882 h 6095017"/>
              <a:gd name="connsiteX6476" fmla="*/ 7064497 w 10342563"/>
              <a:gd name="connsiteY6476" fmla="*/ 3283108 h 6095017"/>
              <a:gd name="connsiteX6477" fmla="*/ 7055732 w 10342563"/>
              <a:gd name="connsiteY6477" fmla="*/ 3283108 h 6095017"/>
              <a:gd name="connsiteX6478" fmla="*/ 7016290 w 10342563"/>
              <a:gd name="connsiteY6478" fmla="*/ 3265561 h 6095017"/>
              <a:gd name="connsiteX6479" fmla="*/ 6994378 w 10342563"/>
              <a:gd name="connsiteY6479" fmla="*/ 3248015 h 6095017"/>
              <a:gd name="connsiteX6480" fmla="*/ 6968083 w 10342563"/>
              <a:gd name="connsiteY6480" fmla="*/ 3226081 h 6095017"/>
              <a:gd name="connsiteX6481" fmla="*/ 6959318 w 10342563"/>
              <a:gd name="connsiteY6481" fmla="*/ 3212920 h 6095017"/>
              <a:gd name="connsiteX6482" fmla="*/ 6950553 w 10342563"/>
              <a:gd name="connsiteY6482" fmla="*/ 3199760 h 6095017"/>
              <a:gd name="connsiteX6483" fmla="*/ 6937406 w 10342563"/>
              <a:gd name="connsiteY6483" fmla="*/ 3190987 h 6095017"/>
              <a:gd name="connsiteX6484" fmla="*/ 6889199 w 10342563"/>
              <a:gd name="connsiteY6484" fmla="*/ 3195373 h 6095017"/>
              <a:gd name="connsiteX6485" fmla="*/ 6876052 w 10342563"/>
              <a:gd name="connsiteY6485" fmla="*/ 3199760 h 6095017"/>
              <a:gd name="connsiteX6486" fmla="*/ 6810315 w 10342563"/>
              <a:gd name="connsiteY6486" fmla="*/ 3204147 h 6095017"/>
              <a:gd name="connsiteX6487" fmla="*/ 6775256 w 10342563"/>
              <a:gd name="connsiteY6487" fmla="*/ 3199760 h 6095017"/>
              <a:gd name="connsiteX6488" fmla="*/ 6665694 w 10342563"/>
              <a:gd name="connsiteY6488" fmla="*/ 3186600 h 6095017"/>
              <a:gd name="connsiteX6489" fmla="*/ 6648165 w 10342563"/>
              <a:gd name="connsiteY6489" fmla="*/ 3173439 h 6095017"/>
              <a:gd name="connsiteX6490" fmla="*/ 6639400 w 10342563"/>
              <a:gd name="connsiteY6490" fmla="*/ 3147119 h 6095017"/>
              <a:gd name="connsiteX6491" fmla="*/ 6613105 w 10342563"/>
              <a:gd name="connsiteY6491" fmla="*/ 3138346 h 6095017"/>
              <a:gd name="connsiteX6492" fmla="*/ 6586810 w 10342563"/>
              <a:gd name="connsiteY6492" fmla="*/ 3151506 h 6095017"/>
              <a:gd name="connsiteX6493" fmla="*/ 6569281 w 10342563"/>
              <a:gd name="connsiteY6493" fmla="*/ 3155892 h 6095017"/>
              <a:gd name="connsiteX6494" fmla="*/ 6521074 w 10342563"/>
              <a:gd name="connsiteY6494" fmla="*/ 3138346 h 6095017"/>
              <a:gd name="connsiteX6495" fmla="*/ 6503544 w 10342563"/>
              <a:gd name="connsiteY6495" fmla="*/ 3125185 h 6095017"/>
              <a:gd name="connsiteX6496" fmla="*/ 6481632 w 10342563"/>
              <a:gd name="connsiteY6496" fmla="*/ 3112025 h 6095017"/>
              <a:gd name="connsiteX6497" fmla="*/ 6472867 w 10342563"/>
              <a:gd name="connsiteY6497" fmla="*/ 3112025 h 6095017"/>
              <a:gd name="connsiteX6498" fmla="*/ 6455337 w 10342563"/>
              <a:gd name="connsiteY6498" fmla="*/ 3098865 h 6095017"/>
              <a:gd name="connsiteX6499" fmla="*/ 6424660 w 10342563"/>
              <a:gd name="connsiteY6499" fmla="*/ 3050611 h 6095017"/>
              <a:gd name="connsiteX6500" fmla="*/ 6415895 w 10342563"/>
              <a:gd name="connsiteY6500" fmla="*/ 3037450 h 6095017"/>
              <a:gd name="connsiteX6501" fmla="*/ 6393983 w 10342563"/>
              <a:gd name="connsiteY6501" fmla="*/ 3033063 h 6095017"/>
              <a:gd name="connsiteX6502" fmla="*/ 6372071 w 10342563"/>
              <a:gd name="connsiteY6502" fmla="*/ 3037450 h 6095017"/>
              <a:gd name="connsiteX6503" fmla="*/ 6363306 w 10342563"/>
              <a:gd name="connsiteY6503" fmla="*/ 3041837 h 6095017"/>
              <a:gd name="connsiteX6504" fmla="*/ 6363306 w 10342563"/>
              <a:gd name="connsiteY6504" fmla="*/ 3054997 h 6095017"/>
              <a:gd name="connsiteX6505" fmla="*/ 6363306 w 10342563"/>
              <a:gd name="connsiteY6505" fmla="*/ 3068157 h 6095017"/>
              <a:gd name="connsiteX6506" fmla="*/ 6385218 w 10342563"/>
              <a:gd name="connsiteY6506" fmla="*/ 3107638 h 6095017"/>
              <a:gd name="connsiteX6507" fmla="*/ 6393983 w 10342563"/>
              <a:gd name="connsiteY6507" fmla="*/ 3112025 h 6095017"/>
              <a:gd name="connsiteX6508" fmla="*/ 6411513 w 10342563"/>
              <a:gd name="connsiteY6508" fmla="*/ 3133959 h 6095017"/>
              <a:gd name="connsiteX6509" fmla="*/ 6429043 w 10342563"/>
              <a:gd name="connsiteY6509" fmla="*/ 3164666 h 6095017"/>
              <a:gd name="connsiteX6510" fmla="*/ 6437807 w 10342563"/>
              <a:gd name="connsiteY6510" fmla="*/ 3186600 h 6095017"/>
              <a:gd name="connsiteX6511" fmla="*/ 6450955 w 10342563"/>
              <a:gd name="connsiteY6511" fmla="*/ 3186600 h 6095017"/>
              <a:gd name="connsiteX6512" fmla="*/ 6459720 w 10342563"/>
              <a:gd name="connsiteY6512" fmla="*/ 3173439 h 6095017"/>
              <a:gd name="connsiteX6513" fmla="*/ 6464102 w 10342563"/>
              <a:gd name="connsiteY6513" fmla="*/ 3169053 h 6095017"/>
              <a:gd name="connsiteX6514" fmla="*/ 6468485 w 10342563"/>
              <a:gd name="connsiteY6514" fmla="*/ 3173439 h 6095017"/>
              <a:gd name="connsiteX6515" fmla="*/ 6472867 w 10342563"/>
              <a:gd name="connsiteY6515" fmla="*/ 3182213 h 6095017"/>
              <a:gd name="connsiteX6516" fmla="*/ 6477249 w 10342563"/>
              <a:gd name="connsiteY6516" fmla="*/ 3221694 h 6095017"/>
              <a:gd name="connsiteX6517" fmla="*/ 6486014 w 10342563"/>
              <a:gd name="connsiteY6517" fmla="*/ 3234854 h 6095017"/>
              <a:gd name="connsiteX6518" fmla="*/ 6499162 w 10342563"/>
              <a:gd name="connsiteY6518" fmla="*/ 3239241 h 6095017"/>
              <a:gd name="connsiteX6519" fmla="*/ 6538604 w 10342563"/>
              <a:gd name="connsiteY6519" fmla="*/ 3234854 h 6095017"/>
              <a:gd name="connsiteX6520" fmla="*/ 6573663 w 10342563"/>
              <a:gd name="connsiteY6520" fmla="*/ 3217307 h 6095017"/>
              <a:gd name="connsiteX6521" fmla="*/ 6617488 w 10342563"/>
              <a:gd name="connsiteY6521" fmla="*/ 3169053 h 6095017"/>
              <a:gd name="connsiteX6522" fmla="*/ 6626252 w 10342563"/>
              <a:gd name="connsiteY6522" fmla="*/ 3164666 h 6095017"/>
              <a:gd name="connsiteX6523" fmla="*/ 6626252 w 10342563"/>
              <a:gd name="connsiteY6523" fmla="*/ 3169053 h 6095017"/>
              <a:gd name="connsiteX6524" fmla="*/ 6630635 w 10342563"/>
              <a:gd name="connsiteY6524" fmla="*/ 3204147 h 6095017"/>
              <a:gd name="connsiteX6525" fmla="*/ 6648165 w 10342563"/>
              <a:gd name="connsiteY6525" fmla="*/ 3234854 h 6095017"/>
              <a:gd name="connsiteX6526" fmla="*/ 6665694 w 10342563"/>
              <a:gd name="connsiteY6526" fmla="*/ 3243628 h 6095017"/>
              <a:gd name="connsiteX6527" fmla="*/ 6696372 w 10342563"/>
              <a:gd name="connsiteY6527" fmla="*/ 3248015 h 6095017"/>
              <a:gd name="connsiteX6528" fmla="*/ 6713901 w 10342563"/>
              <a:gd name="connsiteY6528" fmla="*/ 3261175 h 6095017"/>
              <a:gd name="connsiteX6529" fmla="*/ 6731431 w 10342563"/>
              <a:gd name="connsiteY6529" fmla="*/ 3287495 h 6095017"/>
              <a:gd name="connsiteX6530" fmla="*/ 6740196 w 10342563"/>
              <a:gd name="connsiteY6530" fmla="*/ 3313816 h 6095017"/>
              <a:gd name="connsiteX6531" fmla="*/ 6700754 w 10342563"/>
              <a:gd name="connsiteY6531" fmla="*/ 3366457 h 6095017"/>
              <a:gd name="connsiteX6532" fmla="*/ 6691989 w 10342563"/>
              <a:gd name="connsiteY6532" fmla="*/ 3379617 h 6095017"/>
              <a:gd name="connsiteX6533" fmla="*/ 6687607 w 10342563"/>
              <a:gd name="connsiteY6533" fmla="*/ 3405937 h 6095017"/>
              <a:gd name="connsiteX6534" fmla="*/ 6683224 w 10342563"/>
              <a:gd name="connsiteY6534" fmla="*/ 3414711 h 6095017"/>
              <a:gd name="connsiteX6535" fmla="*/ 6670077 w 10342563"/>
              <a:gd name="connsiteY6535" fmla="*/ 3419098 h 6095017"/>
              <a:gd name="connsiteX6536" fmla="*/ 6652547 w 10342563"/>
              <a:gd name="connsiteY6536" fmla="*/ 3427871 h 6095017"/>
              <a:gd name="connsiteX6537" fmla="*/ 6626252 w 10342563"/>
              <a:gd name="connsiteY6537" fmla="*/ 3454192 h 6095017"/>
              <a:gd name="connsiteX6538" fmla="*/ 6613105 w 10342563"/>
              <a:gd name="connsiteY6538" fmla="*/ 3462965 h 6095017"/>
              <a:gd name="connsiteX6539" fmla="*/ 6591193 w 10342563"/>
              <a:gd name="connsiteY6539" fmla="*/ 3484899 h 6095017"/>
              <a:gd name="connsiteX6540" fmla="*/ 6542986 w 10342563"/>
              <a:gd name="connsiteY6540" fmla="*/ 3493672 h 6095017"/>
              <a:gd name="connsiteX6541" fmla="*/ 6521074 w 10342563"/>
              <a:gd name="connsiteY6541" fmla="*/ 3519993 h 6095017"/>
              <a:gd name="connsiteX6542" fmla="*/ 6512309 w 10342563"/>
              <a:gd name="connsiteY6542" fmla="*/ 3528766 h 6095017"/>
              <a:gd name="connsiteX6543" fmla="*/ 6481632 w 10342563"/>
              <a:gd name="connsiteY6543" fmla="*/ 3541927 h 6095017"/>
              <a:gd name="connsiteX6544" fmla="*/ 6442190 w 10342563"/>
              <a:gd name="connsiteY6544" fmla="*/ 3555087 h 6095017"/>
              <a:gd name="connsiteX6545" fmla="*/ 6415895 w 10342563"/>
              <a:gd name="connsiteY6545" fmla="*/ 3572634 h 6095017"/>
              <a:gd name="connsiteX6546" fmla="*/ 6398365 w 10342563"/>
              <a:gd name="connsiteY6546" fmla="*/ 3581408 h 6095017"/>
              <a:gd name="connsiteX6547" fmla="*/ 6372071 w 10342563"/>
              <a:gd name="connsiteY6547" fmla="*/ 3590181 h 6095017"/>
              <a:gd name="connsiteX6548" fmla="*/ 6332629 w 10342563"/>
              <a:gd name="connsiteY6548" fmla="*/ 3598955 h 6095017"/>
              <a:gd name="connsiteX6549" fmla="*/ 6301952 w 10342563"/>
              <a:gd name="connsiteY6549" fmla="*/ 3612115 h 6095017"/>
              <a:gd name="connsiteX6550" fmla="*/ 6280040 w 10342563"/>
              <a:gd name="connsiteY6550" fmla="*/ 3620888 h 6095017"/>
              <a:gd name="connsiteX6551" fmla="*/ 6258127 w 10342563"/>
              <a:gd name="connsiteY6551" fmla="*/ 3620888 h 6095017"/>
              <a:gd name="connsiteX6552" fmla="*/ 6244980 w 10342563"/>
              <a:gd name="connsiteY6552" fmla="*/ 3612115 h 6095017"/>
              <a:gd name="connsiteX6553" fmla="*/ 6236215 w 10342563"/>
              <a:gd name="connsiteY6553" fmla="*/ 3594568 h 6095017"/>
              <a:gd name="connsiteX6554" fmla="*/ 6218685 w 10342563"/>
              <a:gd name="connsiteY6554" fmla="*/ 3537540 h 6095017"/>
              <a:gd name="connsiteX6555" fmla="*/ 6218685 w 10342563"/>
              <a:gd name="connsiteY6555" fmla="*/ 3524380 h 6095017"/>
              <a:gd name="connsiteX6556" fmla="*/ 6205538 w 10342563"/>
              <a:gd name="connsiteY6556" fmla="*/ 3480512 h 6095017"/>
              <a:gd name="connsiteX6557" fmla="*/ 6179243 w 10342563"/>
              <a:gd name="connsiteY6557" fmla="*/ 3449805 h 6095017"/>
              <a:gd name="connsiteX6558" fmla="*/ 6157331 w 10342563"/>
              <a:gd name="connsiteY6558" fmla="*/ 3410324 h 6095017"/>
              <a:gd name="connsiteX6559" fmla="*/ 6135419 w 10342563"/>
              <a:gd name="connsiteY6559" fmla="*/ 3379617 h 6095017"/>
              <a:gd name="connsiteX6560" fmla="*/ 6117889 w 10342563"/>
              <a:gd name="connsiteY6560" fmla="*/ 3370843 h 6095017"/>
              <a:gd name="connsiteX6561" fmla="*/ 6087212 w 10342563"/>
              <a:gd name="connsiteY6561" fmla="*/ 3322589 h 6095017"/>
              <a:gd name="connsiteX6562" fmla="*/ 6087212 w 10342563"/>
              <a:gd name="connsiteY6562" fmla="*/ 3309429 h 6095017"/>
              <a:gd name="connsiteX6563" fmla="*/ 6082830 w 10342563"/>
              <a:gd name="connsiteY6563" fmla="*/ 3283108 h 6095017"/>
              <a:gd name="connsiteX6564" fmla="*/ 6074065 w 10342563"/>
              <a:gd name="connsiteY6564" fmla="*/ 3269948 h 6095017"/>
              <a:gd name="connsiteX6565" fmla="*/ 6043388 w 10342563"/>
              <a:gd name="connsiteY6565" fmla="*/ 3239241 h 6095017"/>
              <a:gd name="connsiteX6566" fmla="*/ 6030240 w 10342563"/>
              <a:gd name="connsiteY6566" fmla="*/ 3221694 h 6095017"/>
              <a:gd name="connsiteX6567" fmla="*/ 6012711 w 10342563"/>
              <a:gd name="connsiteY6567" fmla="*/ 3186600 h 6095017"/>
              <a:gd name="connsiteX6568" fmla="*/ 5973269 w 10342563"/>
              <a:gd name="connsiteY6568" fmla="*/ 3129572 h 6095017"/>
              <a:gd name="connsiteX6569" fmla="*/ 5964504 w 10342563"/>
              <a:gd name="connsiteY6569" fmla="*/ 3116412 h 6095017"/>
              <a:gd name="connsiteX6570" fmla="*/ 5951356 w 10342563"/>
              <a:gd name="connsiteY6570" fmla="*/ 3107638 h 6095017"/>
              <a:gd name="connsiteX6571" fmla="*/ 5938209 w 10342563"/>
              <a:gd name="connsiteY6571" fmla="*/ 3116412 h 6095017"/>
              <a:gd name="connsiteX6572" fmla="*/ 5920679 w 10342563"/>
              <a:gd name="connsiteY6572" fmla="*/ 3116412 h 6095017"/>
              <a:gd name="connsiteX6573" fmla="*/ 5916297 w 10342563"/>
              <a:gd name="connsiteY6573" fmla="*/ 3125185 h 6095017"/>
              <a:gd name="connsiteX6574" fmla="*/ 5925062 w 10342563"/>
              <a:gd name="connsiteY6574" fmla="*/ 3138346 h 6095017"/>
              <a:gd name="connsiteX6575" fmla="*/ 5960121 w 10342563"/>
              <a:gd name="connsiteY6575" fmla="*/ 3212920 h 6095017"/>
              <a:gd name="connsiteX6576" fmla="*/ 5968886 w 10342563"/>
              <a:gd name="connsiteY6576" fmla="*/ 3230468 h 6095017"/>
              <a:gd name="connsiteX6577" fmla="*/ 5982034 w 10342563"/>
              <a:gd name="connsiteY6577" fmla="*/ 3265561 h 6095017"/>
              <a:gd name="connsiteX6578" fmla="*/ 5982034 w 10342563"/>
              <a:gd name="connsiteY6578" fmla="*/ 3278722 h 6095017"/>
              <a:gd name="connsiteX6579" fmla="*/ 5990798 w 10342563"/>
              <a:gd name="connsiteY6579" fmla="*/ 3287495 h 6095017"/>
              <a:gd name="connsiteX6580" fmla="*/ 5999563 w 10342563"/>
              <a:gd name="connsiteY6580" fmla="*/ 3291882 h 6095017"/>
              <a:gd name="connsiteX6581" fmla="*/ 6034623 w 10342563"/>
              <a:gd name="connsiteY6581" fmla="*/ 3335749 h 6095017"/>
              <a:gd name="connsiteX6582" fmla="*/ 6043388 w 10342563"/>
              <a:gd name="connsiteY6582" fmla="*/ 3401551 h 6095017"/>
              <a:gd name="connsiteX6583" fmla="*/ 6056535 w 10342563"/>
              <a:gd name="connsiteY6583" fmla="*/ 3419098 h 6095017"/>
              <a:gd name="connsiteX6584" fmla="*/ 6078447 w 10342563"/>
              <a:gd name="connsiteY6584" fmla="*/ 3441031 h 6095017"/>
              <a:gd name="connsiteX6585" fmla="*/ 6100359 w 10342563"/>
              <a:gd name="connsiteY6585" fmla="*/ 3467352 h 6095017"/>
              <a:gd name="connsiteX6586" fmla="*/ 6109124 w 10342563"/>
              <a:gd name="connsiteY6586" fmla="*/ 3498059 h 6095017"/>
              <a:gd name="connsiteX6587" fmla="*/ 6148566 w 10342563"/>
              <a:gd name="connsiteY6587" fmla="*/ 3541927 h 6095017"/>
              <a:gd name="connsiteX6588" fmla="*/ 6174861 w 10342563"/>
              <a:gd name="connsiteY6588" fmla="*/ 3563861 h 6095017"/>
              <a:gd name="connsiteX6589" fmla="*/ 6214303 w 10342563"/>
              <a:gd name="connsiteY6589" fmla="*/ 3603341 h 6095017"/>
              <a:gd name="connsiteX6590" fmla="*/ 6236215 w 10342563"/>
              <a:gd name="connsiteY6590" fmla="*/ 3625275 h 6095017"/>
              <a:gd name="connsiteX6591" fmla="*/ 6236215 w 10342563"/>
              <a:gd name="connsiteY6591" fmla="*/ 3651596 h 6095017"/>
              <a:gd name="connsiteX6592" fmla="*/ 6240598 w 10342563"/>
              <a:gd name="connsiteY6592" fmla="*/ 3660369 h 6095017"/>
              <a:gd name="connsiteX6593" fmla="*/ 6266892 w 10342563"/>
              <a:gd name="connsiteY6593" fmla="*/ 3686690 h 6095017"/>
              <a:gd name="connsiteX6594" fmla="*/ 6275657 w 10342563"/>
              <a:gd name="connsiteY6594" fmla="*/ 3695463 h 6095017"/>
              <a:gd name="connsiteX6595" fmla="*/ 6288804 w 10342563"/>
              <a:gd name="connsiteY6595" fmla="*/ 3695463 h 6095017"/>
              <a:gd name="connsiteX6596" fmla="*/ 6301952 w 10342563"/>
              <a:gd name="connsiteY6596" fmla="*/ 3691076 h 6095017"/>
              <a:gd name="connsiteX6597" fmla="*/ 6341394 w 10342563"/>
              <a:gd name="connsiteY6597" fmla="*/ 3682303 h 6095017"/>
              <a:gd name="connsiteX6598" fmla="*/ 6350159 w 10342563"/>
              <a:gd name="connsiteY6598" fmla="*/ 3682303 h 6095017"/>
              <a:gd name="connsiteX6599" fmla="*/ 6424660 w 10342563"/>
              <a:gd name="connsiteY6599" fmla="*/ 3664756 h 6095017"/>
              <a:gd name="connsiteX6600" fmla="*/ 6477249 w 10342563"/>
              <a:gd name="connsiteY6600" fmla="*/ 3647209 h 6095017"/>
              <a:gd name="connsiteX6601" fmla="*/ 6481632 w 10342563"/>
              <a:gd name="connsiteY6601" fmla="*/ 3647209 h 6095017"/>
              <a:gd name="connsiteX6602" fmla="*/ 6494779 w 10342563"/>
              <a:gd name="connsiteY6602" fmla="*/ 3655982 h 6095017"/>
              <a:gd name="connsiteX6603" fmla="*/ 6490397 w 10342563"/>
              <a:gd name="connsiteY6603" fmla="*/ 3717397 h 6095017"/>
              <a:gd name="connsiteX6604" fmla="*/ 6468485 w 10342563"/>
              <a:gd name="connsiteY6604" fmla="*/ 3756878 h 6095017"/>
              <a:gd name="connsiteX6605" fmla="*/ 6437807 w 10342563"/>
              <a:gd name="connsiteY6605" fmla="*/ 3818292 h 6095017"/>
              <a:gd name="connsiteX6606" fmla="*/ 6328246 w 10342563"/>
              <a:gd name="connsiteY6606" fmla="*/ 3958668 h 6095017"/>
              <a:gd name="connsiteX6607" fmla="*/ 6319482 w 10342563"/>
              <a:gd name="connsiteY6607" fmla="*/ 3963055 h 6095017"/>
              <a:gd name="connsiteX6608" fmla="*/ 6271275 w 10342563"/>
              <a:gd name="connsiteY6608" fmla="*/ 4002536 h 6095017"/>
              <a:gd name="connsiteX6609" fmla="*/ 6192391 w 10342563"/>
              <a:gd name="connsiteY6609" fmla="*/ 4081497 h 6095017"/>
              <a:gd name="connsiteX6610" fmla="*/ 6161714 w 10342563"/>
              <a:gd name="connsiteY6610" fmla="*/ 4112205 h 6095017"/>
              <a:gd name="connsiteX6611" fmla="*/ 6148566 w 10342563"/>
              <a:gd name="connsiteY6611" fmla="*/ 4129752 h 6095017"/>
              <a:gd name="connsiteX6612" fmla="*/ 6126654 w 10342563"/>
              <a:gd name="connsiteY6612" fmla="*/ 4169232 h 6095017"/>
              <a:gd name="connsiteX6613" fmla="*/ 6109124 w 10342563"/>
              <a:gd name="connsiteY6613" fmla="*/ 4199940 h 6095017"/>
              <a:gd name="connsiteX6614" fmla="*/ 6117889 w 10342563"/>
              <a:gd name="connsiteY6614" fmla="*/ 4239421 h 6095017"/>
              <a:gd name="connsiteX6615" fmla="*/ 6117889 w 10342563"/>
              <a:gd name="connsiteY6615" fmla="*/ 4261354 h 6095017"/>
              <a:gd name="connsiteX6616" fmla="*/ 6117889 w 10342563"/>
              <a:gd name="connsiteY6616" fmla="*/ 4270128 h 6095017"/>
              <a:gd name="connsiteX6617" fmla="*/ 6122272 w 10342563"/>
              <a:gd name="connsiteY6617" fmla="*/ 4322769 h 6095017"/>
              <a:gd name="connsiteX6618" fmla="*/ 6144184 w 10342563"/>
              <a:gd name="connsiteY6618" fmla="*/ 4357863 h 6095017"/>
              <a:gd name="connsiteX6619" fmla="*/ 6152949 w 10342563"/>
              <a:gd name="connsiteY6619" fmla="*/ 4375410 h 6095017"/>
              <a:gd name="connsiteX6620" fmla="*/ 6152949 w 10342563"/>
              <a:gd name="connsiteY6620" fmla="*/ 4423664 h 6095017"/>
              <a:gd name="connsiteX6621" fmla="*/ 6152949 w 10342563"/>
              <a:gd name="connsiteY6621" fmla="*/ 4449985 h 6095017"/>
              <a:gd name="connsiteX6622" fmla="*/ 6152949 w 10342563"/>
              <a:gd name="connsiteY6622" fmla="*/ 4485079 h 6095017"/>
              <a:gd name="connsiteX6623" fmla="*/ 6144184 w 10342563"/>
              <a:gd name="connsiteY6623" fmla="*/ 4515786 h 6095017"/>
              <a:gd name="connsiteX6624" fmla="*/ 6100359 w 10342563"/>
              <a:gd name="connsiteY6624" fmla="*/ 4572814 h 6095017"/>
              <a:gd name="connsiteX6625" fmla="*/ 6069682 w 10342563"/>
              <a:gd name="connsiteY6625" fmla="*/ 4585974 h 6095017"/>
              <a:gd name="connsiteX6626" fmla="*/ 6043388 w 10342563"/>
              <a:gd name="connsiteY6626" fmla="*/ 4603521 h 6095017"/>
              <a:gd name="connsiteX6627" fmla="*/ 5960121 w 10342563"/>
              <a:gd name="connsiteY6627" fmla="*/ 4669322 h 6095017"/>
              <a:gd name="connsiteX6628" fmla="*/ 5955739 w 10342563"/>
              <a:gd name="connsiteY6628" fmla="*/ 4686869 h 6095017"/>
              <a:gd name="connsiteX6629" fmla="*/ 5973269 w 10342563"/>
              <a:gd name="connsiteY6629" fmla="*/ 4748284 h 6095017"/>
              <a:gd name="connsiteX6630" fmla="*/ 5973269 w 10342563"/>
              <a:gd name="connsiteY6630" fmla="*/ 4765831 h 6095017"/>
              <a:gd name="connsiteX6631" fmla="*/ 5968886 w 10342563"/>
              <a:gd name="connsiteY6631" fmla="*/ 4805312 h 6095017"/>
              <a:gd name="connsiteX6632" fmla="*/ 5951356 w 10342563"/>
              <a:gd name="connsiteY6632" fmla="*/ 4827246 h 6095017"/>
              <a:gd name="connsiteX6633" fmla="*/ 5916297 w 10342563"/>
              <a:gd name="connsiteY6633" fmla="*/ 4844793 h 6095017"/>
              <a:gd name="connsiteX6634" fmla="*/ 5885620 w 10342563"/>
              <a:gd name="connsiteY6634" fmla="*/ 4857953 h 6095017"/>
              <a:gd name="connsiteX6635" fmla="*/ 5881237 w 10342563"/>
              <a:gd name="connsiteY6635" fmla="*/ 4879887 h 6095017"/>
              <a:gd name="connsiteX6636" fmla="*/ 5885620 w 10342563"/>
              <a:gd name="connsiteY6636" fmla="*/ 4897434 h 6095017"/>
              <a:gd name="connsiteX6637" fmla="*/ 5872472 w 10342563"/>
              <a:gd name="connsiteY6637" fmla="*/ 4936914 h 6095017"/>
              <a:gd name="connsiteX6638" fmla="*/ 5841795 w 10342563"/>
              <a:gd name="connsiteY6638" fmla="*/ 4976395 h 6095017"/>
              <a:gd name="connsiteX6639" fmla="*/ 5824266 w 10342563"/>
              <a:gd name="connsiteY6639" fmla="*/ 4998329 h 6095017"/>
              <a:gd name="connsiteX6640" fmla="*/ 5797971 w 10342563"/>
              <a:gd name="connsiteY6640" fmla="*/ 5037810 h 6095017"/>
              <a:gd name="connsiteX6641" fmla="*/ 5762911 w 10342563"/>
              <a:gd name="connsiteY6641" fmla="*/ 5077290 h 6095017"/>
              <a:gd name="connsiteX6642" fmla="*/ 5705940 w 10342563"/>
              <a:gd name="connsiteY6642" fmla="*/ 5125545 h 6095017"/>
              <a:gd name="connsiteX6643" fmla="*/ 5657733 w 10342563"/>
              <a:gd name="connsiteY6643" fmla="*/ 5143092 h 6095017"/>
              <a:gd name="connsiteX6644" fmla="*/ 5644585 w 10342563"/>
              <a:gd name="connsiteY6644" fmla="*/ 5147479 h 6095017"/>
              <a:gd name="connsiteX6645" fmla="*/ 5609526 w 10342563"/>
              <a:gd name="connsiteY6645" fmla="*/ 5160639 h 6095017"/>
              <a:gd name="connsiteX6646" fmla="*/ 5600761 w 10342563"/>
              <a:gd name="connsiteY6646" fmla="*/ 5160639 h 6095017"/>
              <a:gd name="connsiteX6647" fmla="*/ 5561319 w 10342563"/>
              <a:gd name="connsiteY6647" fmla="*/ 5156252 h 6095017"/>
              <a:gd name="connsiteX6648" fmla="*/ 5530642 w 10342563"/>
              <a:gd name="connsiteY6648" fmla="*/ 5165026 h 6095017"/>
              <a:gd name="connsiteX6649" fmla="*/ 5508730 w 10342563"/>
              <a:gd name="connsiteY6649" fmla="*/ 5169412 h 6095017"/>
              <a:gd name="connsiteX6650" fmla="*/ 5469288 w 10342563"/>
              <a:gd name="connsiteY6650" fmla="*/ 5178186 h 6095017"/>
              <a:gd name="connsiteX6651" fmla="*/ 5460523 w 10342563"/>
              <a:gd name="connsiteY6651" fmla="*/ 5178186 h 6095017"/>
              <a:gd name="connsiteX6652" fmla="*/ 5416698 w 10342563"/>
              <a:gd name="connsiteY6652" fmla="*/ 5156252 h 6095017"/>
              <a:gd name="connsiteX6653" fmla="*/ 5416698 w 10342563"/>
              <a:gd name="connsiteY6653" fmla="*/ 5151865 h 6095017"/>
              <a:gd name="connsiteX6654" fmla="*/ 5407934 w 10342563"/>
              <a:gd name="connsiteY6654" fmla="*/ 5116771 h 6095017"/>
              <a:gd name="connsiteX6655" fmla="*/ 5407934 w 10342563"/>
              <a:gd name="connsiteY6655" fmla="*/ 5103611 h 6095017"/>
              <a:gd name="connsiteX6656" fmla="*/ 5412316 w 10342563"/>
              <a:gd name="connsiteY6656" fmla="*/ 5072904 h 6095017"/>
              <a:gd name="connsiteX6657" fmla="*/ 5403551 w 10342563"/>
              <a:gd name="connsiteY6657" fmla="*/ 5055357 h 6095017"/>
              <a:gd name="connsiteX6658" fmla="*/ 5386021 w 10342563"/>
              <a:gd name="connsiteY6658" fmla="*/ 4998329 h 6095017"/>
              <a:gd name="connsiteX6659" fmla="*/ 5372874 w 10342563"/>
              <a:gd name="connsiteY6659" fmla="*/ 4972008 h 6095017"/>
              <a:gd name="connsiteX6660" fmla="*/ 5350962 w 10342563"/>
              <a:gd name="connsiteY6660" fmla="*/ 4945688 h 6095017"/>
              <a:gd name="connsiteX6661" fmla="*/ 5329050 w 10342563"/>
              <a:gd name="connsiteY6661" fmla="*/ 4897434 h 6095017"/>
              <a:gd name="connsiteX6662" fmla="*/ 5320285 w 10342563"/>
              <a:gd name="connsiteY6662" fmla="*/ 4844793 h 6095017"/>
              <a:gd name="connsiteX6663" fmla="*/ 5315902 w 10342563"/>
              <a:gd name="connsiteY6663" fmla="*/ 4822859 h 6095017"/>
              <a:gd name="connsiteX6664" fmla="*/ 5307137 w 10342563"/>
              <a:gd name="connsiteY6664" fmla="*/ 4774605 h 6095017"/>
              <a:gd name="connsiteX6665" fmla="*/ 5293990 w 10342563"/>
              <a:gd name="connsiteY6665" fmla="*/ 4730737 h 6095017"/>
              <a:gd name="connsiteX6666" fmla="*/ 5267695 w 10342563"/>
              <a:gd name="connsiteY6666" fmla="*/ 4673709 h 6095017"/>
              <a:gd name="connsiteX6667" fmla="*/ 5237018 w 10342563"/>
              <a:gd name="connsiteY6667" fmla="*/ 4621068 h 6095017"/>
              <a:gd name="connsiteX6668" fmla="*/ 5228253 w 10342563"/>
              <a:gd name="connsiteY6668" fmla="*/ 4599134 h 6095017"/>
              <a:gd name="connsiteX6669" fmla="*/ 5228253 w 10342563"/>
              <a:gd name="connsiteY6669" fmla="*/ 4555267 h 6095017"/>
              <a:gd name="connsiteX6670" fmla="*/ 5237018 w 10342563"/>
              <a:gd name="connsiteY6670" fmla="*/ 4528946 h 6095017"/>
              <a:gd name="connsiteX6671" fmla="*/ 5250166 w 10342563"/>
              <a:gd name="connsiteY6671" fmla="*/ 4480692 h 6095017"/>
              <a:gd name="connsiteX6672" fmla="*/ 5263313 w 10342563"/>
              <a:gd name="connsiteY6672" fmla="*/ 4454372 h 6095017"/>
              <a:gd name="connsiteX6673" fmla="*/ 5280843 w 10342563"/>
              <a:gd name="connsiteY6673" fmla="*/ 4432438 h 6095017"/>
              <a:gd name="connsiteX6674" fmla="*/ 5298373 w 10342563"/>
              <a:gd name="connsiteY6674" fmla="*/ 4375410 h 6095017"/>
              <a:gd name="connsiteX6675" fmla="*/ 5289608 w 10342563"/>
              <a:gd name="connsiteY6675" fmla="*/ 4362250 h 6095017"/>
              <a:gd name="connsiteX6676" fmla="*/ 5280843 w 10342563"/>
              <a:gd name="connsiteY6676" fmla="*/ 4327156 h 6095017"/>
              <a:gd name="connsiteX6677" fmla="*/ 5280843 w 10342563"/>
              <a:gd name="connsiteY6677" fmla="*/ 4313995 h 6095017"/>
              <a:gd name="connsiteX6678" fmla="*/ 5280843 w 10342563"/>
              <a:gd name="connsiteY6678" fmla="*/ 4300835 h 6095017"/>
              <a:gd name="connsiteX6679" fmla="*/ 5267695 w 10342563"/>
              <a:gd name="connsiteY6679" fmla="*/ 4252581 h 6095017"/>
              <a:gd name="connsiteX6680" fmla="*/ 5250166 w 10342563"/>
              <a:gd name="connsiteY6680" fmla="*/ 4208713 h 6095017"/>
              <a:gd name="connsiteX6681" fmla="*/ 5241401 w 10342563"/>
              <a:gd name="connsiteY6681" fmla="*/ 4191166 h 6095017"/>
              <a:gd name="connsiteX6682" fmla="*/ 5219489 w 10342563"/>
              <a:gd name="connsiteY6682" fmla="*/ 4160459 h 6095017"/>
              <a:gd name="connsiteX6683" fmla="*/ 5206341 w 10342563"/>
              <a:gd name="connsiteY6683" fmla="*/ 4142912 h 6095017"/>
              <a:gd name="connsiteX6684" fmla="*/ 5149370 w 10342563"/>
              <a:gd name="connsiteY6684" fmla="*/ 4063950 h 6095017"/>
              <a:gd name="connsiteX6685" fmla="*/ 5149370 w 10342563"/>
              <a:gd name="connsiteY6685" fmla="*/ 4059564 h 6095017"/>
              <a:gd name="connsiteX6686" fmla="*/ 5149370 w 10342563"/>
              <a:gd name="connsiteY6686" fmla="*/ 4055177 h 6095017"/>
              <a:gd name="connsiteX6687" fmla="*/ 5162517 w 10342563"/>
              <a:gd name="connsiteY6687" fmla="*/ 4015696 h 6095017"/>
              <a:gd name="connsiteX6688" fmla="*/ 5166899 w 10342563"/>
              <a:gd name="connsiteY6688" fmla="*/ 3989376 h 6095017"/>
              <a:gd name="connsiteX6689" fmla="*/ 5175664 w 10342563"/>
              <a:gd name="connsiteY6689" fmla="*/ 3967442 h 6095017"/>
              <a:gd name="connsiteX6690" fmla="*/ 5180047 w 10342563"/>
              <a:gd name="connsiteY6690" fmla="*/ 3941121 h 6095017"/>
              <a:gd name="connsiteX6691" fmla="*/ 5162517 w 10342563"/>
              <a:gd name="connsiteY6691" fmla="*/ 3906027 h 6095017"/>
              <a:gd name="connsiteX6692" fmla="*/ 5153752 w 10342563"/>
              <a:gd name="connsiteY6692" fmla="*/ 3892867 h 6095017"/>
              <a:gd name="connsiteX6693" fmla="*/ 5131840 w 10342563"/>
              <a:gd name="connsiteY6693" fmla="*/ 3888480 h 6095017"/>
              <a:gd name="connsiteX6694" fmla="*/ 5083633 w 10342563"/>
              <a:gd name="connsiteY6694" fmla="*/ 3897254 h 6095017"/>
              <a:gd name="connsiteX6695" fmla="*/ 5070486 w 10342563"/>
              <a:gd name="connsiteY6695" fmla="*/ 3897254 h 6095017"/>
              <a:gd name="connsiteX6696" fmla="*/ 5039808 w 10342563"/>
              <a:gd name="connsiteY6696" fmla="*/ 3879707 h 6095017"/>
              <a:gd name="connsiteX6697" fmla="*/ 5031044 w 10342563"/>
              <a:gd name="connsiteY6697" fmla="*/ 3857773 h 6095017"/>
              <a:gd name="connsiteX6698" fmla="*/ 4995984 w 10342563"/>
              <a:gd name="connsiteY6698" fmla="*/ 3827066 h 6095017"/>
              <a:gd name="connsiteX6699" fmla="*/ 4987219 w 10342563"/>
              <a:gd name="connsiteY6699" fmla="*/ 3822679 h 6095017"/>
              <a:gd name="connsiteX6700" fmla="*/ 4939012 w 10342563"/>
              <a:gd name="connsiteY6700" fmla="*/ 3831452 h 6095017"/>
              <a:gd name="connsiteX6701" fmla="*/ 4903953 w 10342563"/>
              <a:gd name="connsiteY6701" fmla="*/ 3840226 h 6095017"/>
              <a:gd name="connsiteX6702" fmla="*/ 4873276 w 10342563"/>
              <a:gd name="connsiteY6702" fmla="*/ 3853386 h 6095017"/>
              <a:gd name="connsiteX6703" fmla="*/ 4851363 w 10342563"/>
              <a:gd name="connsiteY6703" fmla="*/ 3866546 h 6095017"/>
              <a:gd name="connsiteX6704" fmla="*/ 4829451 w 10342563"/>
              <a:gd name="connsiteY6704" fmla="*/ 3875320 h 6095017"/>
              <a:gd name="connsiteX6705" fmla="*/ 4803157 w 10342563"/>
              <a:gd name="connsiteY6705" fmla="*/ 3875320 h 6095017"/>
              <a:gd name="connsiteX6706" fmla="*/ 4794392 w 10342563"/>
              <a:gd name="connsiteY6706" fmla="*/ 3870933 h 6095017"/>
              <a:gd name="connsiteX6707" fmla="*/ 4750567 w 10342563"/>
              <a:gd name="connsiteY6707" fmla="*/ 3866546 h 6095017"/>
              <a:gd name="connsiteX6708" fmla="*/ 4719890 w 10342563"/>
              <a:gd name="connsiteY6708" fmla="*/ 3866546 h 6095017"/>
              <a:gd name="connsiteX6709" fmla="*/ 4676066 w 10342563"/>
              <a:gd name="connsiteY6709" fmla="*/ 3875320 h 6095017"/>
              <a:gd name="connsiteX6710" fmla="*/ 4649771 w 10342563"/>
              <a:gd name="connsiteY6710" fmla="*/ 3888480 h 6095017"/>
              <a:gd name="connsiteX6711" fmla="*/ 4641006 w 10342563"/>
              <a:gd name="connsiteY6711" fmla="*/ 3888480 h 6095017"/>
              <a:gd name="connsiteX6712" fmla="*/ 4605947 w 10342563"/>
              <a:gd name="connsiteY6712" fmla="*/ 3875320 h 6095017"/>
              <a:gd name="connsiteX6713" fmla="*/ 4540210 w 10342563"/>
              <a:gd name="connsiteY6713" fmla="*/ 3827066 h 6095017"/>
              <a:gd name="connsiteX6714" fmla="*/ 4509533 w 10342563"/>
              <a:gd name="connsiteY6714" fmla="*/ 3809519 h 6095017"/>
              <a:gd name="connsiteX6715" fmla="*/ 4478856 w 10342563"/>
              <a:gd name="connsiteY6715" fmla="*/ 3778811 h 6095017"/>
              <a:gd name="connsiteX6716" fmla="*/ 4461326 w 10342563"/>
              <a:gd name="connsiteY6716" fmla="*/ 3734944 h 6095017"/>
              <a:gd name="connsiteX6717" fmla="*/ 4452561 w 10342563"/>
              <a:gd name="connsiteY6717" fmla="*/ 3721784 h 6095017"/>
              <a:gd name="connsiteX6718" fmla="*/ 4426267 w 10342563"/>
              <a:gd name="connsiteY6718" fmla="*/ 3699850 h 6095017"/>
              <a:gd name="connsiteX6719" fmla="*/ 4417502 w 10342563"/>
              <a:gd name="connsiteY6719" fmla="*/ 3691076 h 6095017"/>
              <a:gd name="connsiteX6720" fmla="*/ 4404354 w 10342563"/>
              <a:gd name="connsiteY6720" fmla="*/ 3673529 h 6095017"/>
              <a:gd name="connsiteX6721" fmla="*/ 4395590 w 10342563"/>
              <a:gd name="connsiteY6721" fmla="*/ 3651596 h 6095017"/>
              <a:gd name="connsiteX6722" fmla="*/ 4373677 w 10342563"/>
              <a:gd name="connsiteY6722" fmla="*/ 3647209 h 6095017"/>
              <a:gd name="connsiteX6723" fmla="*/ 4351765 w 10342563"/>
              <a:gd name="connsiteY6723" fmla="*/ 3625275 h 6095017"/>
              <a:gd name="connsiteX6724" fmla="*/ 4351765 w 10342563"/>
              <a:gd name="connsiteY6724" fmla="*/ 3594568 h 6095017"/>
              <a:gd name="connsiteX6725" fmla="*/ 4347383 w 10342563"/>
              <a:gd name="connsiteY6725" fmla="*/ 3572634 h 6095017"/>
              <a:gd name="connsiteX6726" fmla="*/ 4334235 w 10342563"/>
              <a:gd name="connsiteY6726" fmla="*/ 3555087 h 6095017"/>
              <a:gd name="connsiteX6727" fmla="*/ 4334235 w 10342563"/>
              <a:gd name="connsiteY6727" fmla="*/ 3546313 h 6095017"/>
              <a:gd name="connsiteX6728" fmla="*/ 4360530 w 10342563"/>
              <a:gd name="connsiteY6728" fmla="*/ 3484899 h 6095017"/>
              <a:gd name="connsiteX6729" fmla="*/ 4364912 w 10342563"/>
              <a:gd name="connsiteY6729" fmla="*/ 3476125 h 6095017"/>
              <a:gd name="connsiteX6730" fmla="*/ 4364912 w 10342563"/>
              <a:gd name="connsiteY6730" fmla="*/ 3410324 h 6095017"/>
              <a:gd name="connsiteX6731" fmla="*/ 4364912 w 10342563"/>
              <a:gd name="connsiteY6731" fmla="*/ 3384004 h 6095017"/>
              <a:gd name="connsiteX6732" fmla="*/ 4356148 w 10342563"/>
              <a:gd name="connsiteY6732" fmla="*/ 3362070 h 6095017"/>
              <a:gd name="connsiteX6733" fmla="*/ 4347383 w 10342563"/>
              <a:gd name="connsiteY6733" fmla="*/ 3335749 h 6095017"/>
              <a:gd name="connsiteX6734" fmla="*/ 4356148 w 10342563"/>
              <a:gd name="connsiteY6734" fmla="*/ 3309429 h 6095017"/>
              <a:gd name="connsiteX6735" fmla="*/ 4386825 w 10342563"/>
              <a:gd name="connsiteY6735" fmla="*/ 3252401 h 6095017"/>
              <a:gd name="connsiteX6736" fmla="*/ 4395590 w 10342563"/>
              <a:gd name="connsiteY6736" fmla="*/ 3239241 h 6095017"/>
              <a:gd name="connsiteX6737" fmla="*/ 4426267 w 10342563"/>
              <a:gd name="connsiteY6737" fmla="*/ 3186600 h 6095017"/>
              <a:gd name="connsiteX6738" fmla="*/ 4448179 w 10342563"/>
              <a:gd name="connsiteY6738" fmla="*/ 3160279 h 6095017"/>
              <a:gd name="connsiteX6739" fmla="*/ 4470091 w 10342563"/>
              <a:gd name="connsiteY6739" fmla="*/ 3138346 h 6095017"/>
              <a:gd name="connsiteX6740" fmla="*/ 4478856 w 10342563"/>
              <a:gd name="connsiteY6740" fmla="*/ 3129572 h 6095017"/>
              <a:gd name="connsiteX6741" fmla="*/ 4500768 w 10342563"/>
              <a:gd name="connsiteY6741" fmla="*/ 3112025 h 6095017"/>
              <a:gd name="connsiteX6742" fmla="*/ 4527063 w 10342563"/>
              <a:gd name="connsiteY6742" fmla="*/ 3098865 h 6095017"/>
              <a:gd name="connsiteX6743" fmla="*/ 4544593 w 10342563"/>
              <a:gd name="connsiteY6743" fmla="*/ 3090091 h 6095017"/>
              <a:gd name="connsiteX6744" fmla="*/ 4557740 w 10342563"/>
              <a:gd name="connsiteY6744" fmla="*/ 3076931 h 6095017"/>
              <a:gd name="connsiteX6745" fmla="*/ 4570887 w 10342563"/>
              <a:gd name="connsiteY6745" fmla="*/ 3054997 h 6095017"/>
              <a:gd name="connsiteX6746" fmla="*/ 4575270 w 10342563"/>
              <a:gd name="connsiteY6746" fmla="*/ 3037450 h 6095017"/>
              <a:gd name="connsiteX6747" fmla="*/ 4575270 w 10342563"/>
              <a:gd name="connsiteY6747" fmla="*/ 3015516 h 6095017"/>
              <a:gd name="connsiteX6748" fmla="*/ 4584035 w 10342563"/>
              <a:gd name="connsiteY6748" fmla="*/ 2984809 h 6095017"/>
              <a:gd name="connsiteX6749" fmla="*/ 4592799 w 10342563"/>
              <a:gd name="connsiteY6749" fmla="*/ 2967262 h 6095017"/>
              <a:gd name="connsiteX6750" fmla="*/ 4614712 w 10342563"/>
              <a:gd name="connsiteY6750" fmla="*/ 2936555 h 6095017"/>
              <a:gd name="connsiteX6751" fmla="*/ 4654154 w 10342563"/>
              <a:gd name="connsiteY6751" fmla="*/ 2914621 h 6095017"/>
              <a:gd name="connsiteX6752" fmla="*/ 4684831 w 10342563"/>
              <a:gd name="connsiteY6752" fmla="*/ 2875140 h 6095017"/>
              <a:gd name="connsiteX6753" fmla="*/ 4693596 w 10342563"/>
              <a:gd name="connsiteY6753" fmla="*/ 2853207 h 6095017"/>
              <a:gd name="connsiteX6754" fmla="*/ 4719890 w 10342563"/>
              <a:gd name="connsiteY6754" fmla="*/ 2848820 h 6095017"/>
              <a:gd name="connsiteX6755" fmla="*/ 4724273 w 10342563"/>
              <a:gd name="connsiteY6755" fmla="*/ 2853207 h 6095017"/>
              <a:gd name="connsiteX6756" fmla="*/ 4737420 w 10342563"/>
              <a:gd name="connsiteY6756" fmla="*/ 2857593 h 6095017"/>
              <a:gd name="connsiteX6757" fmla="*/ 4768097 w 10342563"/>
              <a:gd name="connsiteY6757" fmla="*/ 2857593 h 6095017"/>
              <a:gd name="connsiteX6758" fmla="*/ 4798774 w 10342563"/>
              <a:gd name="connsiteY6758" fmla="*/ 2861980 h 6095017"/>
              <a:gd name="connsiteX6759" fmla="*/ 4833834 w 10342563"/>
              <a:gd name="connsiteY6759" fmla="*/ 2857593 h 6095017"/>
              <a:gd name="connsiteX6760" fmla="*/ 4860128 w 10342563"/>
              <a:gd name="connsiteY6760" fmla="*/ 2840046 h 6095017"/>
              <a:gd name="connsiteX6761" fmla="*/ 4903953 w 10342563"/>
              <a:gd name="connsiteY6761" fmla="*/ 2818112 h 6095017"/>
              <a:gd name="connsiteX6762" fmla="*/ 4930247 w 10342563"/>
              <a:gd name="connsiteY6762" fmla="*/ 2813726 h 6095017"/>
              <a:gd name="connsiteX6763" fmla="*/ 4960925 w 10342563"/>
              <a:gd name="connsiteY6763" fmla="*/ 2809339 h 6095017"/>
              <a:gd name="connsiteX6764" fmla="*/ 5017896 w 10342563"/>
              <a:gd name="connsiteY6764" fmla="*/ 2804952 h 6095017"/>
              <a:gd name="connsiteX6765" fmla="*/ 5039808 w 10342563"/>
              <a:gd name="connsiteY6765" fmla="*/ 2804952 h 6095017"/>
              <a:gd name="connsiteX6766" fmla="*/ 5066103 w 10342563"/>
              <a:gd name="connsiteY6766" fmla="*/ 2800566 h 6095017"/>
              <a:gd name="connsiteX6767" fmla="*/ 5096780 w 10342563"/>
              <a:gd name="connsiteY6767" fmla="*/ 2800566 h 6095017"/>
              <a:gd name="connsiteX6768" fmla="*/ 5114310 w 10342563"/>
              <a:gd name="connsiteY6768" fmla="*/ 2800566 h 6095017"/>
              <a:gd name="connsiteX6769" fmla="*/ 5144987 w 10342563"/>
              <a:gd name="connsiteY6769" fmla="*/ 2791792 h 6095017"/>
              <a:gd name="connsiteX6770" fmla="*/ 5171282 w 10342563"/>
              <a:gd name="connsiteY6770" fmla="*/ 2796179 h 6095017"/>
              <a:gd name="connsiteX6771" fmla="*/ 5188812 w 10342563"/>
              <a:gd name="connsiteY6771" fmla="*/ 2800566 h 6095017"/>
              <a:gd name="connsiteX6772" fmla="*/ 5197576 w 10342563"/>
              <a:gd name="connsiteY6772" fmla="*/ 2809339 h 6095017"/>
              <a:gd name="connsiteX6773" fmla="*/ 5188812 w 10342563"/>
              <a:gd name="connsiteY6773" fmla="*/ 2831273 h 6095017"/>
              <a:gd name="connsiteX6774" fmla="*/ 5188812 w 10342563"/>
              <a:gd name="connsiteY6774" fmla="*/ 2835659 h 6095017"/>
              <a:gd name="connsiteX6775" fmla="*/ 5197576 w 10342563"/>
              <a:gd name="connsiteY6775" fmla="*/ 2853207 h 6095017"/>
              <a:gd name="connsiteX6776" fmla="*/ 5197576 w 10342563"/>
              <a:gd name="connsiteY6776" fmla="*/ 2879527 h 6095017"/>
              <a:gd name="connsiteX6777" fmla="*/ 5180047 w 10342563"/>
              <a:gd name="connsiteY6777" fmla="*/ 2897074 h 6095017"/>
              <a:gd name="connsiteX6778" fmla="*/ 5184429 w 10342563"/>
              <a:gd name="connsiteY6778" fmla="*/ 2914621 h 6095017"/>
              <a:gd name="connsiteX6779" fmla="*/ 5215106 w 10342563"/>
              <a:gd name="connsiteY6779" fmla="*/ 2932168 h 6095017"/>
              <a:gd name="connsiteX6780" fmla="*/ 5219489 w 10342563"/>
              <a:gd name="connsiteY6780" fmla="*/ 2936555 h 6095017"/>
              <a:gd name="connsiteX6781" fmla="*/ 5254548 w 10342563"/>
              <a:gd name="connsiteY6781" fmla="*/ 2945329 h 6095017"/>
              <a:gd name="connsiteX6782" fmla="*/ 5324667 w 10342563"/>
              <a:gd name="connsiteY6782" fmla="*/ 2954102 h 6095017"/>
              <a:gd name="connsiteX6783" fmla="*/ 5337815 w 10342563"/>
              <a:gd name="connsiteY6783" fmla="*/ 2971649 h 6095017"/>
              <a:gd name="connsiteX6784" fmla="*/ 5342197 w 10342563"/>
              <a:gd name="connsiteY6784" fmla="*/ 2984809 h 6095017"/>
              <a:gd name="connsiteX6785" fmla="*/ 5359727 w 10342563"/>
              <a:gd name="connsiteY6785" fmla="*/ 2997970 h 6095017"/>
              <a:gd name="connsiteX6786" fmla="*/ 5412316 w 10342563"/>
              <a:gd name="connsiteY6786" fmla="*/ 3011130 h 6095017"/>
              <a:gd name="connsiteX6787" fmla="*/ 5429846 w 10342563"/>
              <a:gd name="connsiteY6787" fmla="*/ 3024290 h 6095017"/>
              <a:gd name="connsiteX6788" fmla="*/ 5442993 w 10342563"/>
              <a:gd name="connsiteY6788" fmla="*/ 3033063 h 6095017"/>
              <a:gd name="connsiteX6789" fmla="*/ 5469288 w 10342563"/>
              <a:gd name="connsiteY6789" fmla="*/ 3028677 h 6095017"/>
              <a:gd name="connsiteX6790" fmla="*/ 5478053 w 10342563"/>
              <a:gd name="connsiteY6790" fmla="*/ 3019903 h 6095017"/>
              <a:gd name="connsiteX6791" fmla="*/ 5482435 w 10342563"/>
              <a:gd name="connsiteY6791" fmla="*/ 3006743 h 6095017"/>
              <a:gd name="connsiteX6792" fmla="*/ 5478053 w 10342563"/>
              <a:gd name="connsiteY6792" fmla="*/ 2993583 h 6095017"/>
              <a:gd name="connsiteX6793" fmla="*/ 5495582 w 10342563"/>
              <a:gd name="connsiteY6793" fmla="*/ 2949715 h 6095017"/>
              <a:gd name="connsiteX6794" fmla="*/ 5561319 w 10342563"/>
              <a:gd name="connsiteY6794" fmla="*/ 2945329 h 6095017"/>
              <a:gd name="connsiteX6795" fmla="*/ 5574466 w 10342563"/>
              <a:gd name="connsiteY6795" fmla="*/ 2954102 h 6095017"/>
              <a:gd name="connsiteX6796" fmla="*/ 5605144 w 10342563"/>
              <a:gd name="connsiteY6796" fmla="*/ 2967262 h 6095017"/>
              <a:gd name="connsiteX6797" fmla="*/ 5644585 w 10342563"/>
              <a:gd name="connsiteY6797" fmla="*/ 2980422 h 6095017"/>
              <a:gd name="connsiteX6798" fmla="*/ 5670880 w 10342563"/>
              <a:gd name="connsiteY6798" fmla="*/ 2989196 h 6095017"/>
              <a:gd name="connsiteX6799" fmla="*/ 5754147 w 10342563"/>
              <a:gd name="connsiteY6799" fmla="*/ 3002356 h 6095017"/>
              <a:gd name="connsiteX6800" fmla="*/ 5776059 w 10342563"/>
              <a:gd name="connsiteY6800" fmla="*/ 3002356 h 6095017"/>
              <a:gd name="connsiteX6801" fmla="*/ 5824266 w 10342563"/>
              <a:gd name="connsiteY6801" fmla="*/ 2989196 h 6095017"/>
              <a:gd name="connsiteX6802" fmla="*/ 5846178 w 10342563"/>
              <a:gd name="connsiteY6802" fmla="*/ 2993583 h 6095017"/>
              <a:gd name="connsiteX6803" fmla="*/ 5903150 w 10342563"/>
              <a:gd name="connsiteY6803" fmla="*/ 2997970 h 6095017"/>
              <a:gd name="connsiteX6804" fmla="*/ 5916297 w 10342563"/>
              <a:gd name="connsiteY6804" fmla="*/ 2989196 h 6095017"/>
              <a:gd name="connsiteX6805" fmla="*/ 5933827 w 10342563"/>
              <a:gd name="connsiteY6805" fmla="*/ 2954102 h 6095017"/>
              <a:gd name="connsiteX6806" fmla="*/ 5946974 w 10342563"/>
              <a:gd name="connsiteY6806" fmla="*/ 2914621 h 6095017"/>
              <a:gd name="connsiteX6807" fmla="*/ 5955739 w 10342563"/>
              <a:gd name="connsiteY6807" fmla="*/ 2888301 h 6095017"/>
              <a:gd name="connsiteX6808" fmla="*/ 5960121 w 10342563"/>
              <a:gd name="connsiteY6808" fmla="*/ 2848820 h 6095017"/>
              <a:gd name="connsiteX6809" fmla="*/ 5960121 w 10342563"/>
              <a:gd name="connsiteY6809" fmla="*/ 2809339 h 6095017"/>
              <a:gd name="connsiteX6810" fmla="*/ 5929444 w 10342563"/>
              <a:gd name="connsiteY6810" fmla="*/ 2804952 h 6095017"/>
              <a:gd name="connsiteX6811" fmla="*/ 5916297 w 10342563"/>
              <a:gd name="connsiteY6811" fmla="*/ 2809339 h 6095017"/>
              <a:gd name="connsiteX6812" fmla="*/ 5881237 w 10342563"/>
              <a:gd name="connsiteY6812" fmla="*/ 2826886 h 6095017"/>
              <a:gd name="connsiteX6813" fmla="*/ 5846178 w 10342563"/>
              <a:gd name="connsiteY6813" fmla="*/ 2822499 h 6095017"/>
              <a:gd name="connsiteX6814" fmla="*/ 5819883 w 10342563"/>
              <a:gd name="connsiteY6814" fmla="*/ 2809339 h 6095017"/>
              <a:gd name="connsiteX6815" fmla="*/ 5797971 w 10342563"/>
              <a:gd name="connsiteY6815" fmla="*/ 2813726 h 6095017"/>
              <a:gd name="connsiteX6816" fmla="*/ 5762911 w 10342563"/>
              <a:gd name="connsiteY6816" fmla="*/ 2826886 h 6095017"/>
              <a:gd name="connsiteX6817" fmla="*/ 5758529 w 10342563"/>
              <a:gd name="connsiteY6817" fmla="*/ 2826886 h 6095017"/>
              <a:gd name="connsiteX6818" fmla="*/ 5745382 w 10342563"/>
              <a:gd name="connsiteY6818" fmla="*/ 2818112 h 6095017"/>
              <a:gd name="connsiteX6819" fmla="*/ 5719087 w 10342563"/>
              <a:gd name="connsiteY6819" fmla="*/ 2809339 h 6095017"/>
              <a:gd name="connsiteX6820" fmla="*/ 5705940 w 10342563"/>
              <a:gd name="connsiteY6820" fmla="*/ 2804952 h 6095017"/>
              <a:gd name="connsiteX6821" fmla="*/ 5692792 w 10342563"/>
              <a:gd name="connsiteY6821" fmla="*/ 2787405 h 6095017"/>
              <a:gd name="connsiteX6822" fmla="*/ 5675263 w 10342563"/>
              <a:gd name="connsiteY6822" fmla="*/ 2774245 h 6095017"/>
              <a:gd name="connsiteX6823" fmla="*/ 5675263 w 10342563"/>
              <a:gd name="connsiteY6823" fmla="*/ 2761085 h 6095017"/>
              <a:gd name="connsiteX6824" fmla="*/ 5666498 w 10342563"/>
              <a:gd name="connsiteY6824" fmla="*/ 2756698 h 6095017"/>
              <a:gd name="connsiteX6825" fmla="*/ 5653350 w 10342563"/>
              <a:gd name="connsiteY6825" fmla="*/ 2747925 h 6095017"/>
              <a:gd name="connsiteX6826" fmla="*/ 5648968 w 10342563"/>
              <a:gd name="connsiteY6826" fmla="*/ 2743538 h 6095017"/>
              <a:gd name="connsiteX6827" fmla="*/ 5653350 w 10342563"/>
              <a:gd name="connsiteY6827" fmla="*/ 2739151 h 6095017"/>
              <a:gd name="connsiteX6828" fmla="*/ 5670880 w 10342563"/>
              <a:gd name="connsiteY6828" fmla="*/ 2730377 h 6095017"/>
              <a:gd name="connsiteX6829" fmla="*/ 5670880 w 10342563"/>
              <a:gd name="connsiteY6829" fmla="*/ 2721604 h 6095017"/>
              <a:gd name="connsiteX6830" fmla="*/ 5666498 w 10342563"/>
              <a:gd name="connsiteY6830" fmla="*/ 2721604 h 6095017"/>
              <a:gd name="connsiteX6831" fmla="*/ 5653350 w 10342563"/>
              <a:gd name="connsiteY6831" fmla="*/ 2721604 h 6095017"/>
              <a:gd name="connsiteX6832" fmla="*/ 5648968 w 10342563"/>
              <a:gd name="connsiteY6832" fmla="*/ 2712831 h 6095017"/>
              <a:gd name="connsiteX6833" fmla="*/ 5653350 w 10342563"/>
              <a:gd name="connsiteY6833" fmla="*/ 2668963 h 6095017"/>
              <a:gd name="connsiteX6834" fmla="*/ 5631438 w 10342563"/>
              <a:gd name="connsiteY6834" fmla="*/ 2647029 h 6095017"/>
              <a:gd name="connsiteX6835" fmla="*/ 5609526 w 10342563"/>
              <a:gd name="connsiteY6835" fmla="*/ 2651416 h 6095017"/>
              <a:gd name="connsiteX6836" fmla="*/ 5596379 w 10342563"/>
              <a:gd name="connsiteY6836" fmla="*/ 2651416 h 6095017"/>
              <a:gd name="connsiteX6837" fmla="*/ 5591996 w 10342563"/>
              <a:gd name="connsiteY6837" fmla="*/ 2655803 h 6095017"/>
              <a:gd name="connsiteX6838" fmla="*/ 5583231 w 10342563"/>
              <a:gd name="connsiteY6838" fmla="*/ 2668963 h 6095017"/>
              <a:gd name="connsiteX6839" fmla="*/ 5556937 w 10342563"/>
              <a:gd name="connsiteY6839" fmla="*/ 2673350 h 6095017"/>
              <a:gd name="connsiteX6840" fmla="*/ 5552554 w 10342563"/>
              <a:gd name="connsiteY6840" fmla="*/ 2668963 h 6095017"/>
              <a:gd name="connsiteX6841" fmla="*/ 5548172 w 10342563"/>
              <a:gd name="connsiteY6841" fmla="*/ 2668963 h 6095017"/>
              <a:gd name="connsiteX6842" fmla="*/ 5543789 w 10342563"/>
              <a:gd name="connsiteY6842" fmla="*/ 2673350 h 6095017"/>
              <a:gd name="connsiteX6843" fmla="*/ 5548172 w 10342563"/>
              <a:gd name="connsiteY6843" fmla="*/ 2682123 h 6095017"/>
              <a:gd name="connsiteX6844" fmla="*/ 5574466 w 10342563"/>
              <a:gd name="connsiteY6844" fmla="*/ 2721604 h 6095017"/>
              <a:gd name="connsiteX6845" fmla="*/ 5587614 w 10342563"/>
              <a:gd name="connsiteY6845" fmla="*/ 2730377 h 6095017"/>
              <a:gd name="connsiteX6846" fmla="*/ 5605144 w 10342563"/>
              <a:gd name="connsiteY6846" fmla="*/ 2756698 h 6095017"/>
              <a:gd name="connsiteX6847" fmla="*/ 5600761 w 10342563"/>
              <a:gd name="connsiteY6847" fmla="*/ 2761085 h 6095017"/>
              <a:gd name="connsiteX6848" fmla="*/ 5574466 w 10342563"/>
              <a:gd name="connsiteY6848" fmla="*/ 2769858 h 6095017"/>
              <a:gd name="connsiteX6849" fmla="*/ 5565702 w 10342563"/>
              <a:gd name="connsiteY6849" fmla="*/ 2804952 h 6095017"/>
              <a:gd name="connsiteX6850" fmla="*/ 5561319 w 10342563"/>
              <a:gd name="connsiteY6850" fmla="*/ 2809339 h 6095017"/>
              <a:gd name="connsiteX6851" fmla="*/ 5530642 w 10342563"/>
              <a:gd name="connsiteY6851" fmla="*/ 2804952 h 6095017"/>
              <a:gd name="connsiteX6852" fmla="*/ 5521877 w 10342563"/>
              <a:gd name="connsiteY6852" fmla="*/ 2796179 h 6095017"/>
              <a:gd name="connsiteX6853" fmla="*/ 5499965 w 10342563"/>
              <a:gd name="connsiteY6853" fmla="*/ 2769858 h 6095017"/>
              <a:gd name="connsiteX6854" fmla="*/ 5499965 w 10342563"/>
              <a:gd name="connsiteY6854" fmla="*/ 2765471 h 6095017"/>
              <a:gd name="connsiteX6855" fmla="*/ 5499965 w 10342563"/>
              <a:gd name="connsiteY6855" fmla="*/ 2761085 h 6095017"/>
              <a:gd name="connsiteX6856" fmla="*/ 5486818 w 10342563"/>
              <a:gd name="connsiteY6856" fmla="*/ 2761085 h 6095017"/>
              <a:gd name="connsiteX6857" fmla="*/ 5482435 w 10342563"/>
              <a:gd name="connsiteY6857" fmla="*/ 2752311 h 6095017"/>
              <a:gd name="connsiteX6858" fmla="*/ 5482435 w 10342563"/>
              <a:gd name="connsiteY6858" fmla="*/ 2747925 h 6095017"/>
              <a:gd name="connsiteX6859" fmla="*/ 5491200 w 10342563"/>
              <a:gd name="connsiteY6859" fmla="*/ 2747925 h 6095017"/>
              <a:gd name="connsiteX6860" fmla="*/ 5495582 w 10342563"/>
              <a:gd name="connsiteY6860" fmla="*/ 2747925 h 6095017"/>
              <a:gd name="connsiteX6861" fmla="*/ 5499965 w 10342563"/>
              <a:gd name="connsiteY6861" fmla="*/ 2752311 h 6095017"/>
              <a:gd name="connsiteX6862" fmla="*/ 5486818 w 10342563"/>
              <a:gd name="connsiteY6862" fmla="*/ 2721604 h 6095017"/>
              <a:gd name="connsiteX6863" fmla="*/ 5469288 w 10342563"/>
              <a:gd name="connsiteY6863" fmla="*/ 2708444 h 6095017"/>
              <a:gd name="connsiteX6864" fmla="*/ 5456140 w 10342563"/>
              <a:gd name="connsiteY6864" fmla="*/ 2686510 h 6095017"/>
              <a:gd name="connsiteX6865" fmla="*/ 5456140 w 10342563"/>
              <a:gd name="connsiteY6865" fmla="*/ 2682123 h 6095017"/>
              <a:gd name="connsiteX6866" fmla="*/ 5442993 w 10342563"/>
              <a:gd name="connsiteY6866" fmla="*/ 2651416 h 6095017"/>
              <a:gd name="connsiteX6867" fmla="*/ 5442993 w 10342563"/>
              <a:gd name="connsiteY6867" fmla="*/ 2625095 h 6095017"/>
              <a:gd name="connsiteX6868" fmla="*/ 5438611 w 10342563"/>
              <a:gd name="connsiteY6868" fmla="*/ 2611935 h 6095017"/>
              <a:gd name="connsiteX6869" fmla="*/ 5416698 w 10342563"/>
              <a:gd name="connsiteY6869" fmla="*/ 2590001 h 6095017"/>
              <a:gd name="connsiteX6870" fmla="*/ 5394786 w 10342563"/>
              <a:gd name="connsiteY6870" fmla="*/ 2576841 h 6095017"/>
              <a:gd name="connsiteX6871" fmla="*/ 5372874 w 10342563"/>
              <a:gd name="connsiteY6871" fmla="*/ 2563681 h 6095017"/>
              <a:gd name="connsiteX6872" fmla="*/ 5337815 w 10342563"/>
              <a:gd name="connsiteY6872" fmla="*/ 2546134 h 6095017"/>
              <a:gd name="connsiteX6873" fmla="*/ 5307137 w 10342563"/>
              <a:gd name="connsiteY6873" fmla="*/ 2511040 h 6095017"/>
              <a:gd name="connsiteX6874" fmla="*/ 5293990 w 10342563"/>
              <a:gd name="connsiteY6874" fmla="*/ 2502266 h 6095017"/>
              <a:gd name="connsiteX6875" fmla="*/ 5272078 w 10342563"/>
              <a:gd name="connsiteY6875" fmla="*/ 2497880 h 6095017"/>
              <a:gd name="connsiteX6876" fmla="*/ 5263313 w 10342563"/>
              <a:gd name="connsiteY6876" fmla="*/ 2489106 h 6095017"/>
              <a:gd name="connsiteX6877" fmla="*/ 5258931 w 10342563"/>
              <a:gd name="connsiteY6877" fmla="*/ 2471559 h 6095017"/>
              <a:gd name="connsiteX6878" fmla="*/ 5250166 w 10342563"/>
              <a:gd name="connsiteY6878" fmla="*/ 2467172 h 6095017"/>
              <a:gd name="connsiteX6879" fmla="*/ 5232636 w 10342563"/>
              <a:gd name="connsiteY6879" fmla="*/ 2475946 h 6095017"/>
              <a:gd name="connsiteX6880" fmla="*/ 5228253 w 10342563"/>
              <a:gd name="connsiteY6880" fmla="*/ 2484719 h 6095017"/>
              <a:gd name="connsiteX6881" fmla="*/ 5228253 w 10342563"/>
              <a:gd name="connsiteY6881" fmla="*/ 2502266 h 6095017"/>
              <a:gd name="connsiteX6882" fmla="*/ 5237018 w 10342563"/>
              <a:gd name="connsiteY6882" fmla="*/ 2524200 h 6095017"/>
              <a:gd name="connsiteX6883" fmla="*/ 5250166 w 10342563"/>
              <a:gd name="connsiteY6883" fmla="*/ 2532973 h 6095017"/>
              <a:gd name="connsiteX6884" fmla="*/ 5280843 w 10342563"/>
              <a:gd name="connsiteY6884" fmla="*/ 2568068 h 6095017"/>
              <a:gd name="connsiteX6885" fmla="*/ 5293990 w 10342563"/>
              <a:gd name="connsiteY6885" fmla="*/ 2590001 h 6095017"/>
              <a:gd name="connsiteX6886" fmla="*/ 5324667 w 10342563"/>
              <a:gd name="connsiteY6886" fmla="*/ 2607549 h 6095017"/>
              <a:gd name="connsiteX6887" fmla="*/ 5337815 w 10342563"/>
              <a:gd name="connsiteY6887" fmla="*/ 2607549 h 6095017"/>
              <a:gd name="connsiteX6888" fmla="*/ 5342197 w 10342563"/>
              <a:gd name="connsiteY6888" fmla="*/ 2616322 h 6095017"/>
              <a:gd name="connsiteX6889" fmla="*/ 5355344 w 10342563"/>
              <a:gd name="connsiteY6889" fmla="*/ 2629482 h 6095017"/>
              <a:gd name="connsiteX6890" fmla="*/ 5412316 w 10342563"/>
              <a:gd name="connsiteY6890" fmla="*/ 2664576 h 6095017"/>
              <a:gd name="connsiteX6891" fmla="*/ 5412316 w 10342563"/>
              <a:gd name="connsiteY6891" fmla="*/ 2682123 h 6095017"/>
              <a:gd name="connsiteX6892" fmla="*/ 5407934 w 10342563"/>
              <a:gd name="connsiteY6892" fmla="*/ 2686510 h 6095017"/>
              <a:gd name="connsiteX6893" fmla="*/ 5390404 w 10342563"/>
              <a:gd name="connsiteY6893" fmla="*/ 2673350 h 6095017"/>
              <a:gd name="connsiteX6894" fmla="*/ 5372874 w 10342563"/>
              <a:gd name="connsiteY6894" fmla="*/ 2677736 h 6095017"/>
              <a:gd name="connsiteX6895" fmla="*/ 5368492 w 10342563"/>
              <a:gd name="connsiteY6895" fmla="*/ 2695284 h 6095017"/>
              <a:gd name="connsiteX6896" fmla="*/ 5377257 w 10342563"/>
              <a:gd name="connsiteY6896" fmla="*/ 2704057 h 6095017"/>
              <a:gd name="connsiteX6897" fmla="*/ 5377257 w 10342563"/>
              <a:gd name="connsiteY6897" fmla="*/ 2725991 h 6095017"/>
              <a:gd name="connsiteX6898" fmla="*/ 5359727 w 10342563"/>
              <a:gd name="connsiteY6898" fmla="*/ 2756698 h 6095017"/>
              <a:gd name="connsiteX6899" fmla="*/ 5342197 w 10342563"/>
              <a:gd name="connsiteY6899" fmla="*/ 2769858 h 6095017"/>
              <a:gd name="connsiteX6900" fmla="*/ 5324667 w 10342563"/>
              <a:gd name="connsiteY6900" fmla="*/ 2783018 h 6095017"/>
              <a:gd name="connsiteX6901" fmla="*/ 5329050 w 10342563"/>
              <a:gd name="connsiteY6901" fmla="*/ 2796179 h 6095017"/>
              <a:gd name="connsiteX6902" fmla="*/ 5324667 w 10342563"/>
              <a:gd name="connsiteY6902" fmla="*/ 2809339 h 6095017"/>
              <a:gd name="connsiteX6903" fmla="*/ 5315902 w 10342563"/>
              <a:gd name="connsiteY6903" fmla="*/ 2813726 h 6095017"/>
              <a:gd name="connsiteX6904" fmla="*/ 5267695 w 10342563"/>
              <a:gd name="connsiteY6904" fmla="*/ 2787405 h 6095017"/>
              <a:gd name="connsiteX6905" fmla="*/ 5245783 w 10342563"/>
              <a:gd name="connsiteY6905" fmla="*/ 2774245 h 6095017"/>
              <a:gd name="connsiteX6906" fmla="*/ 5241401 w 10342563"/>
              <a:gd name="connsiteY6906" fmla="*/ 2765471 h 6095017"/>
              <a:gd name="connsiteX6907" fmla="*/ 5245783 w 10342563"/>
              <a:gd name="connsiteY6907" fmla="*/ 2761085 h 6095017"/>
              <a:gd name="connsiteX6908" fmla="*/ 5258931 w 10342563"/>
              <a:gd name="connsiteY6908" fmla="*/ 2756698 h 6095017"/>
              <a:gd name="connsiteX6909" fmla="*/ 5324667 w 10342563"/>
              <a:gd name="connsiteY6909" fmla="*/ 2752311 h 6095017"/>
              <a:gd name="connsiteX6910" fmla="*/ 5346579 w 10342563"/>
              <a:gd name="connsiteY6910" fmla="*/ 2730377 h 6095017"/>
              <a:gd name="connsiteX6911" fmla="*/ 5346579 w 10342563"/>
              <a:gd name="connsiteY6911" fmla="*/ 2721604 h 6095017"/>
              <a:gd name="connsiteX6912" fmla="*/ 5337815 w 10342563"/>
              <a:gd name="connsiteY6912" fmla="*/ 2690897 h 6095017"/>
              <a:gd name="connsiteX6913" fmla="*/ 5329050 w 10342563"/>
              <a:gd name="connsiteY6913" fmla="*/ 2686510 h 6095017"/>
              <a:gd name="connsiteX6914" fmla="*/ 5307137 w 10342563"/>
              <a:gd name="connsiteY6914" fmla="*/ 2664576 h 6095017"/>
              <a:gd name="connsiteX6915" fmla="*/ 5263313 w 10342563"/>
              <a:gd name="connsiteY6915" fmla="*/ 2638256 h 6095017"/>
              <a:gd name="connsiteX6916" fmla="*/ 5223871 w 10342563"/>
              <a:gd name="connsiteY6916" fmla="*/ 2611935 h 6095017"/>
              <a:gd name="connsiteX6917" fmla="*/ 5175664 w 10342563"/>
              <a:gd name="connsiteY6917" fmla="*/ 2568068 h 6095017"/>
              <a:gd name="connsiteX6918" fmla="*/ 5162517 w 10342563"/>
              <a:gd name="connsiteY6918" fmla="*/ 2541747 h 6095017"/>
              <a:gd name="connsiteX6919" fmla="*/ 5140605 w 10342563"/>
              <a:gd name="connsiteY6919" fmla="*/ 2519813 h 6095017"/>
              <a:gd name="connsiteX6920" fmla="*/ 5105545 w 10342563"/>
              <a:gd name="connsiteY6920" fmla="*/ 2524200 h 6095017"/>
              <a:gd name="connsiteX6921" fmla="*/ 5096780 w 10342563"/>
              <a:gd name="connsiteY6921" fmla="*/ 2537360 h 6095017"/>
              <a:gd name="connsiteX6922" fmla="*/ 5057338 w 10342563"/>
              <a:gd name="connsiteY6922" fmla="*/ 2563681 h 6095017"/>
              <a:gd name="connsiteX6923" fmla="*/ 5039808 w 10342563"/>
              <a:gd name="connsiteY6923" fmla="*/ 2563681 h 6095017"/>
              <a:gd name="connsiteX6924" fmla="*/ 4987219 w 10342563"/>
              <a:gd name="connsiteY6924" fmla="*/ 2550521 h 6095017"/>
              <a:gd name="connsiteX6925" fmla="*/ 4965307 w 10342563"/>
              <a:gd name="connsiteY6925" fmla="*/ 2568068 h 6095017"/>
              <a:gd name="connsiteX6926" fmla="*/ 4960925 w 10342563"/>
              <a:gd name="connsiteY6926" fmla="*/ 2576841 h 6095017"/>
              <a:gd name="connsiteX6927" fmla="*/ 4960925 w 10342563"/>
              <a:gd name="connsiteY6927" fmla="*/ 2598775 h 6095017"/>
              <a:gd name="connsiteX6928" fmla="*/ 4930247 w 10342563"/>
              <a:gd name="connsiteY6928" fmla="*/ 2642643 h 6095017"/>
              <a:gd name="connsiteX6929" fmla="*/ 4890805 w 10342563"/>
              <a:gd name="connsiteY6929" fmla="*/ 2664576 h 6095017"/>
              <a:gd name="connsiteX6930" fmla="*/ 4882041 w 10342563"/>
              <a:gd name="connsiteY6930" fmla="*/ 2677736 h 6095017"/>
              <a:gd name="connsiteX6931" fmla="*/ 4877658 w 10342563"/>
              <a:gd name="connsiteY6931" fmla="*/ 2725991 h 6095017"/>
              <a:gd name="connsiteX6932" fmla="*/ 4873276 w 10342563"/>
              <a:gd name="connsiteY6932" fmla="*/ 2739151 h 6095017"/>
              <a:gd name="connsiteX6933" fmla="*/ 4855746 w 10342563"/>
              <a:gd name="connsiteY6933" fmla="*/ 2769858 h 6095017"/>
              <a:gd name="connsiteX6934" fmla="*/ 4838216 w 10342563"/>
              <a:gd name="connsiteY6934" fmla="*/ 2783018 h 6095017"/>
              <a:gd name="connsiteX6935" fmla="*/ 4820686 w 10342563"/>
              <a:gd name="connsiteY6935" fmla="*/ 2796179 h 6095017"/>
              <a:gd name="connsiteX6936" fmla="*/ 4807539 w 10342563"/>
              <a:gd name="connsiteY6936" fmla="*/ 2804952 h 6095017"/>
              <a:gd name="connsiteX6937" fmla="*/ 4772480 w 10342563"/>
              <a:gd name="connsiteY6937" fmla="*/ 2809339 h 6095017"/>
              <a:gd name="connsiteX6938" fmla="*/ 4728655 w 10342563"/>
              <a:gd name="connsiteY6938" fmla="*/ 2818112 h 6095017"/>
              <a:gd name="connsiteX6939" fmla="*/ 4711125 w 10342563"/>
              <a:gd name="connsiteY6939" fmla="*/ 2826886 h 6095017"/>
              <a:gd name="connsiteX6940" fmla="*/ 4689213 w 10342563"/>
              <a:gd name="connsiteY6940" fmla="*/ 2822499 h 6095017"/>
              <a:gd name="connsiteX6941" fmla="*/ 4671683 w 10342563"/>
              <a:gd name="connsiteY6941" fmla="*/ 2800566 h 6095017"/>
              <a:gd name="connsiteX6942" fmla="*/ 4658536 w 10342563"/>
              <a:gd name="connsiteY6942" fmla="*/ 2791792 h 6095017"/>
              <a:gd name="connsiteX6943" fmla="*/ 4641006 w 10342563"/>
              <a:gd name="connsiteY6943" fmla="*/ 2796179 h 6095017"/>
              <a:gd name="connsiteX6944" fmla="*/ 4610329 w 10342563"/>
              <a:gd name="connsiteY6944" fmla="*/ 2791792 h 6095017"/>
              <a:gd name="connsiteX6945" fmla="*/ 4610329 w 10342563"/>
              <a:gd name="connsiteY6945" fmla="*/ 2783018 h 6095017"/>
              <a:gd name="connsiteX6946" fmla="*/ 4605947 w 10342563"/>
              <a:gd name="connsiteY6946" fmla="*/ 2774245 h 6095017"/>
              <a:gd name="connsiteX6947" fmla="*/ 4592799 w 10342563"/>
              <a:gd name="connsiteY6947" fmla="*/ 2730377 h 6095017"/>
              <a:gd name="connsiteX6948" fmla="*/ 4592799 w 10342563"/>
              <a:gd name="connsiteY6948" fmla="*/ 2717217 h 6095017"/>
              <a:gd name="connsiteX6949" fmla="*/ 4601564 w 10342563"/>
              <a:gd name="connsiteY6949" fmla="*/ 2695284 h 6095017"/>
              <a:gd name="connsiteX6950" fmla="*/ 4610329 w 10342563"/>
              <a:gd name="connsiteY6950" fmla="*/ 2611935 h 6095017"/>
              <a:gd name="connsiteX6951" fmla="*/ 4610329 w 10342563"/>
              <a:gd name="connsiteY6951" fmla="*/ 2607549 h 6095017"/>
              <a:gd name="connsiteX6952" fmla="*/ 4601564 w 10342563"/>
              <a:gd name="connsiteY6952" fmla="*/ 2568068 h 6095017"/>
              <a:gd name="connsiteX6953" fmla="*/ 4610329 w 10342563"/>
              <a:gd name="connsiteY6953" fmla="*/ 2554908 h 6095017"/>
              <a:gd name="connsiteX6954" fmla="*/ 4614712 w 10342563"/>
              <a:gd name="connsiteY6954" fmla="*/ 2554908 h 6095017"/>
              <a:gd name="connsiteX6955" fmla="*/ 4627859 w 10342563"/>
              <a:gd name="connsiteY6955" fmla="*/ 2550521 h 6095017"/>
              <a:gd name="connsiteX6956" fmla="*/ 4667301 w 10342563"/>
              <a:gd name="connsiteY6956" fmla="*/ 2541747 h 6095017"/>
              <a:gd name="connsiteX6957" fmla="*/ 4680448 w 10342563"/>
              <a:gd name="connsiteY6957" fmla="*/ 2541747 h 6095017"/>
              <a:gd name="connsiteX6958" fmla="*/ 4719890 w 10342563"/>
              <a:gd name="connsiteY6958" fmla="*/ 2546134 h 6095017"/>
              <a:gd name="connsiteX6959" fmla="*/ 4759332 w 10342563"/>
              <a:gd name="connsiteY6959" fmla="*/ 2546134 h 6095017"/>
              <a:gd name="connsiteX6960" fmla="*/ 4768097 w 10342563"/>
              <a:gd name="connsiteY6960" fmla="*/ 2546134 h 6095017"/>
              <a:gd name="connsiteX6961" fmla="*/ 4807539 w 10342563"/>
              <a:gd name="connsiteY6961" fmla="*/ 2550521 h 6095017"/>
              <a:gd name="connsiteX6962" fmla="*/ 4829451 w 10342563"/>
              <a:gd name="connsiteY6962" fmla="*/ 2541747 h 6095017"/>
              <a:gd name="connsiteX6963" fmla="*/ 4833834 w 10342563"/>
              <a:gd name="connsiteY6963" fmla="*/ 2519813 h 6095017"/>
              <a:gd name="connsiteX6964" fmla="*/ 4838216 w 10342563"/>
              <a:gd name="connsiteY6964" fmla="*/ 2458399 h 6095017"/>
              <a:gd name="connsiteX6965" fmla="*/ 4829451 w 10342563"/>
              <a:gd name="connsiteY6965" fmla="*/ 2436465 h 6095017"/>
              <a:gd name="connsiteX6966" fmla="*/ 4807539 w 10342563"/>
              <a:gd name="connsiteY6966" fmla="*/ 2410145 h 6095017"/>
              <a:gd name="connsiteX6967" fmla="*/ 4781244 w 10342563"/>
              <a:gd name="connsiteY6967" fmla="*/ 2388211 h 6095017"/>
              <a:gd name="connsiteX6968" fmla="*/ 4759332 w 10342563"/>
              <a:gd name="connsiteY6968" fmla="*/ 2379437 h 6095017"/>
              <a:gd name="connsiteX6969" fmla="*/ 4741802 w 10342563"/>
              <a:gd name="connsiteY6969" fmla="*/ 2353117 h 6095017"/>
              <a:gd name="connsiteX6970" fmla="*/ 4746185 w 10342563"/>
              <a:gd name="connsiteY6970" fmla="*/ 2344343 h 6095017"/>
              <a:gd name="connsiteX6971" fmla="*/ 4772480 w 10342563"/>
              <a:gd name="connsiteY6971" fmla="*/ 2335570 h 6095017"/>
              <a:gd name="connsiteX6972" fmla="*/ 4790009 w 10342563"/>
              <a:gd name="connsiteY6972" fmla="*/ 2339956 h 6095017"/>
              <a:gd name="connsiteX6973" fmla="*/ 4816304 w 10342563"/>
              <a:gd name="connsiteY6973" fmla="*/ 2344343 h 6095017"/>
              <a:gd name="connsiteX6974" fmla="*/ 4825069 w 10342563"/>
              <a:gd name="connsiteY6974" fmla="*/ 2331183 h 6095017"/>
              <a:gd name="connsiteX6975" fmla="*/ 4820686 w 10342563"/>
              <a:gd name="connsiteY6975" fmla="*/ 2309249 h 6095017"/>
              <a:gd name="connsiteX6976" fmla="*/ 4825069 w 10342563"/>
              <a:gd name="connsiteY6976" fmla="*/ 2304863 h 6095017"/>
              <a:gd name="connsiteX6977" fmla="*/ 4838216 w 10342563"/>
              <a:gd name="connsiteY6977" fmla="*/ 2304863 h 6095017"/>
              <a:gd name="connsiteX6978" fmla="*/ 4855746 w 10342563"/>
              <a:gd name="connsiteY6978" fmla="*/ 2313636 h 6095017"/>
              <a:gd name="connsiteX6979" fmla="*/ 4873276 w 10342563"/>
              <a:gd name="connsiteY6979" fmla="*/ 2304863 h 6095017"/>
              <a:gd name="connsiteX6980" fmla="*/ 4886423 w 10342563"/>
              <a:gd name="connsiteY6980" fmla="*/ 2296089 h 6095017"/>
              <a:gd name="connsiteX6981" fmla="*/ 4899570 w 10342563"/>
              <a:gd name="connsiteY6981" fmla="*/ 2291702 h 6095017"/>
              <a:gd name="connsiteX6982" fmla="*/ 4912718 w 10342563"/>
              <a:gd name="connsiteY6982" fmla="*/ 2274155 h 6095017"/>
              <a:gd name="connsiteX6983" fmla="*/ 4917101 w 10342563"/>
              <a:gd name="connsiteY6983" fmla="*/ 2260995 h 6095017"/>
              <a:gd name="connsiteX6984" fmla="*/ 4925865 w 10342563"/>
              <a:gd name="connsiteY6984" fmla="*/ 2252222 h 6095017"/>
              <a:gd name="connsiteX6985" fmla="*/ 4943395 w 10342563"/>
              <a:gd name="connsiteY6985" fmla="*/ 2239061 h 6095017"/>
              <a:gd name="connsiteX6986" fmla="*/ 4982837 w 10342563"/>
              <a:gd name="connsiteY6986" fmla="*/ 2186420 h 6095017"/>
              <a:gd name="connsiteX6987" fmla="*/ 5000367 w 10342563"/>
              <a:gd name="connsiteY6987" fmla="*/ 2164486 h 6095017"/>
              <a:gd name="connsiteX6988" fmla="*/ 5031044 w 10342563"/>
              <a:gd name="connsiteY6988" fmla="*/ 2146939 h 6095017"/>
              <a:gd name="connsiteX6989" fmla="*/ 5057338 w 10342563"/>
              <a:gd name="connsiteY6989" fmla="*/ 2138166 h 6095017"/>
              <a:gd name="connsiteX6990" fmla="*/ 5088015 w 10342563"/>
              <a:gd name="connsiteY6990" fmla="*/ 2138166 h 6095017"/>
              <a:gd name="connsiteX6991" fmla="*/ 5105545 w 10342563"/>
              <a:gd name="connsiteY6991" fmla="*/ 2116232 h 6095017"/>
              <a:gd name="connsiteX6992" fmla="*/ 5096780 w 10342563"/>
              <a:gd name="connsiteY6992" fmla="*/ 2067978 h 6095017"/>
              <a:gd name="connsiteX6993" fmla="*/ 5088015 w 10342563"/>
              <a:gd name="connsiteY6993" fmla="*/ 2059204 h 6095017"/>
              <a:gd name="connsiteX6994" fmla="*/ 5088015 w 10342563"/>
              <a:gd name="connsiteY6994" fmla="*/ 2046044 h 6095017"/>
              <a:gd name="connsiteX6995" fmla="*/ 5088015 w 10342563"/>
              <a:gd name="connsiteY6995" fmla="*/ 2037270 h 6095017"/>
              <a:gd name="connsiteX6996" fmla="*/ 5092398 w 10342563"/>
              <a:gd name="connsiteY6996" fmla="*/ 1993403 h 6095017"/>
              <a:gd name="connsiteX6997" fmla="*/ 5096780 w 10342563"/>
              <a:gd name="connsiteY6997" fmla="*/ 1989016 h 6095017"/>
              <a:gd name="connsiteX6998" fmla="*/ 5136222 w 10342563"/>
              <a:gd name="connsiteY6998" fmla="*/ 1958309 h 6095017"/>
              <a:gd name="connsiteX6999" fmla="*/ 5144987 w 10342563"/>
              <a:gd name="connsiteY6999" fmla="*/ 1958309 h 6095017"/>
              <a:gd name="connsiteX7000" fmla="*/ 5153752 w 10342563"/>
              <a:gd name="connsiteY7000" fmla="*/ 1967083 h 6095017"/>
              <a:gd name="connsiteX7001" fmla="*/ 5149370 w 10342563"/>
              <a:gd name="connsiteY7001" fmla="*/ 1984629 h 6095017"/>
              <a:gd name="connsiteX7002" fmla="*/ 5158134 w 10342563"/>
              <a:gd name="connsiteY7002" fmla="*/ 2010950 h 6095017"/>
              <a:gd name="connsiteX7003" fmla="*/ 5162517 w 10342563"/>
              <a:gd name="connsiteY7003" fmla="*/ 2015337 h 6095017"/>
              <a:gd name="connsiteX7004" fmla="*/ 5162517 w 10342563"/>
              <a:gd name="connsiteY7004" fmla="*/ 2024110 h 6095017"/>
              <a:gd name="connsiteX7005" fmla="*/ 5144987 w 10342563"/>
              <a:gd name="connsiteY7005" fmla="*/ 2041657 h 6095017"/>
              <a:gd name="connsiteX7006" fmla="*/ 5144987 w 10342563"/>
              <a:gd name="connsiteY7006" fmla="*/ 2050431 h 6095017"/>
              <a:gd name="connsiteX7007" fmla="*/ 5171282 w 10342563"/>
              <a:gd name="connsiteY7007" fmla="*/ 2072365 h 6095017"/>
              <a:gd name="connsiteX7008" fmla="*/ 5171282 w 10342563"/>
              <a:gd name="connsiteY7008" fmla="*/ 2076751 h 6095017"/>
              <a:gd name="connsiteX7009" fmla="*/ 5180047 w 10342563"/>
              <a:gd name="connsiteY7009" fmla="*/ 2076751 h 6095017"/>
              <a:gd name="connsiteX7010" fmla="*/ 5180047 w 10342563"/>
              <a:gd name="connsiteY7010" fmla="*/ 2072365 h 6095017"/>
              <a:gd name="connsiteX7011" fmla="*/ 5171282 w 10342563"/>
              <a:gd name="connsiteY7011" fmla="*/ 2059204 h 6095017"/>
              <a:gd name="connsiteX7012" fmla="*/ 5175664 w 10342563"/>
              <a:gd name="connsiteY7012" fmla="*/ 2041657 h 6095017"/>
              <a:gd name="connsiteX7013" fmla="*/ 5206341 w 10342563"/>
              <a:gd name="connsiteY7013" fmla="*/ 2028497 h 6095017"/>
              <a:gd name="connsiteX7014" fmla="*/ 5210724 w 10342563"/>
              <a:gd name="connsiteY7014" fmla="*/ 2019724 h 6095017"/>
              <a:gd name="connsiteX7015" fmla="*/ 5210724 w 10342563"/>
              <a:gd name="connsiteY7015" fmla="*/ 2006563 h 6095017"/>
              <a:gd name="connsiteX7016" fmla="*/ 5188812 w 10342563"/>
              <a:gd name="connsiteY7016" fmla="*/ 1975856 h 6095017"/>
              <a:gd name="connsiteX7017" fmla="*/ 5175664 w 10342563"/>
              <a:gd name="connsiteY7017" fmla="*/ 1936375 h 6095017"/>
              <a:gd name="connsiteX7018" fmla="*/ 5166899 w 10342563"/>
              <a:gd name="connsiteY7018" fmla="*/ 1910055 h 6095017"/>
              <a:gd name="connsiteX7019" fmla="*/ 5162517 w 10342563"/>
              <a:gd name="connsiteY7019" fmla="*/ 1888121 h 6095017"/>
              <a:gd name="connsiteX7020" fmla="*/ 5153752 w 10342563"/>
              <a:gd name="connsiteY7020" fmla="*/ 1879347 h 6095017"/>
              <a:gd name="connsiteX7021" fmla="*/ 5149370 w 10342563"/>
              <a:gd name="connsiteY7021" fmla="*/ 1879347 h 6095017"/>
              <a:gd name="connsiteX7022" fmla="*/ 5118692 w 10342563"/>
              <a:gd name="connsiteY7022" fmla="*/ 1901281 h 6095017"/>
              <a:gd name="connsiteX7023" fmla="*/ 5105545 w 10342563"/>
              <a:gd name="connsiteY7023" fmla="*/ 1918828 h 6095017"/>
              <a:gd name="connsiteX7024" fmla="*/ 5061721 w 10342563"/>
              <a:gd name="connsiteY7024" fmla="*/ 1940762 h 6095017"/>
              <a:gd name="connsiteX7025" fmla="*/ 5052956 w 10342563"/>
              <a:gd name="connsiteY7025" fmla="*/ 1940762 h 6095017"/>
              <a:gd name="connsiteX7026" fmla="*/ 5009131 w 10342563"/>
              <a:gd name="connsiteY7026" fmla="*/ 1914441 h 6095017"/>
              <a:gd name="connsiteX7027" fmla="*/ 5009131 w 10342563"/>
              <a:gd name="connsiteY7027" fmla="*/ 1901281 h 6095017"/>
              <a:gd name="connsiteX7028" fmla="*/ 5017896 w 10342563"/>
              <a:gd name="connsiteY7028" fmla="*/ 1888121 h 6095017"/>
              <a:gd name="connsiteX7029" fmla="*/ 5013514 w 10342563"/>
              <a:gd name="connsiteY7029" fmla="*/ 1879347 h 6095017"/>
              <a:gd name="connsiteX7030" fmla="*/ 5004749 w 10342563"/>
              <a:gd name="connsiteY7030" fmla="*/ 1874961 h 6095017"/>
              <a:gd name="connsiteX7031" fmla="*/ 5000367 w 10342563"/>
              <a:gd name="connsiteY7031" fmla="*/ 1866187 h 6095017"/>
              <a:gd name="connsiteX7032" fmla="*/ 5009131 w 10342563"/>
              <a:gd name="connsiteY7032" fmla="*/ 1853027 h 6095017"/>
              <a:gd name="connsiteX7033" fmla="*/ 5013514 w 10342563"/>
              <a:gd name="connsiteY7033" fmla="*/ 1844253 h 6095017"/>
              <a:gd name="connsiteX7034" fmla="*/ 5004749 w 10342563"/>
              <a:gd name="connsiteY7034" fmla="*/ 1826706 h 6095017"/>
              <a:gd name="connsiteX7035" fmla="*/ 4991602 w 10342563"/>
              <a:gd name="connsiteY7035" fmla="*/ 1800386 h 6095017"/>
              <a:gd name="connsiteX7036" fmla="*/ 4991602 w 10342563"/>
              <a:gd name="connsiteY7036" fmla="*/ 1795999 h 6095017"/>
              <a:gd name="connsiteX7037" fmla="*/ 4991602 w 10342563"/>
              <a:gd name="connsiteY7037" fmla="*/ 1752131 h 6095017"/>
              <a:gd name="connsiteX7038" fmla="*/ 4995984 w 10342563"/>
              <a:gd name="connsiteY7038" fmla="*/ 1738971 h 6095017"/>
              <a:gd name="connsiteX7039" fmla="*/ 5000367 w 10342563"/>
              <a:gd name="connsiteY7039" fmla="*/ 1730198 h 6095017"/>
              <a:gd name="connsiteX7040" fmla="*/ 5017896 w 10342563"/>
              <a:gd name="connsiteY7040" fmla="*/ 1725811 h 6095017"/>
              <a:gd name="connsiteX7041" fmla="*/ 5026661 w 10342563"/>
              <a:gd name="connsiteY7041" fmla="*/ 1712651 h 6095017"/>
              <a:gd name="connsiteX7042" fmla="*/ 5026661 w 10342563"/>
              <a:gd name="connsiteY7042" fmla="*/ 1708264 h 6095017"/>
              <a:gd name="connsiteX7043" fmla="*/ 5052956 w 10342563"/>
              <a:gd name="connsiteY7043" fmla="*/ 1690717 h 6095017"/>
              <a:gd name="connsiteX7044" fmla="*/ 5083633 w 10342563"/>
              <a:gd name="connsiteY7044" fmla="*/ 1677557 h 6095017"/>
              <a:gd name="connsiteX7045" fmla="*/ 5083633 w 10342563"/>
              <a:gd name="connsiteY7045" fmla="*/ 1668783 h 6095017"/>
              <a:gd name="connsiteX7046" fmla="*/ 5079250 w 10342563"/>
              <a:gd name="connsiteY7046" fmla="*/ 1668783 h 6095017"/>
              <a:gd name="connsiteX7047" fmla="*/ 5079250 w 10342563"/>
              <a:gd name="connsiteY7047" fmla="*/ 1660010 h 6095017"/>
              <a:gd name="connsiteX7048" fmla="*/ 5083633 w 10342563"/>
              <a:gd name="connsiteY7048" fmla="*/ 1660010 h 6095017"/>
              <a:gd name="connsiteX7049" fmla="*/ 5101163 w 10342563"/>
              <a:gd name="connsiteY7049" fmla="*/ 1660010 h 6095017"/>
              <a:gd name="connsiteX7050" fmla="*/ 5109928 w 10342563"/>
              <a:gd name="connsiteY7050" fmla="*/ 1655623 h 6095017"/>
              <a:gd name="connsiteX7051" fmla="*/ 5118692 w 10342563"/>
              <a:gd name="connsiteY7051" fmla="*/ 1642463 h 6095017"/>
              <a:gd name="connsiteX7052" fmla="*/ 5144987 w 10342563"/>
              <a:gd name="connsiteY7052" fmla="*/ 1607369 h 6095017"/>
              <a:gd name="connsiteX7053" fmla="*/ 5149370 w 10342563"/>
              <a:gd name="connsiteY7053" fmla="*/ 1589822 h 6095017"/>
              <a:gd name="connsiteX7054" fmla="*/ 5153752 w 10342563"/>
              <a:gd name="connsiteY7054" fmla="*/ 1585435 h 6095017"/>
              <a:gd name="connsiteX7055" fmla="*/ 5166899 w 10342563"/>
              <a:gd name="connsiteY7055" fmla="*/ 1581048 h 6095017"/>
              <a:gd name="connsiteX7056" fmla="*/ 5175664 w 10342563"/>
              <a:gd name="connsiteY7056" fmla="*/ 1572275 h 6095017"/>
              <a:gd name="connsiteX7057" fmla="*/ 5180047 w 10342563"/>
              <a:gd name="connsiteY7057" fmla="*/ 1550341 h 6095017"/>
              <a:gd name="connsiteX7058" fmla="*/ 5180047 w 10342563"/>
              <a:gd name="connsiteY7058" fmla="*/ 1524020 h 6095017"/>
              <a:gd name="connsiteX7059" fmla="*/ 5184429 w 10342563"/>
              <a:gd name="connsiteY7059" fmla="*/ 1515247 h 6095017"/>
              <a:gd name="connsiteX7060" fmla="*/ 5193194 w 10342563"/>
              <a:gd name="connsiteY7060" fmla="*/ 1502087 h 6095017"/>
              <a:gd name="connsiteX7061" fmla="*/ 5201959 w 10342563"/>
              <a:gd name="connsiteY7061" fmla="*/ 1480153 h 6095017"/>
              <a:gd name="connsiteX7062" fmla="*/ 5215106 w 10342563"/>
              <a:gd name="connsiteY7062" fmla="*/ 1462606 h 6095017"/>
              <a:gd name="connsiteX7063" fmla="*/ 5223871 w 10342563"/>
              <a:gd name="connsiteY7063" fmla="*/ 1449446 h 6095017"/>
              <a:gd name="connsiteX7064" fmla="*/ 5228253 w 10342563"/>
              <a:gd name="connsiteY7064" fmla="*/ 1440672 h 6095017"/>
              <a:gd name="connsiteX7065" fmla="*/ 5232636 w 10342563"/>
              <a:gd name="connsiteY7065" fmla="*/ 1431898 h 6095017"/>
              <a:gd name="connsiteX7066" fmla="*/ 5232636 w 10342563"/>
              <a:gd name="connsiteY7066" fmla="*/ 1418738 h 6095017"/>
              <a:gd name="connsiteX7067" fmla="*/ 5245783 w 10342563"/>
              <a:gd name="connsiteY7067" fmla="*/ 1409965 h 6095017"/>
              <a:gd name="connsiteX7068" fmla="*/ 5250166 w 10342563"/>
              <a:gd name="connsiteY7068" fmla="*/ 1401191 h 6095017"/>
              <a:gd name="connsiteX7069" fmla="*/ 5258931 w 10342563"/>
              <a:gd name="connsiteY7069" fmla="*/ 1396804 h 6095017"/>
              <a:gd name="connsiteX7070" fmla="*/ 5272078 w 10342563"/>
              <a:gd name="connsiteY7070" fmla="*/ 1392418 h 6095017"/>
              <a:gd name="connsiteX7071" fmla="*/ 5272078 w 10342563"/>
              <a:gd name="connsiteY7071" fmla="*/ 1388031 h 6095017"/>
              <a:gd name="connsiteX7072" fmla="*/ 5254548 w 10342563"/>
              <a:gd name="connsiteY7072" fmla="*/ 1383644 h 6095017"/>
              <a:gd name="connsiteX7073" fmla="*/ 5228253 w 10342563"/>
              <a:gd name="connsiteY7073" fmla="*/ 1392418 h 6095017"/>
              <a:gd name="connsiteX7074" fmla="*/ 5215106 w 10342563"/>
              <a:gd name="connsiteY7074" fmla="*/ 1392418 h 6095017"/>
              <a:gd name="connsiteX7075" fmla="*/ 5219489 w 10342563"/>
              <a:gd name="connsiteY7075" fmla="*/ 1383644 h 6095017"/>
              <a:gd name="connsiteX7076" fmla="*/ 5223871 w 10342563"/>
              <a:gd name="connsiteY7076" fmla="*/ 1370484 h 6095017"/>
              <a:gd name="connsiteX7077" fmla="*/ 5219489 w 10342563"/>
              <a:gd name="connsiteY7077" fmla="*/ 1361710 h 6095017"/>
              <a:gd name="connsiteX7078" fmla="*/ 5245783 w 10342563"/>
              <a:gd name="connsiteY7078" fmla="*/ 1335390 h 6095017"/>
              <a:gd name="connsiteX7079" fmla="*/ 5250166 w 10342563"/>
              <a:gd name="connsiteY7079" fmla="*/ 1335390 h 6095017"/>
              <a:gd name="connsiteX7080" fmla="*/ 5245783 w 10342563"/>
              <a:gd name="connsiteY7080" fmla="*/ 1357324 h 6095017"/>
              <a:gd name="connsiteX7081" fmla="*/ 5250166 w 10342563"/>
              <a:gd name="connsiteY7081" fmla="*/ 1361710 h 6095017"/>
              <a:gd name="connsiteX7082" fmla="*/ 5267695 w 10342563"/>
              <a:gd name="connsiteY7082" fmla="*/ 1361710 h 6095017"/>
              <a:gd name="connsiteX7083" fmla="*/ 5280843 w 10342563"/>
              <a:gd name="connsiteY7083" fmla="*/ 1357324 h 6095017"/>
              <a:gd name="connsiteX7084" fmla="*/ 5285225 w 10342563"/>
              <a:gd name="connsiteY7084" fmla="*/ 1348550 h 6095017"/>
              <a:gd name="connsiteX7085" fmla="*/ 5280843 w 10342563"/>
              <a:gd name="connsiteY7085" fmla="*/ 1344163 h 6095017"/>
              <a:gd name="connsiteX7086" fmla="*/ 5276460 w 10342563"/>
              <a:gd name="connsiteY7086" fmla="*/ 1326616 h 6095017"/>
              <a:gd name="connsiteX7087" fmla="*/ 5289608 w 10342563"/>
              <a:gd name="connsiteY7087" fmla="*/ 1313456 h 6095017"/>
              <a:gd name="connsiteX7088" fmla="*/ 5298373 w 10342563"/>
              <a:gd name="connsiteY7088" fmla="*/ 1313456 h 6095017"/>
              <a:gd name="connsiteX7089" fmla="*/ 5324667 w 10342563"/>
              <a:gd name="connsiteY7089" fmla="*/ 1300296 h 6095017"/>
              <a:gd name="connsiteX7090" fmla="*/ 5315902 w 10342563"/>
              <a:gd name="connsiteY7090" fmla="*/ 1287136 h 6095017"/>
              <a:gd name="connsiteX7091" fmla="*/ 5320285 w 10342563"/>
              <a:gd name="connsiteY7091" fmla="*/ 1282749 h 6095017"/>
              <a:gd name="connsiteX7092" fmla="*/ 5329050 w 10342563"/>
              <a:gd name="connsiteY7092" fmla="*/ 1287136 h 6095017"/>
              <a:gd name="connsiteX7093" fmla="*/ 5329050 w 10342563"/>
              <a:gd name="connsiteY7093" fmla="*/ 1300296 h 6095017"/>
              <a:gd name="connsiteX7094" fmla="*/ 5346579 w 10342563"/>
              <a:gd name="connsiteY7094" fmla="*/ 1295909 h 6095017"/>
              <a:gd name="connsiteX7095" fmla="*/ 5359727 w 10342563"/>
              <a:gd name="connsiteY7095" fmla="*/ 1291522 h 6095017"/>
              <a:gd name="connsiteX7096" fmla="*/ 5355344 w 10342563"/>
              <a:gd name="connsiteY7096" fmla="*/ 1282749 h 6095017"/>
              <a:gd name="connsiteX7097" fmla="*/ 5355344 w 10342563"/>
              <a:gd name="connsiteY7097" fmla="*/ 1273975 h 6095017"/>
              <a:gd name="connsiteX7098" fmla="*/ 5399169 w 10342563"/>
              <a:gd name="connsiteY7098" fmla="*/ 1260815 h 6095017"/>
              <a:gd name="connsiteX7099" fmla="*/ 5399169 w 10342563"/>
              <a:gd name="connsiteY7099" fmla="*/ 1252042 h 6095017"/>
              <a:gd name="connsiteX7100" fmla="*/ 5412316 w 10342563"/>
              <a:gd name="connsiteY7100" fmla="*/ 1238881 h 6095017"/>
              <a:gd name="connsiteX7101" fmla="*/ 5416698 w 10342563"/>
              <a:gd name="connsiteY7101" fmla="*/ 1243268 h 6095017"/>
              <a:gd name="connsiteX7102" fmla="*/ 5442993 w 10342563"/>
              <a:gd name="connsiteY7102" fmla="*/ 1230108 h 6095017"/>
              <a:gd name="connsiteX7103" fmla="*/ 5469288 w 10342563"/>
              <a:gd name="connsiteY7103" fmla="*/ 1208174 h 6095017"/>
              <a:gd name="connsiteX7104" fmla="*/ 5486818 w 10342563"/>
              <a:gd name="connsiteY7104" fmla="*/ 1216948 h 6095017"/>
              <a:gd name="connsiteX7105" fmla="*/ 5491200 w 10342563"/>
              <a:gd name="connsiteY7105" fmla="*/ 1225721 h 6095017"/>
              <a:gd name="connsiteX7106" fmla="*/ 5504347 w 10342563"/>
              <a:gd name="connsiteY7106" fmla="*/ 1234495 h 6095017"/>
              <a:gd name="connsiteX7107" fmla="*/ 5504347 w 10342563"/>
              <a:gd name="connsiteY7107" fmla="*/ 1238881 h 6095017"/>
              <a:gd name="connsiteX7108" fmla="*/ 5508730 w 10342563"/>
              <a:gd name="connsiteY7108" fmla="*/ 1234495 h 6095017"/>
              <a:gd name="connsiteX7109" fmla="*/ 5513112 w 10342563"/>
              <a:gd name="connsiteY7109" fmla="*/ 1225721 h 6095017"/>
              <a:gd name="connsiteX7110" fmla="*/ 5521877 w 10342563"/>
              <a:gd name="connsiteY7110" fmla="*/ 1212561 h 6095017"/>
              <a:gd name="connsiteX7111" fmla="*/ 5535024 w 10342563"/>
              <a:gd name="connsiteY7111" fmla="*/ 1208174 h 6095017"/>
              <a:gd name="connsiteX7112" fmla="*/ 5543789 w 10342563"/>
              <a:gd name="connsiteY7112" fmla="*/ 1221334 h 6095017"/>
              <a:gd name="connsiteX7113" fmla="*/ 5543789 w 10342563"/>
              <a:gd name="connsiteY7113" fmla="*/ 1234495 h 6095017"/>
              <a:gd name="connsiteX7114" fmla="*/ 5548172 w 10342563"/>
              <a:gd name="connsiteY7114" fmla="*/ 1234495 h 6095017"/>
              <a:gd name="connsiteX7115" fmla="*/ 5552554 w 10342563"/>
              <a:gd name="connsiteY7115" fmla="*/ 1234495 h 6095017"/>
              <a:gd name="connsiteX7116" fmla="*/ 5556937 w 10342563"/>
              <a:gd name="connsiteY7116" fmla="*/ 1225721 h 6095017"/>
              <a:gd name="connsiteX7117" fmla="*/ 5565702 w 10342563"/>
              <a:gd name="connsiteY7117" fmla="*/ 1221334 h 6095017"/>
              <a:gd name="connsiteX7118" fmla="*/ 5618291 w 10342563"/>
              <a:gd name="connsiteY7118" fmla="*/ 1243268 h 6095017"/>
              <a:gd name="connsiteX7119" fmla="*/ 5622673 w 10342563"/>
              <a:gd name="connsiteY7119" fmla="*/ 1252042 h 6095017"/>
              <a:gd name="connsiteX7120" fmla="*/ 5605144 w 10342563"/>
              <a:gd name="connsiteY7120" fmla="*/ 1265202 h 6095017"/>
              <a:gd name="connsiteX7121" fmla="*/ 5587614 w 10342563"/>
              <a:gd name="connsiteY7121" fmla="*/ 1273975 h 6095017"/>
              <a:gd name="connsiteX7122" fmla="*/ 5583231 w 10342563"/>
              <a:gd name="connsiteY7122" fmla="*/ 1278362 h 6095017"/>
              <a:gd name="connsiteX7123" fmla="*/ 5587614 w 10342563"/>
              <a:gd name="connsiteY7123" fmla="*/ 1282749 h 6095017"/>
              <a:gd name="connsiteX7124" fmla="*/ 5596379 w 10342563"/>
              <a:gd name="connsiteY7124" fmla="*/ 1287136 h 6095017"/>
              <a:gd name="connsiteX7125" fmla="*/ 5618291 w 10342563"/>
              <a:gd name="connsiteY7125" fmla="*/ 1287136 h 6095017"/>
              <a:gd name="connsiteX7126" fmla="*/ 5640203 w 10342563"/>
              <a:gd name="connsiteY7126" fmla="*/ 1282749 h 6095017"/>
              <a:gd name="connsiteX7127" fmla="*/ 5653350 w 10342563"/>
              <a:gd name="connsiteY7127" fmla="*/ 1278362 h 6095017"/>
              <a:gd name="connsiteX7128" fmla="*/ 5666498 w 10342563"/>
              <a:gd name="connsiteY7128" fmla="*/ 1287136 h 6095017"/>
              <a:gd name="connsiteX7129" fmla="*/ 5670880 w 10342563"/>
              <a:gd name="connsiteY7129" fmla="*/ 1295909 h 6095017"/>
              <a:gd name="connsiteX7130" fmla="*/ 5670880 w 10342563"/>
              <a:gd name="connsiteY7130" fmla="*/ 1304683 h 6095017"/>
              <a:gd name="connsiteX7131" fmla="*/ 5692792 w 10342563"/>
              <a:gd name="connsiteY7131" fmla="*/ 1309069 h 6095017"/>
              <a:gd name="connsiteX7132" fmla="*/ 5705940 w 10342563"/>
              <a:gd name="connsiteY7132" fmla="*/ 1304683 h 6095017"/>
              <a:gd name="connsiteX7133" fmla="*/ 5780441 w 10342563"/>
              <a:gd name="connsiteY7133" fmla="*/ 1326616 h 6095017"/>
              <a:gd name="connsiteX7134" fmla="*/ 5815501 w 10342563"/>
              <a:gd name="connsiteY7134" fmla="*/ 1348550 h 6095017"/>
              <a:gd name="connsiteX7135" fmla="*/ 5846178 w 10342563"/>
              <a:gd name="connsiteY7135" fmla="*/ 1366097 h 6095017"/>
              <a:gd name="connsiteX7136" fmla="*/ 5868090 w 10342563"/>
              <a:gd name="connsiteY7136" fmla="*/ 1374871 h 6095017"/>
              <a:gd name="connsiteX7137" fmla="*/ 5881237 w 10342563"/>
              <a:gd name="connsiteY7137" fmla="*/ 1388031 h 6095017"/>
              <a:gd name="connsiteX7138" fmla="*/ 5911914 w 10342563"/>
              <a:gd name="connsiteY7138" fmla="*/ 1418738 h 6095017"/>
              <a:gd name="connsiteX7139" fmla="*/ 5911914 w 10342563"/>
              <a:gd name="connsiteY7139" fmla="*/ 1431898 h 6095017"/>
              <a:gd name="connsiteX7140" fmla="*/ 5890002 w 10342563"/>
              <a:gd name="connsiteY7140" fmla="*/ 1480153 h 6095017"/>
              <a:gd name="connsiteX7141" fmla="*/ 5881237 w 10342563"/>
              <a:gd name="connsiteY7141" fmla="*/ 1484540 h 6095017"/>
              <a:gd name="connsiteX7142" fmla="*/ 5815501 w 10342563"/>
              <a:gd name="connsiteY7142" fmla="*/ 1493313 h 6095017"/>
              <a:gd name="connsiteX7143" fmla="*/ 5732234 w 10342563"/>
              <a:gd name="connsiteY7143" fmla="*/ 1471379 h 6095017"/>
              <a:gd name="connsiteX7144" fmla="*/ 5701557 w 10342563"/>
              <a:gd name="connsiteY7144" fmla="*/ 1462606 h 6095017"/>
              <a:gd name="connsiteX7145" fmla="*/ 5719087 w 10342563"/>
              <a:gd name="connsiteY7145" fmla="*/ 1480153 h 6095017"/>
              <a:gd name="connsiteX7146" fmla="*/ 5736617 w 10342563"/>
              <a:gd name="connsiteY7146" fmla="*/ 1493313 h 6095017"/>
              <a:gd name="connsiteX7147" fmla="*/ 5758529 w 10342563"/>
              <a:gd name="connsiteY7147" fmla="*/ 1528407 h 6095017"/>
              <a:gd name="connsiteX7148" fmla="*/ 5758529 w 10342563"/>
              <a:gd name="connsiteY7148" fmla="*/ 1550341 h 6095017"/>
              <a:gd name="connsiteX7149" fmla="*/ 5771676 w 10342563"/>
              <a:gd name="connsiteY7149" fmla="*/ 1581048 h 6095017"/>
              <a:gd name="connsiteX7150" fmla="*/ 5784824 w 10342563"/>
              <a:gd name="connsiteY7150" fmla="*/ 1589822 h 6095017"/>
              <a:gd name="connsiteX7151" fmla="*/ 5802353 w 10342563"/>
              <a:gd name="connsiteY7151" fmla="*/ 1602982 h 6095017"/>
              <a:gd name="connsiteX7152" fmla="*/ 5837413 w 10342563"/>
              <a:gd name="connsiteY7152" fmla="*/ 1616142 h 6095017"/>
              <a:gd name="connsiteX7153" fmla="*/ 5850560 w 10342563"/>
              <a:gd name="connsiteY7153" fmla="*/ 1602982 h 6095017"/>
              <a:gd name="connsiteX7154" fmla="*/ 5846178 w 10342563"/>
              <a:gd name="connsiteY7154" fmla="*/ 1594208 h 6095017"/>
              <a:gd name="connsiteX7155" fmla="*/ 5837413 w 10342563"/>
              <a:gd name="connsiteY7155" fmla="*/ 1594208 h 6095017"/>
              <a:gd name="connsiteX7156" fmla="*/ 5811118 w 10342563"/>
              <a:gd name="connsiteY7156" fmla="*/ 1576661 h 6095017"/>
              <a:gd name="connsiteX7157" fmla="*/ 5806736 w 10342563"/>
              <a:gd name="connsiteY7157" fmla="*/ 1563501 h 6095017"/>
              <a:gd name="connsiteX7158" fmla="*/ 5811118 w 10342563"/>
              <a:gd name="connsiteY7158" fmla="*/ 1545954 h 6095017"/>
              <a:gd name="connsiteX7159" fmla="*/ 5824266 w 10342563"/>
              <a:gd name="connsiteY7159" fmla="*/ 1541567 h 6095017"/>
              <a:gd name="connsiteX7160" fmla="*/ 5833030 w 10342563"/>
              <a:gd name="connsiteY7160" fmla="*/ 1545954 h 6095017"/>
              <a:gd name="connsiteX7161" fmla="*/ 5890002 w 10342563"/>
              <a:gd name="connsiteY7161" fmla="*/ 1572275 h 6095017"/>
              <a:gd name="connsiteX7162" fmla="*/ 5903150 w 10342563"/>
              <a:gd name="connsiteY7162" fmla="*/ 1567888 h 6095017"/>
              <a:gd name="connsiteX7163" fmla="*/ 5903150 w 10342563"/>
              <a:gd name="connsiteY7163" fmla="*/ 1554728 h 6095017"/>
              <a:gd name="connsiteX7164" fmla="*/ 5898767 w 10342563"/>
              <a:gd name="connsiteY7164" fmla="*/ 1545954 h 6095017"/>
              <a:gd name="connsiteX7165" fmla="*/ 5898767 w 10342563"/>
              <a:gd name="connsiteY7165" fmla="*/ 1502087 h 6095017"/>
              <a:gd name="connsiteX7166" fmla="*/ 5916297 w 10342563"/>
              <a:gd name="connsiteY7166" fmla="*/ 1484540 h 6095017"/>
              <a:gd name="connsiteX7167" fmla="*/ 5929444 w 10342563"/>
              <a:gd name="connsiteY7167" fmla="*/ 1471379 h 6095017"/>
              <a:gd name="connsiteX7168" fmla="*/ 5955739 w 10342563"/>
              <a:gd name="connsiteY7168" fmla="*/ 1462606 h 6095017"/>
              <a:gd name="connsiteX7169" fmla="*/ 5977651 w 10342563"/>
              <a:gd name="connsiteY7169" fmla="*/ 1466993 h 6095017"/>
              <a:gd name="connsiteX7170" fmla="*/ 5990798 w 10342563"/>
              <a:gd name="connsiteY7170" fmla="*/ 1458219 h 6095017"/>
              <a:gd name="connsiteX7171" fmla="*/ 5990798 w 10342563"/>
              <a:gd name="connsiteY7171" fmla="*/ 1445059 h 6095017"/>
              <a:gd name="connsiteX7172" fmla="*/ 5977651 w 10342563"/>
              <a:gd name="connsiteY7172" fmla="*/ 1423125 h 6095017"/>
              <a:gd name="connsiteX7173" fmla="*/ 5973269 w 10342563"/>
              <a:gd name="connsiteY7173" fmla="*/ 1409965 h 6095017"/>
              <a:gd name="connsiteX7174" fmla="*/ 5973269 w 10342563"/>
              <a:gd name="connsiteY7174" fmla="*/ 1392418 h 6095017"/>
              <a:gd name="connsiteX7175" fmla="*/ 5951356 w 10342563"/>
              <a:gd name="connsiteY7175" fmla="*/ 1339777 h 6095017"/>
              <a:gd name="connsiteX7176" fmla="*/ 5951356 w 10342563"/>
              <a:gd name="connsiteY7176" fmla="*/ 1331003 h 6095017"/>
              <a:gd name="connsiteX7177" fmla="*/ 5955739 w 10342563"/>
              <a:gd name="connsiteY7177" fmla="*/ 1331003 h 6095017"/>
              <a:gd name="connsiteX7178" fmla="*/ 5986416 w 10342563"/>
              <a:gd name="connsiteY7178" fmla="*/ 1331003 h 6095017"/>
              <a:gd name="connsiteX7179" fmla="*/ 6017093 w 10342563"/>
              <a:gd name="connsiteY7179" fmla="*/ 1344163 h 6095017"/>
              <a:gd name="connsiteX7180" fmla="*/ 6034623 w 10342563"/>
              <a:gd name="connsiteY7180" fmla="*/ 1361710 h 6095017"/>
              <a:gd name="connsiteX7181" fmla="*/ 6030240 w 10342563"/>
              <a:gd name="connsiteY7181" fmla="*/ 1374871 h 6095017"/>
              <a:gd name="connsiteX7182" fmla="*/ 6012711 w 10342563"/>
              <a:gd name="connsiteY7182" fmla="*/ 1388031 h 6095017"/>
              <a:gd name="connsiteX7183" fmla="*/ 6012711 w 10342563"/>
              <a:gd name="connsiteY7183" fmla="*/ 1405578 h 6095017"/>
              <a:gd name="connsiteX7184" fmla="*/ 6025858 w 10342563"/>
              <a:gd name="connsiteY7184" fmla="*/ 1423125 h 6095017"/>
              <a:gd name="connsiteX7185" fmla="*/ 6065300 w 10342563"/>
              <a:gd name="connsiteY7185" fmla="*/ 1418738 h 6095017"/>
              <a:gd name="connsiteX7186" fmla="*/ 6069682 w 10342563"/>
              <a:gd name="connsiteY7186" fmla="*/ 1414351 h 6095017"/>
              <a:gd name="connsiteX7187" fmla="*/ 6074065 w 10342563"/>
              <a:gd name="connsiteY7187" fmla="*/ 1392418 h 6095017"/>
              <a:gd name="connsiteX7188" fmla="*/ 6082830 w 10342563"/>
              <a:gd name="connsiteY7188" fmla="*/ 1383644 h 6095017"/>
              <a:gd name="connsiteX7189" fmla="*/ 6126654 w 10342563"/>
              <a:gd name="connsiteY7189" fmla="*/ 1335390 h 6095017"/>
              <a:gd name="connsiteX7190" fmla="*/ 6148566 w 10342563"/>
              <a:gd name="connsiteY7190" fmla="*/ 1322230 h 6095017"/>
              <a:gd name="connsiteX7191" fmla="*/ 6166096 w 10342563"/>
              <a:gd name="connsiteY7191" fmla="*/ 1317843 h 6095017"/>
              <a:gd name="connsiteX7192" fmla="*/ 6183626 w 10342563"/>
              <a:gd name="connsiteY7192" fmla="*/ 1309069 h 6095017"/>
              <a:gd name="connsiteX7193" fmla="*/ 6188008 w 10342563"/>
              <a:gd name="connsiteY7193" fmla="*/ 1304683 h 6095017"/>
              <a:gd name="connsiteX7194" fmla="*/ 6205538 w 10342563"/>
              <a:gd name="connsiteY7194" fmla="*/ 1291522 h 6095017"/>
              <a:gd name="connsiteX7195" fmla="*/ 6214303 w 10342563"/>
              <a:gd name="connsiteY7195" fmla="*/ 1317843 h 6095017"/>
              <a:gd name="connsiteX7196" fmla="*/ 6214303 w 10342563"/>
              <a:gd name="connsiteY7196" fmla="*/ 1326616 h 6095017"/>
              <a:gd name="connsiteX7197" fmla="*/ 6227450 w 10342563"/>
              <a:gd name="connsiteY7197" fmla="*/ 1326616 h 6095017"/>
              <a:gd name="connsiteX7198" fmla="*/ 6249362 w 10342563"/>
              <a:gd name="connsiteY7198" fmla="*/ 1309069 h 6095017"/>
              <a:gd name="connsiteX7199" fmla="*/ 6275657 w 10342563"/>
              <a:gd name="connsiteY7199" fmla="*/ 1300296 h 6095017"/>
              <a:gd name="connsiteX7200" fmla="*/ 6297569 w 10342563"/>
              <a:gd name="connsiteY7200" fmla="*/ 1287136 h 6095017"/>
              <a:gd name="connsiteX7201" fmla="*/ 6328246 w 10342563"/>
              <a:gd name="connsiteY7201" fmla="*/ 1278362 h 6095017"/>
              <a:gd name="connsiteX7202" fmla="*/ 6341394 w 10342563"/>
              <a:gd name="connsiteY7202" fmla="*/ 1282749 h 6095017"/>
              <a:gd name="connsiteX7203" fmla="*/ 6345776 w 10342563"/>
              <a:gd name="connsiteY7203" fmla="*/ 1300296 h 6095017"/>
              <a:gd name="connsiteX7204" fmla="*/ 6354541 w 10342563"/>
              <a:gd name="connsiteY7204" fmla="*/ 1304683 h 6095017"/>
              <a:gd name="connsiteX7205" fmla="*/ 6354541 w 10342563"/>
              <a:gd name="connsiteY7205" fmla="*/ 1300296 h 6095017"/>
              <a:gd name="connsiteX7206" fmla="*/ 6376453 w 10342563"/>
              <a:gd name="connsiteY7206" fmla="*/ 1278362 h 6095017"/>
              <a:gd name="connsiteX7207" fmla="*/ 6376453 w 10342563"/>
              <a:gd name="connsiteY7207" fmla="*/ 1265202 h 6095017"/>
              <a:gd name="connsiteX7208" fmla="*/ 6354541 w 10342563"/>
              <a:gd name="connsiteY7208" fmla="*/ 1238881 h 6095017"/>
              <a:gd name="connsiteX7209" fmla="*/ 6341394 w 10342563"/>
              <a:gd name="connsiteY7209" fmla="*/ 1230108 h 6095017"/>
              <a:gd name="connsiteX7210" fmla="*/ 6337011 w 10342563"/>
              <a:gd name="connsiteY7210" fmla="*/ 1230108 h 6095017"/>
              <a:gd name="connsiteX7211" fmla="*/ 6301952 w 10342563"/>
              <a:gd name="connsiteY7211" fmla="*/ 1208174 h 6095017"/>
              <a:gd name="connsiteX7212" fmla="*/ 6293187 w 10342563"/>
              <a:gd name="connsiteY7212" fmla="*/ 1181854 h 6095017"/>
              <a:gd name="connsiteX7213" fmla="*/ 6297569 w 10342563"/>
              <a:gd name="connsiteY7213" fmla="*/ 1177467 h 6095017"/>
              <a:gd name="connsiteX7214" fmla="*/ 6306334 w 10342563"/>
              <a:gd name="connsiteY7214" fmla="*/ 1173080 h 6095017"/>
              <a:gd name="connsiteX7215" fmla="*/ 6332629 w 10342563"/>
              <a:gd name="connsiteY7215" fmla="*/ 1195014 h 6095017"/>
              <a:gd name="connsiteX7216" fmla="*/ 6393983 w 10342563"/>
              <a:gd name="connsiteY7216" fmla="*/ 1212561 h 6095017"/>
              <a:gd name="connsiteX7217" fmla="*/ 6402748 w 10342563"/>
              <a:gd name="connsiteY7217" fmla="*/ 1212561 h 6095017"/>
              <a:gd name="connsiteX7218" fmla="*/ 6459720 w 10342563"/>
              <a:gd name="connsiteY7218" fmla="*/ 1221334 h 6095017"/>
              <a:gd name="connsiteX7219" fmla="*/ 6486014 w 10342563"/>
              <a:gd name="connsiteY7219" fmla="*/ 1234495 h 6095017"/>
              <a:gd name="connsiteX7220" fmla="*/ 6507927 w 10342563"/>
              <a:gd name="connsiteY7220" fmla="*/ 1243268 h 6095017"/>
              <a:gd name="connsiteX7221" fmla="*/ 6538604 w 10342563"/>
              <a:gd name="connsiteY7221" fmla="*/ 1256428 h 6095017"/>
              <a:gd name="connsiteX7222" fmla="*/ 6556133 w 10342563"/>
              <a:gd name="connsiteY7222" fmla="*/ 1265202 h 6095017"/>
              <a:gd name="connsiteX7223" fmla="*/ 6578046 w 10342563"/>
              <a:gd name="connsiteY7223" fmla="*/ 1278362 h 6095017"/>
              <a:gd name="connsiteX7224" fmla="*/ 6586810 w 10342563"/>
              <a:gd name="connsiteY7224" fmla="*/ 1273975 h 6095017"/>
              <a:gd name="connsiteX7225" fmla="*/ 6586810 w 10342563"/>
              <a:gd name="connsiteY7225" fmla="*/ 1256428 h 6095017"/>
              <a:gd name="connsiteX7226" fmla="*/ 6582428 w 10342563"/>
              <a:gd name="connsiteY7226" fmla="*/ 1252042 h 6095017"/>
              <a:gd name="connsiteX7227" fmla="*/ 6547369 w 10342563"/>
              <a:gd name="connsiteY7227" fmla="*/ 1221334 h 6095017"/>
              <a:gd name="connsiteX7228" fmla="*/ 6529839 w 10342563"/>
              <a:gd name="connsiteY7228" fmla="*/ 1221334 h 6095017"/>
              <a:gd name="connsiteX7229" fmla="*/ 6521074 w 10342563"/>
              <a:gd name="connsiteY7229" fmla="*/ 1221334 h 6095017"/>
              <a:gd name="connsiteX7230" fmla="*/ 6507927 w 10342563"/>
              <a:gd name="connsiteY7230" fmla="*/ 1195014 h 6095017"/>
              <a:gd name="connsiteX7231" fmla="*/ 6503544 w 10342563"/>
              <a:gd name="connsiteY7231" fmla="*/ 1186240 h 6095017"/>
              <a:gd name="connsiteX7232" fmla="*/ 6503544 w 10342563"/>
              <a:gd name="connsiteY7232" fmla="*/ 1151146 h 6095017"/>
              <a:gd name="connsiteX7233" fmla="*/ 6486014 w 10342563"/>
              <a:gd name="connsiteY7233" fmla="*/ 1133599 h 6095017"/>
              <a:gd name="connsiteX7234" fmla="*/ 6477249 w 10342563"/>
              <a:gd name="connsiteY7234" fmla="*/ 1116052 h 6095017"/>
              <a:gd name="connsiteX7235" fmla="*/ 6490397 w 10342563"/>
              <a:gd name="connsiteY7235" fmla="*/ 1080958 h 6095017"/>
              <a:gd name="connsiteX7236" fmla="*/ 6499162 w 10342563"/>
              <a:gd name="connsiteY7236" fmla="*/ 1054638 h 6095017"/>
              <a:gd name="connsiteX7237" fmla="*/ 6494779 w 10342563"/>
              <a:gd name="connsiteY7237" fmla="*/ 993223 h 6095017"/>
              <a:gd name="connsiteX7238" fmla="*/ 6494779 w 10342563"/>
              <a:gd name="connsiteY7238" fmla="*/ 975676 h 6095017"/>
              <a:gd name="connsiteX7239" fmla="*/ 6503544 w 10342563"/>
              <a:gd name="connsiteY7239" fmla="*/ 966903 h 6095017"/>
              <a:gd name="connsiteX7240" fmla="*/ 6516691 w 10342563"/>
              <a:gd name="connsiteY7240" fmla="*/ 966903 h 6095017"/>
              <a:gd name="connsiteX7241" fmla="*/ 6578046 w 10342563"/>
              <a:gd name="connsiteY7241" fmla="*/ 971289 h 6095017"/>
              <a:gd name="connsiteX7242" fmla="*/ 6586810 w 10342563"/>
              <a:gd name="connsiteY7242" fmla="*/ 984450 h 6095017"/>
              <a:gd name="connsiteX7243" fmla="*/ 6595575 w 10342563"/>
              <a:gd name="connsiteY7243" fmla="*/ 1059024 h 6095017"/>
              <a:gd name="connsiteX7244" fmla="*/ 6608723 w 10342563"/>
              <a:gd name="connsiteY7244" fmla="*/ 1080958 h 6095017"/>
              <a:gd name="connsiteX7245" fmla="*/ 6639400 w 10342563"/>
              <a:gd name="connsiteY7245" fmla="*/ 1124826 h 6095017"/>
              <a:gd name="connsiteX7246" fmla="*/ 6670077 w 10342563"/>
              <a:gd name="connsiteY7246" fmla="*/ 1212561 h 6095017"/>
              <a:gd name="connsiteX7247" fmla="*/ 6683224 w 10342563"/>
              <a:gd name="connsiteY7247" fmla="*/ 1234495 h 6095017"/>
              <a:gd name="connsiteX7248" fmla="*/ 6700754 w 10342563"/>
              <a:gd name="connsiteY7248" fmla="*/ 1243268 h 6095017"/>
              <a:gd name="connsiteX7249" fmla="*/ 6709519 w 10342563"/>
              <a:gd name="connsiteY7249" fmla="*/ 1260815 h 6095017"/>
              <a:gd name="connsiteX7250" fmla="*/ 6713901 w 10342563"/>
              <a:gd name="connsiteY7250" fmla="*/ 1287136 h 6095017"/>
              <a:gd name="connsiteX7251" fmla="*/ 6713901 w 10342563"/>
              <a:gd name="connsiteY7251" fmla="*/ 1300296 h 6095017"/>
              <a:gd name="connsiteX7252" fmla="*/ 6696372 w 10342563"/>
              <a:gd name="connsiteY7252" fmla="*/ 1370484 h 6095017"/>
              <a:gd name="connsiteX7253" fmla="*/ 6670077 w 10342563"/>
              <a:gd name="connsiteY7253" fmla="*/ 1383644 h 6095017"/>
              <a:gd name="connsiteX7254" fmla="*/ 6661312 w 10342563"/>
              <a:gd name="connsiteY7254" fmla="*/ 1379257 h 6095017"/>
              <a:gd name="connsiteX7255" fmla="*/ 6661312 w 10342563"/>
              <a:gd name="connsiteY7255" fmla="*/ 1374871 h 6095017"/>
              <a:gd name="connsiteX7256" fmla="*/ 6656930 w 10342563"/>
              <a:gd name="connsiteY7256" fmla="*/ 1374871 h 6095017"/>
              <a:gd name="connsiteX7257" fmla="*/ 6661312 w 10342563"/>
              <a:gd name="connsiteY7257" fmla="*/ 1379257 h 6095017"/>
              <a:gd name="connsiteX7258" fmla="*/ 6661312 w 10342563"/>
              <a:gd name="connsiteY7258" fmla="*/ 1388031 h 6095017"/>
              <a:gd name="connsiteX7259" fmla="*/ 6665694 w 10342563"/>
              <a:gd name="connsiteY7259" fmla="*/ 1392418 h 6095017"/>
              <a:gd name="connsiteX7260" fmla="*/ 6713901 w 10342563"/>
              <a:gd name="connsiteY7260" fmla="*/ 1396804 h 6095017"/>
              <a:gd name="connsiteX7261" fmla="*/ 6718284 w 10342563"/>
              <a:gd name="connsiteY7261" fmla="*/ 1392418 h 6095017"/>
              <a:gd name="connsiteX7262" fmla="*/ 6735814 w 10342563"/>
              <a:gd name="connsiteY7262" fmla="*/ 1357324 h 6095017"/>
              <a:gd name="connsiteX7263" fmla="*/ 6740196 w 10342563"/>
              <a:gd name="connsiteY7263" fmla="*/ 1339777 h 6095017"/>
              <a:gd name="connsiteX7264" fmla="*/ 6748961 w 10342563"/>
              <a:gd name="connsiteY7264" fmla="*/ 1300296 h 6095017"/>
              <a:gd name="connsiteX7265" fmla="*/ 6744578 w 10342563"/>
              <a:gd name="connsiteY7265" fmla="*/ 1273975 h 6095017"/>
              <a:gd name="connsiteX7266" fmla="*/ 6731431 w 10342563"/>
              <a:gd name="connsiteY7266" fmla="*/ 1260815 h 6095017"/>
              <a:gd name="connsiteX7267" fmla="*/ 6735814 w 10342563"/>
              <a:gd name="connsiteY7267" fmla="*/ 1230108 h 6095017"/>
              <a:gd name="connsiteX7268" fmla="*/ 6766491 w 10342563"/>
              <a:gd name="connsiteY7268" fmla="*/ 1208174 h 6095017"/>
              <a:gd name="connsiteX7269" fmla="*/ 6766491 w 10342563"/>
              <a:gd name="connsiteY7269" fmla="*/ 1203787 h 6095017"/>
              <a:gd name="connsiteX7270" fmla="*/ 6766491 w 10342563"/>
              <a:gd name="connsiteY7270" fmla="*/ 1199401 h 6095017"/>
              <a:gd name="connsiteX7271" fmla="*/ 6735814 w 10342563"/>
              <a:gd name="connsiteY7271" fmla="*/ 1203787 h 6095017"/>
              <a:gd name="connsiteX7272" fmla="*/ 6709519 w 10342563"/>
              <a:gd name="connsiteY7272" fmla="*/ 1212561 h 6095017"/>
              <a:gd name="connsiteX7273" fmla="*/ 6696372 w 10342563"/>
              <a:gd name="connsiteY7273" fmla="*/ 1208174 h 6095017"/>
              <a:gd name="connsiteX7274" fmla="*/ 6674459 w 10342563"/>
              <a:gd name="connsiteY7274" fmla="*/ 1155533 h 6095017"/>
              <a:gd name="connsiteX7275" fmla="*/ 6674459 w 10342563"/>
              <a:gd name="connsiteY7275" fmla="*/ 1124826 h 6095017"/>
              <a:gd name="connsiteX7276" fmla="*/ 6661312 w 10342563"/>
              <a:gd name="connsiteY7276" fmla="*/ 1102892 h 6095017"/>
              <a:gd name="connsiteX7277" fmla="*/ 6648165 w 10342563"/>
              <a:gd name="connsiteY7277" fmla="*/ 1089732 h 6095017"/>
              <a:gd name="connsiteX7278" fmla="*/ 6630635 w 10342563"/>
              <a:gd name="connsiteY7278" fmla="*/ 1072185 h 6095017"/>
              <a:gd name="connsiteX7279" fmla="*/ 6626252 w 10342563"/>
              <a:gd name="connsiteY7279" fmla="*/ 1045864 h 6095017"/>
              <a:gd name="connsiteX7280" fmla="*/ 6630635 w 10342563"/>
              <a:gd name="connsiteY7280" fmla="*/ 1019544 h 6095017"/>
              <a:gd name="connsiteX7281" fmla="*/ 6635017 w 10342563"/>
              <a:gd name="connsiteY7281" fmla="*/ 1015157 h 6095017"/>
              <a:gd name="connsiteX7282" fmla="*/ 6639400 w 10342563"/>
              <a:gd name="connsiteY7282" fmla="*/ 993223 h 6095017"/>
              <a:gd name="connsiteX7283" fmla="*/ 6630635 w 10342563"/>
              <a:gd name="connsiteY7283" fmla="*/ 962516 h 6095017"/>
              <a:gd name="connsiteX7284" fmla="*/ 6630635 w 10342563"/>
              <a:gd name="connsiteY7284" fmla="*/ 958129 h 6095017"/>
              <a:gd name="connsiteX7285" fmla="*/ 6635017 w 10342563"/>
              <a:gd name="connsiteY7285" fmla="*/ 958129 h 6095017"/>
              <a:gd name="connsiteX7286" fmla="*/ 6643782 w 10342563"/>
              <a:gd name="connsiteY7286" fmla="*/ 966903 h 6095017"/>
              <a:gd name="connsiteX7287" fmla="*/ 6656930 w 10342563"/>
              <a:gd name="connsiteY7287" fmla="*/ 1001997 h 6095017"/>
              <a:gd name="connsiteX7288" fmla="*/ 6674459 w 10342563"/>
              <a:gd name="connsiteY7288" fmla="*/ 1045864 h 6095017"/>
              <a:gd name="connsiteX7289" fmla="*/ 6678842 w 10342563"/>
              <a:gd name="connsiteY7289" fmla="*/ 1050251 h 6095017"/>
              <a:gd name="connsiteX7290" fmla="*/ 6691989 w 10342563"/>
              <a:gd name="connsiteY7290" fmla="*/ 1059024 h 6095017"/>
              <a:gd name="connsiteX7291" fmla="*/ 6727049 w 10342563"/>
              <a:gd name="connsiteY7291" fmla="*/ 1059024 h 6095017"/>
              <a:gd name="connsiteX7292" fmla="*/ 6744578 w 10342563"/>
              <a:gd name="connsiteY7292" fmla="*/ 1063411 h 6095017"/>
              <a:gd name="connsiteX7293" fmla="*/ 6748961 w 10342563"/>
              <a:gd name="connsiteY7293" fmla="*/ 1059024 h 6095017"/>
              <a:gd name="connsiteX7294" fmla="*/ 6735814 w 10342563"/>
              <a:gd name="connsiteY7294" fmla="*/ 1054638 h 6095017"/>
              <a:gd name="connsiteX7295" fmla="*/ 6709519 w 10342563"/>
              <a:gd name="connsiteY7295" fmla="*/ 1050251 h 6095017"/>
              <a:gd name="connsiteX7296" fmla="*/ 6678842 w 10342563"/>
              <a:gd name="connsiteY7296" fmla="*/ 1019544 h 6095017"/>
              <a:gd name="connsiteX7297" fmla="*/ 6678842 w 10342563"/>
              <a:gd name="connsiteY7297" fmla="*/ 1010770 h 6095017"/>
              <a:gd name="connsiteX7298" fmla="*/ 6691989 w 10342563"/>
              <a:gd name="connsiteY7298" fmla="*/ 1001997 h 6095017"/>
              <a:gd name="connsiteX7299" fmla="*/ 6705136 w 10342563"/>
              <a:gd name="connsiteY7299" fmla="*/ 1006383 h 6095017"/>
              <a:gd name="connsiteX7300" fmla="*/ 6718284 w 10342563"/>
              <a:gd name="connsiteY7300" fmla="*/ 1015157 h 6095017"/>
              <a:gd name="connsiteX7301" fmla="*/ 6727049 w 10342563"/>
              <a:gd name="connsiteY7301" fmla="*/ 1006383 h 6095017"/>
              <a:gd name="connsiteX7302" fmla="*/ 6722666 w 10342563"/>
              <a:gd name="connsiteY7302" fmla="*/ 993223 h 6095017"/>
              <a:gd name="connsiteX7303" fmla="*/ 6713901 w 10342563"/>
              <a:gd name="connsiteY7303" fmla="*/ 993223 h 6095017"/>
              <a:gd name="connsiteX7304" fmla="*/ 6705136 w 10342563"/>
              <a:gd name="connsiteY7304" fmla="*/ 984450 h 6095017"/>
              <a:gd name="connsiteX7305" fmla="*/ 6696372 w 10342563"/>
              <a:gd name="connsiteY7305" fmla="*/ 984450 h 6095017"/>
              <a:gd name="connsiteX7306" fmla="*/ 6691989 w 10342563"/>
              <a:gd name="connsiteY7306" fmla="*/ 975676 h 6095017"/>
              <a:gd name="connsiteX7307" fmla="*/ 6700754 w 10342563"/>
              <a:gd name="connsiteY7307" fmla="*/ 958129 h 6095017"/>
              <a:gd name="connsiteX7308" fmla="*/ 6709519 w 10342563"/>
              <a:gd name="connsiteY7308" fmla="*/ 953742 h 6095017"/>
              <a:gd name="connsiteX7309" fmla="*/ 6748961 w 10342563"/>
              <a:gd name="connsiteY7309" fmla="*/ 962516 h 6095017"/>
              <a:gd name="connsiteX7310" fmla="*/ 6784020 w 10342563"/>
              <a:gd name="connsiteY7310" fmla="*/ 980063 h 6095017"/>
              <a:gd name="connsiteX7311" fmla="*/ 6801550 w 10342563"/>
              <a:gd name="connsiteY7311" fmla="*/ 993223 h 6095017"/>
              <a:gd name="connsiteX7312" fmla="*/ 6832227 w 10342563"/>
              <a:gd name="connsiteY7312" fmla="*/ 997610 h 6095017"/>
              <a:gd name="connsiteX7313" fmla="*/ 6849757 w 10342563"/>
              <a:gd name="connsiteY7313" fmla="*/ 997610 h 6095017"/>
              <a:gd name="connsiteX7314" fmla="*/ 6867287 w 10342563"/>
              <a:gd name="connsiteY7314" fmla="*/ 1010770 h 6095017"/>
              <a:gd name="connsiteX7315" fmla="*/ 6862904 w 10342563"/>
              <a:gd name="connsiteY7315" fmla="*/ 1019544 h 6095017"/>
              <a:gd name="connsiteX7316" fmla="*/ 6871669 w 10342563"/>
              <a:gd name="connsiteY7316" fmla="*/ 1063411 h 6095017"/>
              <a:gd name="connsiteX7317" fmla="*/ 6871669 w 10342563"/>
              <a:gd name="connsiteY7317" fmla="*/ 1067798 h 6095017"/>
              <a:gd name="connsiteX7318" fmla="*/ 6871669 w 10342563"/>
              <a:gd name="connsiteY7318" fmla="*/ 1072185 h 6095017"/>
              <a:gd name="connsiteX7319" fmla="*/ 6876052 w 10342563"/>
              <a:gd name="connsiteY7319" fmla="*/ 1067798 h 6095017"/>
              <a:gd name="connsiteX7320" fmla="*/ 6871669 w 10342563"/>
              <a:gd name="connsiteY7320" fmla="*/ 1067798 h 6095017"/>
              <a:gd name="connsiteX7321" fmla="*/ 6884817 w 10342563"/>
              <a:gd name="connsiteY7321" fmla="*/ 1059024 h 6095017"/>
              <a:gd name="connsiteX7322" fmla="*/ 6889199 w 10342563"/>
              <a:gd name="connsiteY7322" fmla="*/ 1050251 h 6095017"/>
              <a:gd name="connsiteX7323" fmla="*/ 6871669 w 10342563"/>
              <a:gd name="connsiteY7323" fmla="*/ 1006383 h 6095017"/>
              <a:gd name="connsiteX7324" fmla="*/ 6862904 w 10342563"/>
              <a:gd name="connsiteY7324" fmla="*/ 993223 h 6095017"/>
              <a:gd name="connsiteX7325" fmla="*/ 6845375 w 10342563"/>
              <a:gd name="connsiteY7325" fmla="*/ 984450 h 6095017"/>
              <a:gd name="connsiteX7326" fmla="*/ 6836610 w 10342563"/>
              <a:gd name="connsiteY7326" fmla="*/ 984450 h 6095017"/>
              <a:gd name="connsiteX7327" fmla="*/ 6814697 w 10342563"/>
              <a:gd name="connsiteY7327" fmla="*/ 958129 h 6095017"/>
              <a:gd name="connsiteX7328" fmla="*/ 6784020 w 10342563"/>
              <a:gd name="connsiteY7328" fmla="*/ 958129 h 6095017"/>
              <a:gd name="connsiteX7329" fmla="*/ 6770873 w 10342563"/>
              <a:gd name="connsiteY7329" fmla="*/ 944969 h 6095017"/>
              <a:gd name="connsiteX7330" fmla="*/ 6766491 w 10342563"/>
              <a:gd name="connsiteY7330" fmla="*/ 931809 h 6095017"/>
              <a:gd name="connsiteX7331" fmla="*/ 6753343 w 10342563"/>
              <a:gd name="connsiteY7331" fmla="*/ 909875 h 6095017"/>
              <a:gd name="connsiteX7332" fmla="*/ 6744578 w 10342563"/>
              <a:gd name="connsiteY7332" fmla="*/ 892328 h 6095017"/>
              <a:gd name="connsiteX7333" fmla="*/ 6753343 w 10342563"/>
              <a:gd name="connsiteY7333" fmla="*/ 861621 h 6095017"/>
              <a:gd name="connsiteX7334" fmla="*/ 6766491 w 10342563"/>
              <a:gd name="connsiteY7334" fmla="*/ 857234 h 6095017"/>
              <a:gd name="connsiteX7335" fmla="*/ 6810315 w 10342563"/>
              <a:gd name="connsiteY7335" fmla="*/ 844073 h 6095017"/>
              <a:gd name="connsiteX7336" fmla="*/ 6849757 w 10342563"/>
              <a:gd name="connsiteY7336" fmla="*/ 822140 h 6095017"/>
              <a:gd name="connsiteX7337" fmla="*/ 6867287 w 10342563"/>
              <a:gd name="connsiteY7337" fmla="*/ 817753 h 6095017"/>
              <a:gd name="connsiteX7338" fmla="*/ 6876052 w 10342563"/>
              <a:gd name="connsiteY7338" fmla="*/ 826527 h 6095017"/>
              <a:gd name="connsiteX7339" fmla="*/ 6880434 w 10342563"/>
              <a:gd name="connsiteY7339" fmla="*/ 830913 h 6095017"/>
              <a:gd name="connsiteX7340" fmla="*/ 6884817 w 10342563"/>
              <a:gd name="connsiteY7340" fmla="*/ 822140 h 6095017"/>
              <a:gd name="connsiteX7341" fmla="*/ 6884817 w 10342563"/>
              <a:gd name="connsiteY7341" fmla="*/ 817753 h 6095017"/>
              <a:gd name="connsiteX7342" fmla="*/ 6849757 w 10342563"/>
              <a:gd name="connsiteY7342" fmla="*/ 795819 h 6095017"/>
              <a:gd name="connsiteX7343" fmla="*/ 6823462 w 10342563"/>
              <a:gd name="connsiteY7343" fmla="*/ 778272 h 6095017"/>
              <a:gd name="connsiteX7344" fmla="*/ 6814697 w 10342563"/>
              <a:gd name="connsiteY7344" fmla="*/ 769499 h 6095017"/>
              <a:gd name="connsiteX7345" fmla="*/ 6814697 w 10342563"/>
              <a:gd name="connsiteY7345" fmla="*/ 743178 h 6095017"/>
              <a:gd name="connsiteX7346" fmla="*/ 6823462 w 10342563"/>
              <a:gd name="connsiteY7346" fmla="*/ 730018 h 6095017"/>
              <a:gd name="connsiteX7347" fmla="*/ 6836610 w 10342563"/>
              <a:gd name="connsiteY7347" fmla="*/ 708084 h 6095017"/>
              <a:gd name="connsiteX7348" fmla="*/ 6854139 w 10342563"/>
              <a:gd name="connsiteY7348" fmla="*/ 694924 h 6095017"/>
              <a:gd name="connsiteX7349" fmla="*/ 6871669 w 10342563"/>
              <a:gd name="connsiteY7349" fmla="*/ 668603 h 6095017"/>
              <a:gd name="connsiteX7350" fmla="*/ 6897964 w 10342563"/>
              <a:gd name="connsiteY7350" fmla="*/ 651056 h 6095017"/>
              <a:gd name="connsiteX7351" fmla="*/ 6924259 w 10342563"/>
              <a:gd name="connsiteY7351" fmla="*/ 633509 h 6095017"/>
              <a:gd name="connsiteX7352" fmla="*/ 6924259 w 10342563"/>
              <a:gd name="connsiteY7352" fmla="*/ 624736 h 6095017"/>
              <a:gd name="connsiteX7353" fmla="*/ 6924259 w 10342563"/>
              <a:gd name="connsiteY7353" fmla="*/ 607189 h 6095017"/>
              <a:gd name="connsiteX7354" fmla="*/ 6946171 w 10342563"/>
              <a:gd name="connsiteY7354" fmla="*/ 594029 h 6095017"/>
              <a:gd name="connsiteX7355" fmla="*/ 6959318 w 10342563"/>
              <a:gd name="connsiteY7355" fmla="*/ 589642 h 6095017"/>
              <a:gd name="connsiteX7356" fmla="*/ 6968083 w 10342563"/>
              <a:gd name="connsiteY7356" fmla="*/ 580868 h 6095017"/>
              <a:gd name="connsiteX7357" fmla="*/ 6985613 w 10342563"/>
              <a:gd name="connsiteY7357" fmla="*/ 572095 h 6095017"/>
              <a:gd name="connsiteX7358" fmla="*/ 6994378 w 10342563"/>
              <a:gd name="connsiteY7358" fmla="*/ 580868 h 6095017"/>
              <a:gd name="connsiteX7359" fmla="*/ 6989995 w 10342563"/>
              <a:gd name="connsiteY7359" fmla="*/ 594029 h 6095017"/>
              <a:gd name="connsiteX7360" fmla="*/ 6994378 w 10342563"/>
              <a:gd name="connsiteY7360" fmla="*/ 598415 h 6095017"/>
              <a:gd name="connsiteX7361" fmla="*/ 7020672 w 10342563"/>
              <a:gd name="connsiteY7361" fmla="*/ 589642 h 6095017"/>
              <a:gd name="connsiteX7362" fmla="*/ 7025055 w 10342563"/>
              <a:gd name="connsiteY7362" fmla="*/ 585255 h 6095017"/>
              <a:gd name="connsiteX7363" fmla="*/ 7038202 w 10342563"/>
              <a:gd name="connsiteY7363" fmla="*/ 563321 h 6095017"/>
              <a:gd name="connsiteX7364" fmla="*/ 7038202 w 10342563"/>
              <a:gd name="connsiteY7364" fmla="*/ 550161 h 6095017"/>
              <a:gd name="connsiteX7365" fmla="*/ 7042584 w 10342563"/>
              <a:gd name="connsiteY7365" fmla="*/ 541388 h 6095017"/>
              <a:gd name="connsiteX7366" fmla="*/ 7068879 w 10342563"/>
              <a:gd name="connsiteY7366" fmla="*/ 537001 h 6095017"/>
              <a:gd name="connsiteX7367" fmla="*/ 7073262 w 10342563"/>
              <a:gd name="connsiteY7367" fmla="*/ 528227 h 6095017"/>
              <a:gd name="connsiteX7368" fmla="*/ 7064497 w 10342563"/>
              <a:gd name="connsiteY7368" fmla="*/ 506293 h 6095017"/>
              <a:gd name="connsiteX7369" fmla="*/ 7046967 w 10342563"/>
              <a:gd name="connsiteY7369" fmla="*/ 466813 h 6095017"/>
              <a:gd name="connsiteX7370" fmla="*/ 7060114 w 10342563"/>
              <a:gd name="connsiteY7370" fmla="*/ 396625 h 6095017"/>
              <a:gd name="connsiteX7371" fmla="*/ 7064497 w 10342563"/>
              <a:gd name="connsiteY7371" fmla="*/ 392238 h 6095017"/>
              <a:gd name="connsiteX7372" fmla="*/ 7073262 w 10342563"/>
              <a:gd name="connsiteY7372" fmla="*/ 387851 h 6095017"/>
              <a:gd name="connsiteX7373" fmla="*/ 5990798 w 10342563"/>
              <a:gd name="connsiteY7373" fmla="*/ 387851 h 6095017"/>
              <a:gd name="connsiteX7374" fmla="*/ 5995181 w 10342563"/>
              <a:gd name="connsiteY7374" fmla="*/ 387851 h 6095017"/>
              <a:gd name="connsiteX7375" fmla="*/ 6012711 w 10342563"/>
              <a:gd name="connsiteY7375" fmla="*/ 392238 h 6095017"/>
              <a:gd name="connsiteX7376" fmla="*/ 6012711 w 10342563"/>
              <a:gd name="connsiteY7376" fmla="*/ 405398 h 6095017"/>
              <a:gd name="connsiteX7377" fmla="*/ 6008328 w 10342563"/>
              <a:gd name="connsiteY7377" fmla="*/ 418559 h 6095017"/>
              <a:gd name="connsiteX7378" fmla="*/ 5995181 w 10342563"/>
              <a:gd name="connsiteY7378" fmla="*/ 431719 h 6095017"/>
              <a:gd name="connsiteX7379" fmla="*/ 5982034 w 10342563"/>
              <a:gd name="connsiteY7379" fmla="*/ 436105 h 6095017"/>
              <a:gd name="connsiteX7380" fmla="*/ 5968886 w 10342563"/>
              <a:gd name="connsiteY7380" fmla="*/ 431719 h 6095017"/>
              <a:gd name="connsiteX7381" fmla="*/ 5955739 w 10342563"/>
              <a:gd name="connsiteY7381" fmla="*/ 409785 h 6095017"/>
              <a:gd name="connsiteX7382" fmla="*/ 5960121 w 10342563"/>
              <a:gd name="connsiteY7382" fmla="*/ 401011 h 6095017"/>
              <a:gd name="connsiteX7383" fmla="*/ 5990798 w 10342563"/>
              <a:gd name="connsiteY7383" fmla="*/ 387851 h 6095017"/>
              <a:gd name="connsiteX7384" fmla="*/ 2375284 w 10342563"/>
              <a:gd name="connsiteY7384" fmla="*/ 383464 h 6095017"/>
              <a:gd name="connsiteX7385" fmla="*/ 2384049 w 10342563"/>
              <a:gd name="connsiteY7385" fmla="*/ 387851 h 6095017"/>
              <a:gd name="connsiteX7386" fmla="*/ 2388431 w 10342563"/>
              <a:gd name="connsiteY7386" fmla="*/ 392238 h 6095017"/>
              <a:gd name="connsiteX7387" fmla="*/ 2379666 w 10342563"/>
              <a:gd name="connsiteY7387" fmla="*/ 401011 h 6095017"/>
              <a:gd name="connsiteX7388" fmla="*/ 2370901 w 10342563"/>
              <a:gd name="connsiteY7388" fmla="*/ 396625 h 6095017"/>
              <a:gd name="connsiteX7389" fmla="*/ 2366519 w 10342563"/>
              <a:gd name="connsiteY7389" fmla="*/ 387851 h 6095017"/>
              <a:gd name="connsiteX7390" fmla="*/ 2375284 w 10342563"/>
              <a:gd name="connsiteY7390" fmla="*/ 383464 h 6095017"/>
              <a:gd name="connsiteX7391" fmla="*/ 5758529 w 10342563"/>
              <a:gd name="connsiteY7391" fmla="*/ 379078 h 6095017"/>
              <a:gd name="connsiteX7392" fmla="*/ 5776059 w 10342563"/>
              <a:gd name="connsiteY7392" fmla="*/ 379078 h 6095017"/>
              <a:gd name="connsiteX7393" fmla="*/ 5802353 w 10342563"/>
              <a:gd name="connsiteY7393" fmla="*/ 392238 h 6095017"/>
              <a:gd name="connsiteX7394" fmla="*/ 5806736 w 10342563"/>
              <a:gd name="connsiteY7394" fmla="*/ 401011 h 6095017"/>
              <a:gd name="connsiteX7395" fmla="*/ 5789206 w 10342563"/>
              <a:gd name="connsiteY7395" fmla="*/ 396625 h 6095017"/>
              <a:gd name="connsiteX7396" fmla="*/ 5771676 w 10342563"/>
              <a:gd name="connsiteY7396" fmla="*/ 401011 h 6095017"/>
              <a:gd name="connsiteX7397" fmla="*/ 5771676 w 10342563"/>
              <a:gd name="connsiteY7397" fmla="*/ 418559 h 6095017"/>
              <a:gd name="connsiteX7398" fmla="*/ 5776059 w 10342563"/>
              <a:gd name="connsiteY7398" fmla="*/ 422945 h 6095017"/>
              <a:gd name="connsiteX7399" fmla="*/ 5767294 w 10342563"/>
              <a:gd name="connsiteY7399" fmla="*/ 431719 h 6095017"/>
              <a:gd name="connsiteX7400" fmla="*/ 5736617 w 10342563"/>
              <a:gd name="connsiteY7400" fmla="*/ 427332 h 6095017"/>
              <a:gd name="connsiteX7401" fmla="*/ 5727852 w 10342563"/>
              <a:gd name="connsiteY7401" fmla="*/ 409785 h 6095017"/>
              <a:gd name="connsiteX7402" fmla="*/ 5758529 w 10342563"/>
              <a:gd name="connsiteY7402" fmla="*/ 379078 h 6095017"/>
              <a:gd name="connsiteX7403" fmla="*/ 2690820 w 10342563"/>
              <a:gd name="connsiteY7403" fmla="*/ 379078 h 6095017"/>
              <a:gd name="connsiteX7404" fmla="*/ 2712732 w 10342563"/>
              <a:gd name="connsiteY7404" fmla="*/ 396625 h 6095017"/>
              <a:gd name="connsiteX7405" fmla="*/ 2699584 w 10342563"/>
              <a:gd name="connsiteY7405" fmla="*/ 409785 h 6095017"/>
              <a:gd name="connsiteX7406" fmla="*/ 2682055 w 10342563"/>
              <a:gd name="connsiteY7406" fmla="*/ 392238 h 6095017"/>
              <a:gd name="connsiteX7407" fmla="*/ 2690820 w 10342563"/>
              <a:gd name="connsiteY7407" fmla="*/ 379078 h 6095017"/>
              <a:gd name="connsiteX7408" fmla="*/ 2616318 w 10342563"/>
              <a:gd name="connsiteY7408" fmla="*/ 374691 h 6095017"/>
              <a:gd name="connsiteX7409" fmla="*/ 2620701 w 10342563"/>
              <a:gd name="connsiteY7409" fmla="*/ 379078 h 6095017"/>
              <a:gd name="connsiteX7410" fmla="*/ 2620701 w 10342563"/>
              <a:gd name="connsiteY7410" fmla="*/ 387851 h 6095017"/>
              <a:gd name="connsiteX7411" fmla="*/ 2611936 w 10342563"/>
              <a:gd name="connsiteY7411" fmla="*/ 431719 h 6095017"/>
              <a:gd name="connsiteX7412" fmla="*/ 2603171 w 10342563"/>
              <a:gd name="connsiteY7412" fmla="*/ 431719 h 6095017"/>
              <a:gd name="connsiteX7413" fmla="*/ 2594406 w 10342563"/>
              <a:gd name="connsiteY7413" fmla="*/ 422945 h 6095017"/>
              <a:gd name="connsiteX7414" fmla="*/ 2594406 w 10342563"/>
              <a:gd name="connsiteY7414" fmla="*/ 409785 h 6095017"/>
              <a:gd name="connsiteX7415" fmla="*/ 2607553 w 10342563"/>
              <a:gd name="connsiteY7415" fmla="*/ 379078 h 6095017"/>
              <a:gd name="connsiteX7416" fmla="*/ 2616318 w 10342563"/>
              <a:gd name="connsiteY7416" fmla="*/ 374691 h 6095017"/>
              <a:gd name="connsiteX7417" fmla="*/ 5833030 w 10342563"/>
              <a:gd name="connsiteY7417" fmla="*/ 361531 h 6095017"/>
              <a:gd name="connsiteX7418" fmla="*/ 5841795 w 10342563"/>
              <a:gd name="connsiteY7418" fmla="*/ 361531 h 6095017"/>
              <a:gd name="connsiteX7419" fmla="*/ 5859325 w 10342563"/>
              <a:gd name="connsiteY7419" fmla="*/ 383464 h 6095017"/>
              <a:gd name="connsiteX7420" fmla="*/ 5854943 w 10342563"/>
              <a:gd name="connsiteY7420" fmla="*/ 401011 h 6095017"/>
              <a:gd name="connsiteX7421" fmla="*/ 5837413 w 10342563"/>
              <a:gd name="connsiteY7421" fmla="*/ 427332 h 6095017"/>
              <a:gd name="connsiteX7422" fmla="*/ 5833030 w 10342563"/>
              <a:gd name="connsiteY7422" fmla="*/ 440492 h 6095017"/>
              <a:gd name="connsiteX7423" fmla="*/ 5824266 w 10342563"/>
              <a:gd name="connsiteY7423" fmla="*/ 458039 h 6095017"/>
              <a:gd name="connsiteX7424" fmla="*/ 5811118 w 10342563"/>
              <a:gd name="connsiteY7424" fmla="*/ 466813 h 6095017"/>
              <a:gd name="connsiteX7425" fmla="*/ 5797971 w 10342563"/>
              <a:gd name="connsiteY7425" fmla="*/ 462426 h 6095017"/>
              <a:gd name="connsiteX7426" fmla="*/ 5784824 w 10342563"/>
              <a:gd name="connsiteY7426" fmla="*/ 444879 h 6095017"/>
              <a:gd name="connsiteX7427" fmla="*/ 5784824 w 10342563"/>
              <a:gd name="connsiteY7427" fmla="*/ 431719 h 6095017"/>
              <a:gd name="connsiteX7428" fmla="*/ 5776059 w 10342563"/>
              <a:gd name="connsiteY7428" fmla="*/ 422945 h 6095017"/>
              <a:gd name="connsiteX7429" fmla="*/ 5789206 w 10342563"/>
              <a:gd name="connsiteY7429" fmla="*/ 405398 h 6095017"/>
              <a:gd name="connsiteX7430" fmla="*/ 5806736 w 10342563"/>
              <a:gd name="connsiteY7430" fmla="*/ 401011 h 6095017"/>
              <a:gd name="connsiteX7431" fmla="*/ 5819883 w 10342563"/>
              <a:gd name="connsiteY7431" fmla="*/ 379078 h 6095017"/>
              <a:gd name="connsiteX7432" fmla="*/ 5833030 w 10342563"/>
              <a:gd name="connsiteY7432" fmla="*/ 361531 h 6095017"/>
              <a:gd name="connsiteX7433" fmla="*/ 4509533 w 10342563"/>
              <a:gd name="connsiteY7433" fmla="*/ 348370 h 6095017"/>
              <a:gd name="connsiteX7434" fmla="*/ 4513915 w 10342563"/>
              <a:gd name="connsiteY7434" fmla="*/ 352757 h 6095017"/>
              <a:gd name="connsiteX7435" fmla="*/ 4509533 w 10342563"/>
              <a:gd name="connsiteY7435" fmla="*/ 352757 h 6095017"/>
              <a:gd name="connsiteX7436" fmla="*/ 4509533 w 10342563"/>
              <a:gd name="connsiteY7436" fmla="*/ 348370 h 6095017"/>
              <a:gd name="connsiteX7437" fmla="*/ 5828648 w 10342563"/>
              <a:gd name="connsiteY7437" fmla="*/ 335210 h 6095017"/>
              <a:gd name="connsiteX7438" fmla="*/ 5833030 w 10342563"/>
              <a:gd name="connsiteY7438" fmla="*/ 339597 h 6095017"/>
              <a:gd name="connsiteX7439" fmla="*/ 5833030 w 10342563"/>
              <a:gd name="connsiteY7439" fmla="*/ 343984 h 6095017"/>
              <a:gd name="connsiteX7440" fmla="*/ 5824266 w 10342563"/>
              <a:gd name="connsiteY7440" fmla="*/ 339597 h 6095017"/>
              <a:gd name="connsiteX7441" fmla="*/ 5828648 w 10342563"/>
              <a:gd name="connsiteY7441" fmla="*/ 335210 h 6095017"/>
              <a:gd name="connsiteX7442" fmla="*/ 4505151 w 10342563"/>
              <a:gd name="connsiteY7442" fmla="*/ 329727 h 6095017"/>
              <a:gd name="connsiteX7443" fmla="*/ 4509533 w 10342563"/>
              <a:gd name="connsiteY7443" fmla="*/ 330823 h 6095017"/>
              <a:gd name="connsiteX7444" fmla="*/ 4513915 w 10342563"/>
              <a:gd name="connsiteY7444" fmla="*/ 335210 h 6095017"/>
              <a:gd name="connsiteX7445" fmla="*/ 4509533 w 10342563"/>
              <a:gd name="connsiteY7445" fmla="*/ 343984 h 6095017"/>
              <a:gd name="connsiteX7446" fmla="*/ 4500768 w 10342563"/>
              <a:gd name="connsiteY7446" fmla="*/ 335210 h 6095017"/>
              <a:gd name="connsiteX7447" fmla="*/ 4505151 w 10342563"/>
              <a:gd name="connsiteY7447" fmla="*/ 329727 h 6095017"/>
              <a:gd name="connsiteX7448" fmla="*/ 7086409 w 10342563"/>
              <a:gd name="connsiteY7448" fmla="*/ 326437 h 6095017"/>
              <a:gd name="connsiteX7449" fmla="*/ 7112704 w 10342563"/>
              <a:gd name="connsiteY7449" fmla="*/ 326437 h 6095017"/>
              <a:gd name="connsiteX7450" fmla="*/ 7117086 w 10342563"/>
              <a:gd name="connsiteY7450" fmla="*/ 335210 h 6095017"/>
              <a:gd name="connsiteX7451" fmla="*/ 7082026 w 10342563"/>
              <a:gd name="connsiteY7451" fmla="*/ 330823 h 6095017"/>
              <a:gd name="connsiteX7452" fmla="*/ 7086409 w 10342563"/>
              <a:gd name="connsiteY7452" fmla="*/ 326437 h 6095017"/>
              <a:gd name="connsiteX7453" fmla="*/ 2831058 w 10342563"/>
              <a:gd name="connsiteY7453" fmla="*/ 326437 h 6095017"/>
              <a:gd name="connsiteX7454" fmla="*/ 2848587 w 10342563"/>
              <a:gd name="connsiteY7454" fmla="*/ 326437 h 6095017"/>
              <a:gd name="connsiteX7455" fmla="*/ 2852970 w 10342563"/>
              <a:gd name="connsiteY7455" fmla="*/ 339597 h 6095017"/>
              <a:gd name="connsiteX7456" fmla="*/ 2874882 w 10342563"/>
              <a:gd name="connsiteY7456" fmla="*/ 370304 h 6095017"/>
              <a:gd name="connsiteX7457" fmla="*/ 2870500 w 10342563"/>
              <a:gd name="connsiteY7457" fmla="*/ 401011 h 6095017"/>
              <a:gd name="connsiteX7458" fmla="*/ 2874882 w 10342563"/>
              <a:gd name="connsiteY7458" fmla="*/ 401011 h 6095017"/>
              <a:gd name="connsiteX7459" fmla="*/ 2866117 w 10342563"/>
              <a:gd name="connsiteY7459" fmla="*/ 418559 h 6095017"/>
              <a:gd name="connsiteX7460" fmla="*/ 2857352 w 10342563"/>
              <a:gd name="connsiteY7460" fmla="*/ 427332 h 6095017"/>
              <a:gd name="connsiteX7461" fmla="*/ 2813528 w 10342563"/>
              <a:gd name="connsiteY7461" fmla="*/ 422945 h 6095017"/>
              <a:gd name="connsiteX7462" fmla="*/ 2804763 w 10342563"/>
              <a:gd name="connsiteY7462" fmla="*/ 414172 h 6095017"/>
              <a:gd name="connsiteX7463" fmla="*/ 2800381 w 10342563"/>
              <a:gd name="connsiteY7463" fmla="*/ 396625 h 6095017"/>
              <a:gd name="connsiteX7464" fmla="*/ 2809146 w 10342563"/>
              <a:gd name="connsiteY7464" fmla="*/ 374691 h 6095017"/>
              <a:gd name="connsiteX7465" fmla="*/ 2831058 w 10342563"/>
              <a:gd name="connsiteY7465" fmla="*/ 326437 h 6095017"/>
              <a:gd name="connsiteX7466" fmla="*/ 6056535 w 10342563"/>
              <a:gd name="connsiteY7466" fmla="*/ 325340 h 6095017"/>
              <a:gd name="connsiteX7467" fmla="*/ 6065300 w 10342563"/>
              <a:gd name="connsiteY7467" fmla="*/ 330823 h 6095017"/>
              <a:gd name="connsiteX7468" fmla="*/ 6060917 w 10342563"/>
              <a:gd name="connsiteY7468" fmla="*/ 343984 h 6095017"/>
              <a:gd name="connsiteX7469" fmla="*/ 6060917 w 10342563"/>
              <a:gd name="connsiteY7469" fmla="*/ 357144 h 6095017"/>
              <a:gd name="connsiteX7470" fmla="*/ 6065300 w 10342563"/>
              <a:gd name="connsiteY7470" fmla="*/ 365917 h 6095017"/>
              <a:gd name="connsiteX7471" fmla="*/ 6065300 w 10342563"/>
              <a:gd name="connsiteY7471" fmla="*/ 379078 h 6095017"/>
              <a:gd name="connsiteX7472" fmla="*/ 6034623 w 10342563"/>
              <a:gd name="connsiteY7472" fmla="*/ 387851 h 6095017"/>
              <a:gd name="connsiteX7473" fmla="*/ 6021475 w 10342563"/>
              <a:gd name="connsiteY7473" fmla="*/ 379078 h 6095017"/>
              <a:gd name="connsiteX7474" fmla="*/ 6017093 w 10342563"/>
              <a:gd name="connsiteY7474" fmla="*/ 343984 h 6095017"/>
              <a:gd name="connsiteX7475" fmla="*/ 6021475 w 10342563"/>
              <a:gd name="connsiteY7475" fmla="*/ 339597 h 6095017"/>
              <a:gd name="connsiteX7476" fmla="*/ 6034623 w 10342563"/>
              <a:gd name="connsiteY7476" fmla="*/ 330823 h 6095017"/>
              <a:gd name="connsiteX7477" fmla="*/ 6047770 w 10342563"/>
              <a:gd name="connsiteY7477" fmla="*/ 326437 h 6095017"/>
              <a:gd name="connsiteX7478" fmla="*/ 6056535 w 10342563"/>
              <a:gd name="connsiteY7478" fmla="*/ 325340 h 6095017"/>
              <a:gd name="connsiteX7479" fmla="*/ 4535828 w 10342563"/>
              <a:gd name="connsiteY7479" fmla="*/ 322050 h 6095017"/>
              <a:gd name="connsiteX7480" fmla="*/ 4535828 w 10342563"/>
              <a:gd name="connsiteY7480" fmla="*/ 326437 h 6095017"/>
              <a:gd name="connsiteX7481" fmla="*/ 4535828 w 10342563"/>
              <a:gd name="connsiteY7481" fmla="*/ 335210 h 6095017"/>
              <a:gd name="connsiteX7482" fmla="*/ 4531445 w 10342563"/>
              <a:gd name="connsiteY7482" fmla="*/ 326437 h 6095017"/>
              <a:gd name="connsiteX7483" fmla="*/ 4535828 w 10342563"/>
              <a:gd name="connsiteY7483" fmla="*/ 322050 h 6095017"/>
              <a:gd name="connsiteX7484" fmla="*/ 7853336 w 10342563"/>
              <a:gd name="connsiteY7484" fmla="*/ 317663 h 6095017"/>
              <a:gd name="connsiteX7485" fmla="*/ 7857719 w 10342563"/>
              <a:gd name="connsiteY7485" fmla="*/ 317663 h 6095017"/>
              <a:gd name="connsiteX7486" fmla="*/ 7866483 w 10342563"/>
              <a:gd name="connsiteY7486" fmla="*/ 322050 h 6095017"/>
              <a:gd name="connsiteX7487" fmla="*/ 7884013 w 10342563"/>
              <a:gd name="connsiteY7487" fmla="*/ 339597 h 6095017"/>
              <a:gd name="connsiteX7488" fmla="*/ 7888395 w 10342563"/>
              <a:gd name="connsiteY7488" fmla="*/ 352757 h 6095017"/>
              <a:gd name="connsiteX7489" fmla="*/ 7884013 w 10342563"/>
              <a:gd name="connsiteY7489" fmla="*/ 357144 h 6095017"/>
              <a:gd name="connsiteX7490" fmla="*/ 7879631 w 10342563"/>
              <a:gd name="connsiteY7490" fmla="*/ 357144 h 6095017"/>
              <a:gd name="connsiteX7491" fmla="*/ 7853336 w 10342563"/>
              <a:gd name="connsiteY7491" fmla="*/ 322050 h 6095017"/>
              <a:gd name="connsiteX7492" fmla="*/ 7853336 w 10342563"/>
              <a:gd name="connsiteY7492" fmla="*/ 317663 h 6095017"/>
              <a:gd name="connsiteX7493" fmla="*/ 5973269 w 10342563"/>
              <a:gd name="connsiteY7493" fmla="*/ 317663 h 6095017"/>
              <a:gd name="connsiteX7494" fmla="*/ 5977651 w 10342563"/>
              <a:gd name="connsiteY7494" fmla="*/ 317663 h 6095017"/>
              <a:gd name="connsiteX7495" fmla="*/ 5982034 w 10342563"/>
              <a:gd name="connsiteY7495" fmla="*/ 330823 h 6095017"/>
              <a:gd name="connsiteX7496" fmla="*/ 5977651 w 10342563"/>
              <a:gd name="connsiteY7496" fmla="*/ 330823 h 6095017"/>
              <a:gd name="connsiteX7497" fmla="*/ 5972643 w 10342563"/>
              <a:gd name="connsiteY7497" fmla="*/ 329570 h 6095017"/>
              <a:gd name="connsiteX7498" fmla="*/ 5968886 w 10342563"/>
              <a:gd name="connsiteY7498" fmla="*/ 322050 h 6095017"/>
              <a:gd name="connsiteX7499" fmla="*/ 5973269 w 10342563"/>
              <a:gd name="connsiteY7499" fmla="*/ 317663 h 6095017"/>
              <a:gd name="connsiteX7500" fmla="*/ 6028049 w 10342563"/>
              <a:gd name="connsiteY7500" fmla="*/ 307245 h 6095017"/>
              <a:gd name="connsiteX7501" fmla="*/ 6034623 w 10342563"/>
              <a:gd name="connsiteY7501" fmla="*/ 308890 h 6095017"/>
              <a:gd name="connsiteX7502" fmla="*/ 6043388 w 10342563"/>
              <a:gd name="connsiteY7502" fmla="*/ 322050 h 6095017"/>
              <a:gd name="connsiteX7503" fmla="*/ 6034623 w 10342563"/>
              <a:gd name="connsiteY7503" fmla="*/ 330823 h 6095017"/>
              <a:gd name="connsiteX7504" fmla="*/ 6021475 w 10342563"/>
              <a:gd name="connsiteY7504" fmla="*/ 326437 h 6095017"/>
              <a:gd name="connsiteX7505" fmla="*/ 6021475 w 10342563"/>
              <a:gd name="connsiteY7505" fmla="*/ 308890 h 6095017"/>
              <a:gd name="connsiteX7506" fmla="*/ 6028049 w 10342563"/>
              <a:gd name="connsiteY7506" fmla="*/ 307245 h 6095017"/>
              <a:gd name="connsiteX7507" fmla="*/ 2313930 w 10342563"/>
              <a:gd name="connsiteY7507" fmla="*/ 300116 h 6095017"/>
              <a:gd name="connsiteX7508" fmla="*/ 2344607 w 10342563"/>
              <a:gd name="connsiteY7508" fmla="*/ 313276 h 6095017"/>
              <a:gd name="connsiteX7509" fmla="*/ 2357754 w 10342563"/>
              <a:gd name="connsiteY7509" fmla="*/ 308890 h 6095017"/>
              <a:gd name="connsiteX7510" fmla="*/ 2370901 w 10342563"/>
              <a:gd name="connsiteY7510" fmla="*/ 304503 h 6095017"/>
              <a:gd name="connsiteX7511" fmla="*/ 2375284 w 10342563"/>
              <a:gd name="connsiteY7511" fmla="*/ 313276 h 6095017"/>
              <a:gd name="connsiteX7512" fmla="*/ 2375284 w 10342563"/>
              <a:gd name="connsiteY7512" fmla="*/ 330823 h 6095017"/>
              <a:gd name="connsiteX7513" fmla="*/ 2370901 w 10342563"/>
              <a:gd name="connsiteY7513" fmla="*/ 339597 h 6095017"/>
              <a:gd name="connsiteX7514" fmla="*/ 2362136 w 10342563"/>
              <a:gd name="connsiteY7514" fmla="*/ 343984 h 6095017"/>
              <a:gd name="connsiteX7515" fmla="*/ 2353371 w 10342563"/>
              <a:gd name="connsiteY7515" fmla="*/ 352757 h 6095017"/>
              <a:gd name="connsiteX7516" fmla="*/ 2327077 w 10342563"/>
              <a:gd name="connsiteY7516" fmla="*/ 387851 h 6095017"/>
              <a:gd name="connsiteX7517" fmla="*/ 2318312 w 10342563"/>
              <a:gd name="connsiteY7517" fmla="*/ 396625 h 6095017"/>
              <a:gd name="connsiteX7518" fmla="*/ 2309547 w 10342563"/>
              <a:gd name="connsiteY7518" fmla="*/ 401011 h 6095017"/>
              <a:gd name="connsiteX7519" fmla="*/ 2287635 w 10342563"/>
              <a:gd name="connsiteY7519" fmla="*/ 414172 h 6095017"/>
              <a:gd name="connsiteX7520" fmla="*/ 2278870 w 10342563"/>
              <a:gd name="connsiteY7520" fmla="*/ 422945 h 6095017"/>
              <a:gd name="connsiteX7521" fmla="*/ 2265723 w 10342563"/>
              <a:gd name="connsiteY7521" fmla="*/ 418559 h 6095017"/>
              <a:gd name="connsiteX7522" fmla="*/ 2265723 w 10342563"/>
              <a:gd name="connsiteY7522" fmla="*/ 401011 h 6095017"/>
              <a:gd name="connsiteX7523" fmla="*/ 2283252 w 10342563"/>
              <a:gd name="connsiteY7523" fmla="*/ 374691 h 6095017"/>
              <a:gd name="connsiteX7524" fmla="*/ 2283252 w 10342563"/>
              <a:gd name="connsiteY7524" fmla="*/ 365917 h 6095017"/>
              <a:gd name="connsiteX7525" fmla="*/ 2274487 w 10342563"/>
              <a:gd name="connsiteY7525" fmla="*/ 365917 h 6095017"/>
              <a:gd name="connsiteX7526" fmla="*/ 2252576 w 10342563"/>
              <a:gd name="connsiteY7526" fmla="*/ 387851 h 6095017"/>
              <a:gd name="connsiteX7527" fmla="*/ 2235046 w 10342563"/>
              <a:gd name="connsiteY7527" fmla="*/ 414172 h 6095017"/>
              <a:gd name="connsiteX7528" fmla="*/ 2226281 w 10342563"/>
              <a:gd name="connsiteY7528" fmla="*/ 414172 h 6095017"/>
              <a:gd name="connsiteX7529" fmla="*/ 2221898 w 10342563"/>
              <a:gd name="connsiteY7529" fmla="*/ 414172 h 6095017"/>
              <a:gd name="connsiteX7530" fmla="*/ 2199986 w 10342563"/>
              <a:gd name="connsiteY7530" fmla="*/ 431719 h 6095017"/>
              <a:gd name="connsiteX7531" fmla="*/ 2182456 w 10342563"/>
              <a:gd name="connsiteY7531" fmla="*/ 427332 h 6095017"/>
              <a:gd name="connsiteX7532" fmla="*/ 2169309 w 10342563"/>
              <a:gd name="connsiteY7532" fmla="*/ 414172 h 6095017"/>
              <a:gd name="connsiteX7533" fmla="*/ 2143014 w 10342563"/>
              <a:gd name="connsiteY7533" fmla="*/ 405398 h 6095017"/>
              <a:gd name="connsiteX7534" fmla="*/ 2138632 w 10342563"/>
              <a:gd name="connsiteY7534" fmla="*/ 401011 h 6095017"/>
              <a:gd name="connsiteX7535" fmla="*/ 2151779 w 10342563"/>
              <a:gd name="connsiteY7535" fmla="*/ 374691 h 6095017"/>
              <a:gd name="connsiteX7536" fmla="*/ 2186839 w 10342563"/>
              <a:gd name="connsiteY7536" fmla="*/ 361531 h 6095017"/>
              <a:gd name="connsiteX7537" fmla="*/ 2208751 w 10342563"/>
              <a:gd name="connsiteY7537" fmla="*/ 352757 h 6095017"/>
              <a:gd name="connsiteX7538" fmla="*/ 2292017 w 10342563"/>
              <a:gd name="connsiteY7538" fmla="*/ 308890 h 6095017"/>
              <a:gd name="connsiteX7539" fmla="*/ 2313930 w 10342563"/>
              <a:gd name="connsiteY7539" fmla="*/ 300116 h 6095017"/>
              <a:gd name="connsiteX7540" fmla="*/ 3839019 w 10342563"/>
              <a:gd name="connsiteY7540" fmla="*/ 278182 h 6095017"/>
              <a:gd name="connsiteX7541" fmla="*/ 3839019 w 10342563"/>
              <a:gd name="connsiteY7541" fmla="*/ 282569 h 6095017"/>
              <a:gd name="connsiteX7542" fmla="*/ 3839019 w 10342563"/>
              <a:gd name="connsiteY7542" fmla="*/ 278182 h 6095017"/>
              <a:gd name="connsiteX7543" fmla="*/ 2436638 w 10342563"/>
              <a:gd name="connsiteY7543" fmla="*/ 278182 h 6095017"/>
              <a:gd name="connsiteX7544" fmla="*/ 2449785 w 10342563"/>
              <a:gd name="connsiteY7544" fmla="*/ 286956 h 6095017"/>
              <a:gd name="connsiteX7545" fmla="*/ 2449785 w 10342563"/>
              <a:gd name="connsiteY7545" fmla="*/ 308890 h 6095017"/>
              <a:gd name="connsiteX7546" fmla="*/ 2484845 w 10342563"/>
              <a:gd name="connsiteY7546" fmla="*/ 300116 h 6095017"/>
              <a:gd name="connsiteX7547" fmla="*/ 2533052 w 10342563"/>
              <a:gd name="connsiteY7547" fmla="*/ 308890 h 6095017"/>
              <a:gd name="connsiteX7548" fmla="*/ 2541817 w 10342563"/>
              <a:gd name="connsiteY7548" fmla="*/ 313276 h 6095017"/>
              <a:gd name="connsiteX7549" fmla="*/ 2537434 w 10342563"/>
              <a:gd name="connsiteY7549" fmla="*/ 322050 h 6095017"/>
              <a:gd name="connsiteX7550" fmla="*/ 2524287 w 10342563"/>
              <a:gd name="connsiteY7550" fmla="*/ 330823 h 6095017"/>
              <a:gd name="connsiteX7551" fmla="*/ 2515522 w 10342563"/>
              <a:gd name="connsiteY7551" fmla="*/ 343984 h 6095017"/>
              <a:gd name="connsiteX7552" fmla="*/ 2502375 w 10342563"/>
              <a:gd name="connsiteY7552" fmla="*/ 361531 h 6095017"/>
              <a:gd name="connsiteX7553" fmla="*/ 2480463 w 10342563"/>
              <a:gd name="connsiteY7553" fmla="*/ 370304 h 6095017"/>
              <a:gd name="connsiteX7554" fmla="*/ 2462933 w 10342563"/>
              <a:gd name="connsiteY7554" fmla="*/ 370304 h 6095017"/>
              <a:gd name="connsiteX7555" fmla="*/ 2449785 w 10342563"/>
              <a:gd name="connsiteY7555" fmla="*/ 361531 h 6095017"/>
              <a:gd name="connsiteX7556" fmla="*/ 2441021 w 10342563"/>
              <a:gd name="connsiteY7556" fmla="*/ 348370 h 6095017"/>
              <a:gd name="connsiteX7557" fmla="*/ 2436638 w 10342563"/>
              <a:gd name="connsiteY7557" fmla="*/ 330823 h 6095017"/>
              <a:gd name="connsiteX7558" fmla="*/ 2441021 w 10342563"/>
              <a:gd name="connsiteY7558" fmla="*/ 317663 h 6095017"/>
              <a:gd name="connsiteX7559" fmla="*/ 2427873 w 10342563"/>
              <a:gd name="connsiteY7559" fmla="*/ 308890 h 6095017"/>
              <a:gd name="connsiteX7560" fmla="*/ 2427873 w 10342563"/>
              <a:gd name="connsiteY7560" fmla="*/ 291343 h 6095017"/>
              <a:gd name="connsiteX7561" fmla="*/ 2436638 w 10342563"/>
              <a:gd name="connsiteY7561" fmla="*/ 278182 h 6095017"/>
              <a:gd name="connsiteX7562" fmla="*/ 5968886 w 10342563"/>
              <a:gd name="connsiteY7562" fmla="*/ 273796 h 6095017"/>
              <a:gd name="connsiteX7563" fmla="*/ 5973269 w 10342563"/>
              <a:gd name="connsiteY7563" fmla="*/ 273796 h 6095017"/>
              <a:gd name="connsiteX7564" fmla="*/ 5973269 w 10342563"/>
              <a:gd name="connsiteY7564" fmla="*/ 278182 h 6095017"/>
              <a:gd name="connsiteX7565" fmla="*/ 5968886 w 10342563"/>
              <a:gd name="connsiteY7565" fmla="*/ 282569 h 6095017"/>
              <a:gd name="connsiteX7566" fmla="*/ 5968886 w 10342563"/>
              <a:gd name="connsiteY7566" fmla="*/ 273796 h 6095017"/>
              <a:gd name="connsiteX7567" fmla="*/ 5937114 w 10342563"/>
              <a:gd name="connsiteY7567" fmla="*/ 265570 h 6095017"/>
              <a:gd name="connsiteX7568" fmla="*/ 5951356 w 10342563"/>
              <a:gd name="connsiteY7568" fmla="*/ 269409 h 6095017"/>
              <a:gd name="connsiteX7569" fmla="*/ 5955739 w 10342563"/>
              <a:gd name="connsiteY7569" fmla="*/ 273796 h 6095017"/>
              <a:gd name="connsiteX7570" fmla="*/ 5960121 w 10342563"/>
              <a:gd name="connsiteY7570" fmla="*/ 317663 h 6095017"/>
              <a:gd name="connsiteX7571" fmla="*/ 5960121 w 10342563"/>
              <a:gd name="connsiteY7571" fmla="*/ 326437 h 6095017"/>
              <a:gd name="connsiteX7572" fmla="*/ 5972643 w 10342563"/>
              <a:gd name="connsiteY7572" fmla="*/ 329570 h 6095017"/>
              <a:gd name="connsiteX7573" fmla="*/ 5973269 w 10342563"/>
              <a:gd name="connsiteY7573" fmla="*/ 330823 h 6095017"/>
              <a:gd name="connsiteX7574" fmla="*/ 5977651 w 10342563"/>
              <a:gd name="connsiteY7574" fmla="*/ 330823 h 6095017"/>
              <a:gd name="connsiteX7575" fmla="*/ 5982034 w 10342563"/>
              <a:gd name="connsiteY7575" fmla="*/ 330823 h 6095017"/>
              <a:gd name="connsiteX7576" fmla="*/ 5986416 w 10342563"/>
              <a:gd name="connsiteY7576" fmla="*/ 335210 h 6095017"/>
              <a:gd name="connsiteX7577" fmla="*/ 5986416 w 10342563"/>
              <a:gd name="connsiteY7577" fmla="*/ 348370 h 6095017"/>
              <a:gd name="connsiteX7578" fmla="*/ 5964504 w 10342563"/>
              <a:gd name="connsiteY7578" fmla="*/ 374691 h 6095017"/>
              <a:gd name="connsiteX7579" fmla="*/ 5960121 w 10342563"/>
              <a:gd name="connsiteY7579" fmla="*/ 379078 h 6095017"/>
              <a:gd name="connsiteX7580" fmla="*/ 5946974 w 10342563"/>
              <a:gd name="connsiteY7580" fmla="*/ 379078 h 6095017"/>
              <a:gd name="connsiteX7581" fmla="*/ 5916297 w 10342563"/>
              <a:gd name="connsiteY7581" fmla="*/ 370304 h 6095017"/>
              <a:gd name="connsiteX7582" fmla="*/ 5911914 w 10342563"/>
              <a:gd name="connsiteY7582" fmla="*/ 365917 h 6095017"/>
              <a:gd name="connsiteX7583" fmla="*/ 5916297 w 10342563"/>
              <a:gd name="connsiteY7583" fmla="*/ 357144 h 6095017"/>
              <a:gd name="connsiteX7584" fmla="*/ 5929444 w 10342563"/>
              <a:gd name="connsiteY7584" fmla="*/ 352757 h 6095017"/>
              <a:gd name="connsiteX7585" fmla="*/ 5920679 w 10342563"/>
              <a:gd name="connsiteY7585" fmla="*/ 348370 h 6095017"/>
              <a:gd name="connsiteX7586" fmla="*/ 5907532 w 10342563"/>
              <a:gd name="connsiteY7586" fmla="*/ 335210 h 6095017"/>
              <a:gd name="connsiteX7587" fmla="*/ 5925062 w 10342563"/>
              <a:gd name="connsiteY7587" fmla="*/ 330823 h 6095017"/>
              <a:gd name="connsiteX7588" fmla="*/ 5929444 w 10342563"/>
              <a:gd name="connsiteY7588" fmla="*/ 326437 h 6095017"/>
              <a:gd name="connsiteX7589" fmla="*/ 5925062 w 10342563"/>
              <a:gd name="connsiteY7589" fmla="*/ 322050 h 6095017"/>
              <a:gd name="connsiteX7590" fmla="*/ 5920679 w 10342563"/>
              <a:gd name="connsiteY7590" fmla="*/ 313276 h 6095017"/>
              <a:gd name="connsiteX7591" fmla="*/ 5929444 w 10342563"/>
              <a:gd name="connsiteY7591" fmla="*/ 278182 h 6095017"/>
              <a:gd name="connsiteX7592" fmla="*/ 5937114 w 10342563"/>
              <a:gd name="connsiteY7592" fmla="*/ 265570 h 6095017"/>
              <a:gd name="connsiteX7593" fmla="*/ 6074065 w 10342563"/>
              <a:gd name="connsiteY7593" fmla="*/ 260635 h 6095017"/>
              <a:gd name="connsiteX7594" fmla="*/ 6087212 w 10342563"/>
              <a:gd name="connsiteY7594" fmla="*/ 260635 h 6095017"/>
              <a:gd name="connsiteX7595" fmla="*/ 6104742 w 10342563"/>
              <a:gd name="connsiteY7595" fmla="*/ 291343 h 6095017"/>
              <a:gd name="connsiteX7596" fmla="*/ 6104742 w 10342563"/>
              <a:gd name="connsiteY7596" fmla="*/ 300116 h 6095017"/>
              <a:gd name="connsiteX7597" fmla="*/ 6087212 w 10342563"/>
              <a:gd name="connsiteY7597" fmla="*/ 326437 h 6095017"/>
              <a:gd name="connsiteX7598" fmla="*/ 6078447 w 10342563"/>
              <a:gd name="connsiteY7598" fmla="*/ 326437 h 6095017"/>
              <a:gd name="connsiteX7599" fmla="*/ 6060917 w 10342563"/>
              <a:gd name="connsiteY7599" fmla="*/ 286956 h 6095017"/>
              <a:gd name="connsiteX7600" fmla="*/ 6060917 w 10342563"/>
              <a:gd name="connsiteY7600" fmla="*/ 278182 h 6095017"/>
              <a:gd name="connsiteX7601" fmla="*/ 6074065 w 10342563"/>
              <a:gd name="connsiteY7601" fmla="*/ 260635 h 6095017"/>
              <a:gd name="connsiteX7602" fmla="*/ 6928641 w 10342563"/>
              <a:gd name="connsiteY7602" fmla="*/ 251862 h 6095017"/>
              <a:gd name="connsiteX7603" fmla="*/ 6933023 w 10342563"/>
              <a:gd name="connsiteY7603" fmla="*/ 251862 h 6095017"/>
              <a:gd name="connsiteX7604" fmla="*/ 6950553 w 10342563"/>
              <a:gd name="connsiteY7604" fmla="*/ 256249 h 6095017"/>
              <a:gd name="connsiteX7605" fmla="*/ 6985613 w 10342563"/>
              <a:gd name="connsiteY7605" fmla="*/ 269409 h 6095017"/>
              <a:gd name="connsiteX7606" fmla="*/ 7016290 w 10342563"/>
              <a:gd name="connsiteY7606" fmla="*/ 286956 h 6095017"/>
              <a:gd name="connsiteX7607" fmla="*/ 7038202 w 10342563"/>
              <a:gd name="connsiteY7607" fmla="*/ 304503 h 6095017"/>
              <a:gd name="connsiteX7608" fmla="*/ 7046967 w 10342563"/>
              <a:gd name="connsiteY7608" fmla="*/ 317663 h 6095017"/>
              <a:gd name="connsiteX7609" fmla="*/ 7046967 w 10342563"/>
              <a:gd name="connsiteY7609" fmla="*/ 330823 h 6095017"/>
              <a:gd name="connsiteX7610" fmla="*/ 7033820 w 10342563"/>
              <a:gd name="connsiteY7610" fmla="*/ 348370 h 6095017"/>
              <a:gd name="connsiteX7611" fmla="*/ 7016290 w 10342563"/>
              <a:gd name="connsiteY7611" fmla="*/ 361531 h 6095017"/>
              <a:gd name="connsiteX7612" fmla="*/ 6972465 w 10342563"/>
              <a:gd name="connsiteY7612" fmla="*/ 401011 h 6095017"/>
              <a:gd name="connsiteX7613" fmla="*/ 6968083 w 10342563"/>
              <a:gd name="connsiteY7613" fmla="*/ 405398 h 6095017"/>
              <a:gd name="connsiteX7614" fmla="*/ 6959318 w 10342563"/>
              <a:gd name="connsiteY7614" fmla="*/ 401011 h 6095017"/>
              <a:gd name="connsiteX7615" fmla="*/ 6946171 w 10342563"/>
              <a:gd name="connsiteY7615" fmla="*/ 379078 h 6095017"/>
              <a:gd name="connsiteX7616" fmla="*/ 6937406 w 10342563"/>
              <a:gd name="connsiteY7616" fmla="*/ 335210 h 6095017"/>
              <a:gd name="connsiteX7617" fmla="*/ 6937406 w 10342563"/>
              <a:gd name="connsiteY7617" fmla="*/ 317663 h 6095017"/>
              <a:gd name="connsiteX7618" fmla="*/ 6937406 w 10342563"/>
              <a:gd name="connsiteY7618" fmla="*/ 313276 h 6095017"/>
              <a:gd name="connsiteX7619" fmla="*/ 6924259 w 10342563"/>
              <a:gd name="connsiteY7619" fmla="*/ 286956 h 6095017"/>
              <a:gd name="connsiteX7620" fmla="*/ 6928641 w 10342563"/>
              <a:gd name="connsiteY7620" fmla="*/ 251862 h 6095017"/>
              <a:gd name="connsiteX7621" fmla="*/ 3580456 w 10342563"/>
              <a:gd name="connsiteY7621" fmla="*/ 247475 h 6095017"/>
              <a:gd name="connsiteX7622" fmla="*/ 3576073 w 10342563"/>
              <a:gd name="connsiteY7622" fmla="*/ 251862 h 6095017"/>
              <a:gd name="connsiteX7623" fmla="*/ 3580456 w 10342563"/>
              <a:gd name="connsiteY7623" fmla="*/ 251862 h 6095017"/>
              <a:gd name="connsiteX7624" fmla="*/ 3580456 w 10342563"/>
              <a:gd name="connsiteY7624" fmla="*/ 247475 h 6095017"/>
              <a:gd name="connsiteX7625" fmla="*/ 8221461 w 10342563"/>
              <a:gd name="connsiteY7625" fmla="*/ 243088 h 6095017"/>
              <a:gd name="connsiteX7626" fmla="*/ 8247755 w 10342563"/>
              <a:gd name="connsiteY7626" fmla="*/ 260635 h 6095017"/>
              <a:gd name="connsiteX7627" fmla="*/ 8247755 w 10342563"/>
              <a:gd name="connsiteY7627" fmla="*/ 269409 h 6095017"/>
              <a:gd name="connsiteX7628" fmla="*/ 8225843 w 10342563"/>
              <a:gd name="connsiteY7628" fmla="*/ 291343 h 6095017"/>
              <a:gd name="connsiteX7629" fmla="*/ 8212696 w 10342563"/>
              <a:gd name="connsiteY7629" fmla="*/ 291343 h 6095017"/>
              <a:gd name="connsiteX7630" fmla="*/ 8151342 w 10342563"/>
              <a:gd name="connsiteY7630" fmla="*/ 278182 h 6095017"/>
              <a:gd name="connsiteX7631" fmla="*/ 8133813 w 10342563"/>
              <a:gd name="connsiteY7631" fmla="*/ 260635 h 6095017"/>
              <a:gd name="connsiteX7632" fmla="*/ 8138195 w 10342563"/>
              <a:gd name="connsiteY7632" fmla="*/ 251862 h 6095017"/>
              <a:gd name="connsiteX7633" fmla="*/ 8155725 w 10342563"/>
              <a:gd name="connsiteY7633" fmla="*/ 247475 h 6095017"/>
              <a:gd name="connsiteX7634" fmla="*/ 8164489 w 10342563"/>
              <a:gd name="connsiteY7634" fmla="*/ 247475 h 6095017"/>
              <a:gd name="connsiteX7635" fmla="*/ 8195167 w 10342563"/>
              <a:gd name="connsiteY7635" fmla="*/ 247475 h 6095017"/>
              <a:gd name="connsiteX7636" fmla="*/ 8221461 w 10342563"/>
              <a:gd name="connsiteY7636" fmla="*/ 243088 h 6095017"/>
              <a:gd name="connsiteX7637" fmla="*/ 2568111 w 10342563"/>
              <a:gd name="connsiteY7637" fmla="*/ 243088 h 6095017"/>
              <a:gd name="connsiteX7638" fmla="*/ 2585641 w 10342563"/>
              <a:gd name="connsiteY7638" fmla="*/ 260635 h 6095017"/>
              <a:gd name="connsiteX7639" fmla="*/ 2585641 w 10342563"/>
              <a:gd name="connsiteY7639" fmla="*/ 265022 h 6095017"/>
              <a:gd name="connsiteX7640" fmla="*/ 2581259 w 10342563"/>
              <a:gd name="connsiteY7640" fmla="*/ 278182 h 6095017"/>
              <a:gd name="connsiteX7641" fmla="*/ 2546199 w 10342563"/>
              <a:gd name="connsiteY7641" fmla="*/ 295729 h 6095017"/>
              <a:gd name="connsiteX7642" fmla="*/ 2524287 w 10342563"/>
              <a:gd name="connsiteY7642" fmla="*/ 282569 h 6095017"/>
              <a:gd name="connsiteX7643" fmla="*/ 2497992 w 10342563"/>
              <a:gd name="connsiteY7643" fmla="*/ 265022 h 6095017"/>
              <a:gd name="connsiteX7644" fmla="*/ 2493610 w 10342563"/>
              <a:gd name="connsiteY7644" fmla="*/ 260635 h 6095017"/>
              <a:gd name="connsiteX7645" fmla="*/ 2497992 w 10342563"/>
              <a:gd name="connsiteY7645" fmla="*/ 256249 h 6095017"/>
              <a:gd name="connsiteX7646" fmla="*/ 2506757 w 10342563"/>
              <a:gd name="connsiteY7646" fmla="*/ 247475 h 6095017"/>
              <a:gd name="connsiteX7647" fmla="*/ 2533052 w 10342563"/>
              <a:gd name="connsiteY7647" fmla="*/ 247475 h 6095017"/>
              <a:gd name="connsiteX7648" fmla="*/ 2568111 w 10342563"/>
              <a:gd name="connsiteY7648" fmla="*/ 243088 h 6095017"/>
              <a:gd name="connsiteX7649" fmla="*/ 7976045 w 10342563"/>
              <a:gd name="connsiteY7649" fmla="*/ 238702 h 6095017"/>
              <a:gd name="connsiteX7650" fmla="*/ 7997957 w 10342563"/>
              <a:gd name="connsiteY7650" fmla="*/ 243088 h 6095017"/>
              <a:gd name="connsiteX7651" fmla="*/ 8011104 w 10342563"/>
              <a:gd name="connsiteY7651" fmla="*/ 256249 h 6095017"/>
              <a:gd name="connsiteX7652" fmla="*/ 8028633 w 10342563"/>
              <a:gd name="connsiteY7652" fmla="*/ 295729 h 6095017"/>
              <a:gd name="connsiteX7653" fmla="*/ 8033016 w 10342563"/>
              <a:gd name="connsiteY7653" fmla="*/ 300116 h 6095017"/>
              <a:gd name="connsiteX7654" fmla="*/ 8028633 w 10342563"/>
              <a:gd name="connsiteY7654" fmla="*/ 286956 h 6095017"/>
              <a:gd name="connsiteX7655" fmla="*/ 8019869 w 10342563"/>
              <a:gd name="connsiteY7655" fmla="*/ 251862 h 6095017"/>
              <a:gd name="connsiteX7656" fmla="*/ 8019869 w 10342563"/>
              <a:gd name="connsiteY7656" fmla="*/ 247475 h 6095017"/>
              <a:gd name="connsiteX7657" fmla="*/ 8028633 w 10342563"/>
              <a:gd name="connsiteY7657" fmla="*/ 238702 h 6095017"/>
              <a:gd name="connsiteX7658" fmla="*/ 8033016 w 10342563"/>
              <a:gd name="connsiteY7658" fmla="*/ 238702 h 6095017"/>
              <a:gd name="connsiteX7659" fmla="*/ 8081223 w 10342563"/>
              <a:gd name="connsiteY7659" fmla="*/ 251862 h 6095017"/>
              <a:gd name="connsiteX7660" fmla="*/ 8094371 w 10342563"/>
              <a:gd name="connsiteY7660" fmla="*/ 269409 h 6095017"/>
              <a:gd name="connsiteX7661" fmla="*/ 8103135 w 10342563"/>
              <a:gd name="connsiteY7661" fmla="*/ 286956 h 6095017"/>
              <a:gd name="connsiteX7662" fmla="*/ 8103135 w 10342563"/>
              <a:gd name="connsiteY7662" fmla="*/ 300116 h 6095017"/>
              <a:gd name="connsiteX7663" fmla="*/ 8098753 w 10342563"/>
              <a:gd name="connsiteY7663" fmla="*/ 308890 h 6095017"/>
              <a:gd name="connsiteX7664" fmla="*/ 8089988 w 10342563"/>
              <a:gd name="connsiteY7664" fmla="*/ 317663 h 6095017"/>
              <a:gd name="connsiteX7665" fmla="*/ 8085605 w 10342563"/>
              <a:gd name="connsiteY7665" fmla="*/ 326437 h 6095017"/>
              <a:gd name="connsiteX7666" fmla="*/ 8081223 w 10342563"/>
              <a:gd name="connsiteY7666" fmla="*/ 330823 h 6095017"/>
              <a:gd name="connsiteX7667" fmla="*/ 8076841 w 10342563"/>
              <a:gd name="connsiteY7667" fmla="*/ 339597 h 6095017"/>
              <a:gd name="connsiteX7668" fmla="*/ 8063693 w 10342563"/>
              <a:gd name="connsiteY7668" fmla="*/ 343984 h 6095017"/>
              <a:gd name="connsiteX7669" fmla="*/ 8033016 w 10342563"/>
              <a:gd name="connsiteY7669" fmla="*/ 352757 h 6095017"/>
              <a:gd name="connsiteX7670" fmla="*/ 8024251 w 10342563"/>
              <a:gd name="connsiteY7670" fmla="*/ 370304 h 6095017"/>
              <a:gd name="connsiteX7671" fmla="*/ 8015487 w 10342563"/>
              <a:gd name="connsiteY7671" fmla="*/ 383464 h 6095017"/>
              <a:gd name="connsiteX7672" fmla="*/ 8006721 w 10342563"/>
              <a:gd name="connsiteY7672" fmla="*/ 392238 h 6095017"/>
              <a:gd name="connsiteX7673" fmla="*/ 7984809 w 10342563"/>
              <a:gd name="connsiteY7673" fmla="*/ 392238 h 6095017"/>
              <a:gd name="connsiteX7674" fmla="*/ 7967279 w 10342563"/>
              <a:gd name="connsiteY7674" fmla="*/ 383464 h 6095017"/>
              <a:gd name="connsiteX7675" fmla="*/ 7940985 w 10342563"/>
              <a:gd name="connsiteY7675" fmla="*/ 370304 h 6095017"/>
              <a:gd name="connsiteX7676" fmla="*/ 7923455 w 10342563"/>
              <a:gd name="connsiteY7676" fmla="*/ 361531 h 6095017"/>
              <a:gd name="connsiteX7677" fmla="*/ 7914690 w 10342563"/>
              <a:gd name="connsiteY7677" fmla="*/ 352757 h 6095017"/>
              <a:gd name="connsiteX7678" fmla="*/ 7901543 w 10342563"/>
              <a:gd name="connsiteY7678" fmla="*/ 326437 h 6095017"/>
              <a:gd name="connsiteX7679" fmla="*/ 7884013 w 10342563"/>
              <a:gd name="connsiteY7679" fmla="*/ 295729 h 6095017"/>
              <a:gd name="connsiteX7680" fmla="*/ 7884013 w 10342563"/>
              <a:gd name="connsiteY7680" fmla="*/ 286956 h 6095017"/>
              <a:gd name="connsiteX7681" fmla="*/ 7892778 w 10342563"/>
              <a:gd name="connsiteY7681" fmla="*/ 256249 h 6095017"/>
              <a:gd name="connsiteX7682" fmla="*/ 7905925 w 10342563"/>
              <a:gd name="connsiteY7682" fmla="*/ 247475 h 6095017"/>
              <a:gd name="connsiteX7683" fmla="*/ 7932220 w 10342563"/>
              <a:gd name="connsiteY7683" fmla="*/ 260635 h 6095017"/>
              <a:gd name="connsiteX7684" fmla="*/ 7962897 w 10342563"/>
              <a:gd name="connsiteY7684" fmla="*/ 278182 h 6095017"/>
              <a:gd name="connsiteX7685" fmla="*/ 7962897 w 10342563"/>
              <a:gd name="connsiteY7685" fmla="*/ 256249 h 6095017"/>
              <a:gd name="connsiteX7686" fmla="*/ 7967279 w 10342563"/>
              <a:gd name="connsiteY7686" fmla="*/ 243088 h 6095017"/>
              <a:gd name="connsiteX7687" fmla="*/ 7976045 w 10342563"/>
              <a:gd name="connsiteY7687" fmla="*/ 238702 h 6095017"/>
              <a:gd name="connsiteX7688" fmla="*/ 6039005 w 10342563"/>
              <a:gd name="connsiteY7688" fmla="*/ 234315 h 6095017"/>
              <a:gd name="connsiteX7689" fmla="*/ 6047770 w 10342563"/>
              <a:gd name="connsiteY7689" fmla="*/ 238702 h 6095017"/>
              <a:gd name="connsiteX7690" fmla="*/ 6039005 w 10342563"/>
              <a:gd name="connsiteY7690" fmla="*/ 243088 h 6095017"/>
              <a:gd name="connsiteX7691" fmla="*/ 6034623 w 10342563"/>
              <a:gd name="connsiteY7691" fmla="*/ 238702 h 6095017"/>
              <a:gd name="connsiteX7692" fmla="*/ 6039005 w 10342563"/>
              <a:gd name="connsiteY7692" fmla="*/ 234315 h 6095017"/>
              <a:gd name="connsiteX7693" fmla="*/ 5946974 w 10342563"/>
              <a:gd name="connsiteY7693" fmla="*/ 229928 h 6095017"/>
              <a:gd name="connsiteX7694" fmla="*/ 5955739 w 10342563"/>
              <a:gd name="connsiteY7694" fmla="*/ 234315 h 6095017"/>
              <a:gd name="connsiteX7695" fmla="*/ 5951356 w 10342563"/>
              <a:gd name="connsiteY7695" fmla="*/ 247475 h 6095017"/>
              <a:gd name="connsiteX7696" fmla="*/ 5942592 w 10342563"/>
              <a:gd name="connsiteY7696" fmla="*/ 247475 h 6095017"/>
              <a:gd name="connsiteX7697" fmla="*/ 5938209 w 10342563"/>
              <a:gd name="connsiteY7697" fmla="*/ 238702 h 6095017"/>
              <a:gd name="connsiteX7698" fmla="*/ 5946974 w 10342563"/>
              <a:gd name="connsiteY7698" fmla="*/ 229928 h 6095017"/>
              <a:gd name="connsiteX7699" fmla="*/ 2721497 w 10342563"/>
              <a:gd name="connsiteY7699" fmla="*/ 225541 h 6095017"/>
              <a:gd name="connsiteX7700" fmla="*/ 2743409 w 10342563"/>
              <a:gd name="connsiteY7700" fmla="*/ 225541 h 6095017"/>
              <a:gd name="connsiteX7701" fmla="*/ 2765321 w 10342563"/>
              <a:gd name="connsiteY7701" fmla="*/ 247475 h 6095017"/>
              <a:gd name="connsiteX7702" fmla="*/ 2765321 w 10342563"/>
              <a:gd name="connsiteY7702" fmla="*/ 269409 h 6095017"/>
              <a:gd name="connsiteX7703" fmla="*/ 2774086 w 10342563"/>
              <a:gd name="connsiteY7703" fmla="*/ 265022 h 6095017"/>
              <a:gd name="connsiteX7704" fmla="*/ 2795998 w 10342563"/>
              <a:gd name="connsiteY7704" fmla="*/ 282569 h 6095017"/>
              <a:gd name="connsiteX7705" fmla="*/ 2795998 w 10342563"/>
              <a:gd name="connsiteY7705" fmla="*/ 291343 h 6095017"/>
              <a:gd name="connsiteX7706" fmla="*/ 2800381 w 10342563"/>
              <a:gd name="connsiteY7706" fmla="*/ 304503 h 6095017"/>
              <a:gd name="connsiteX7707" fmla="*/ 2800381 w 10342563"/>
              <a:gd name="connsiteY7707" fmla="*/ 330823 h 6095017"/>
              <a:gd name="connsiteX7708" fmla="*/ 2795998 w 10342563"/>
              <a:gd name="connsiteY7708" fmla="*/ 343984 h 6095017"/>
              <a:gd name="connsiteX7709" fmla="*/ 2774086 w 10342563"/>
              <a:gd name="connsiteY7709" fmla="*/ 383464 h 6095017"/>
              <a:gd name="connsiteX7710" fmla="*/ 2756556 w 10342563"/>
              <a:gd name="connsiteY7710" fmla="*/ 409785 h 6095017"/>
              <a:gd name="connsiteX7711" fmla="*/ 2734644 w 10342563"/>
              <a:gd name="connsiteY7711" fmla="*/ 409785 h 6095017"/>
              <a:gd name="connsiteX7712" fmla="*/ 2730262 w 10342563"/>
              <a:gd name="connsiteY7712" fmla="*/ 392238 h 6095017"/>
              <a:gd name="connsiteX7713" fmla="*/ 2712732 w 10342563"/>
              <a:gd name="connsiteY7713" fmla="*/ 348370 h 6095017"/>
              <a:gd name="connsiteX7714" fmla="*/ 2703967 w 10342563"/>
              <a:gd name="connsiteY7714" fmla="*/ 339597 h 6095017"/>
              <a:gd name="connsiteX7715" fmla="*/ 2682055 w 10342563"/>
              <a:gd name="connsiteY7715" fmla="*/ 330823 h 6095017"/>
              <a:gd name="connsiteX7716" fmla="*/ 2673290 w 10342563"/>
              <a:gd name="connsiteY7716" fmla="*/ 313276 h 6095017"/>
              <a:gd name="connsiteX7717" fmla="*/ 2677672 w 10342563"/>
              <a:gd name="connsiteY7717" fmla="*/ 304503 h 6095017"/>
              <a:gd name="connsiteX7718" fmla="*/ 2686437 w 10342563"/>
              <a:gd name="connsiteY7718" fmla="*/ 300116 h 6095017"/>
              <a:gd name="connsiteX7719" fmla="*/ 2703967 w 10342563"/>
              <a:gd name="connsiteY7719" fmla="*/ 308890 h 6095017"/>
              <a:gd name="connsiteX7720" fmla="*/ 2712732 w 10342563"/>
              <a:gd name="connsiteY7720" fmla="*/ 304503 h 6095017"/>
              <a:gd name="connsiteX7721" fmla="*/ 2712732 w 10342563"/>
              <a:gd name="connsiteY7721" fmla="*/ 291343 h 6095017"/>
              <a:gd name="connsiteX7722" fmla="*/ 2712732 w 10342563"/>
              <a:gd name="connsiteY7722" fmla="*/ 278182 h 6095017"/>
              <a:gd name="connsiteX7723" fmla="*/ 2712732 w 10342563"/>
              <a:gd name="connsiteY7723" fmla="*/ 273796 h 6095017"/>
              <a:gd name="connsiteX7724" fmla="*/ 2712732 w 10342563"/>
              <a:gd name="connsiteY7724" fmla="*/ 278182 h 6095017"/>
              <a:gd name="connsiteX7725" fmla="*/ 2703967 w 10342563"/>
              <a:gd name="connsiteY7725" fmla="*/ 265022 h 6095017"/>
              <a:gd name="connsiteX7726" fmla="*/ 2703967 w 10342563"/>
              <a:gd name="connsiteY7726" fmla="*/ 256249 h 6095017"/>
              <a:gd name="connsiteX7727" fmla="*/ 2717114 w 10342563"/>
              <a:gd name="connsiteY7727" fmla="*/ 229928 h 6095017"/>
              <a:gd name="connsiteX7728" fmla="*/ 2721497 w 10342563"/>
              <a:gd name="connsiteY7728" fmla="*/ 225541 h 6095017"/>
              <a:gd name="connsiteX7729" fmla="*/ 3974875 w 10342563"/>
              <a:gd name="connsiteY7729" fmla="*/ 203608 h 6095017"/>
              <a:gd name="connsiteX7730" fmla="*/ 3979257 w 10342563"/>
              <a:gd name="connsiteY7730" fmla="*/ 203608 h 6095017"/>
              <a:gd name="connsiteX7731" fmla="*/ 3983640 w 10342563"/>
              <a:gd name="connsiteY7731" fmla="*/ 212381 h 6095017"/>
              <a:gd name="connsiteX7732" fmla="*/ 3983640 w 10342563"/>
              <a:gd name="connsiteY7732" fmla="*/ 216768 h 6095017"/>
              <a:gd name="connsiteX7733" fmla="*/ 3974875 w 10342563"/>
              <a:gd name="connsiteY7733" fmla="*/ 212381 h 6095017"/>
              <a:gd name="connsiteX7734" fmla="*/ 3974875 w 10342563"/>
              <a:gd name="connsiteY7734" fmla="*/ 203608 h 6095017"/>
              <a:gd name="connsiteX7735" fmla="*/ 2892412 w 10342563"/>
              <a:gd name="connsiteY7735" fmla="*/ 190447 h 6095017"/>
              <a:gd name="connsiteX7736" fmla="*/ 2905559 w 10342563"/>
              <a:gd name="connsiteY7736" fmla="*/ 199221 h 6095017"/>
              <a:gd name="connsiteX7737" fmla="*/ 2905559 w 10342563"/>
              <a:gd name="connsiteY7737" fmla="*/ 203608 h 6095017"/>
              <a:gd name="connsiteX7738" fmla="*/ 2892412 w 10342563"/>
              <a:gd name="connsiteY7738" fmla="*/ 229928 h 6095017"/>
              <a:gd name="connsiteX7739" fmla="*/ 2883647 w 10342563"/>
              <a:gd name="connsiteY7739" fmla="*/ 225541 h 6095017"/>
              <a:gd name="connsiteX7740" fmla="*/ 2879265 w 10342563"/>
              <a:gd name="connsiteY7740" fmla="*/ 216768 h 6095017"/>
              <a:gd name="connsiteX7741" fmla="*/ 2892412 w 10342563"/>
              <a:gd name="connsiteY7741" fmla="*/ 190447 h 6095017"/>
              <a:gd name="connsiteX7742" fmla="*/ 4001170 w 10342563"/>
              <a:gd name="connsiteY7742" fmla="*/ 155353 h 6095017"/>
              <a:gd name="connsiteX7743" fmla="*/ 4005553 w 10342563"/>
              <a:gd name="connsiteY7743" fmla="*/ 155353 h 6095017"/>
              <a:gd name="connsiteX7744" fmla="*/ 4009935 w 10342563"/>
              <a:gd name="connsiteY7744" fmla="*/ 159740 h 6095017"/>
              <a:gd name="connsiteX7745" fmla="*/ 4005553 w 10342563"/>
              <a:gd name="connsiteY7745" fmla="*/ 168514 h 6095017"/>
              <a:gd name="connsiteX7746" fmla="*/ 4001170 w 10342563"/>
              <a:gd name="connsiteY7746" fmla="*/ 164127 h 6095017"/>
              <a:gd name="connsiteX7747" fmla="*/ 4001170 w 10342563"/>
              <a:gd name="connsiteY7747" fmla="*/ 155353 h 6095017"/>
              <a:gd name="connsiteX7748" fmla="*/ 4042803 w 10342563"/>
              <a:gd name="connsiteY7748" fmla="*/ 149870 h 6095017"/>
              <a:gd name="connsiteX7749" fmla="*/ 4049376 w 10342563"/>
              <a:gd name="connsiteY7749" fmla="*/ 150967 h 6095017"/>
              <a:gd name="connsiteX7750" fmla="*/ 4053759 w 10342563"/>
              <a:gd name="connsiteY7750" fmla="*/ 164127 h 6095017"/>
              <a:gd name="connsiteX7751" fmla="*/ 4049376 w 10342563"/>
              <a:gd name="connsiteY7751" fmla="*/ 168514 h 6095017"/>
              <a:gd name="connsiteX7752" fmla="*/ 4040612 w 10342563"/>
              <a:gd name="connsiteY7752" fmla="*/ 168514 h 6095017"/>
              <a:gd name="connsiteX7753" fmla="*/ 4036229 w 10342563"/>
              <a:gd name="connsiteY7753" fmla="*/ 155353 h 6095017"/>
              <a:gd name="connsiteX7754" fmla="*/ 4042803 w 10342563"/>
              <a:gd name="connsiteY7754" fmla="*/ 149870 h 6095017"/>
              <a:gd name="connsiteX7755" fmla="*/ 6673911 w 10342563"/>
              <a:gd name="connsiteY7755" fmla="*/ 114776 h 6095017"/>
              <a:gd name="connsiteX7756" fmla="*/ 6678842 w 10342563"/>
              <a:gd name="connsiteY7756" fmla="*/ 115872 h 6095017"/>
              <a:gd name="connsiteX7757" fmla="*/ 6696372 w 10342563"/>
              <a:gd name="connsiteY7757" fmla="*/ 124646 h 6095017"/>
              <a:gd name="connsiteX7758" fmla="*/ 6735814 w 10342563"/>
              <a:gd name="connsiteY7758" fmla="*/ 150967 h 6095017"/>
              <a:gd name="connsiteX7759" fmla="*/ 6744578 w 10342563"/>
              <a:gd name="connsiteY7759" fmla="*/ 159740 h 6095017"/>
              <a:gd name="connsiteX7760" fmla="*/ 6757726 w 10342563"/>
              <a:gd name="connsiteY7760" fmla="*/ 186061 h 6095017"/>
              <a:gd name="connsiteX7761" fmla="*/ 6766491 w 10342563"/>
              <a:gd name="connsiteY7761" fmla="*/ 216768 h 6095017"/>
              <a:gd name="connsiteX7762" fmla="*/ 6744578 w 10342563"/>
              <a:gd name="connsiteY7762" fmla="*/ 229928 h 6095017"/>
              <a:gd name="connsiteX7763" fmla="*/ 6744578 w 10342563"/>
              <a:gd name="connsiteY7763" fmla="*/ 234315 h 6095017"/>
              <a:gd name="connsiteX7764" fmla="*/ 6748961 w 10342563"/>
              <a:gd name="connsiteY7764" fmla="*/ 234315 h 6095017"/>
              <a:gd name="connsiteX7765" fmla="*/ 6766491 w 10342563"/>
              <a:gd name="connsiteY7765" fmla="*/ 216768 h 6095017"/>
              <a:gd name="connsiteX7766" fmla="*/ 6775256 w 10342563"/>
              <a:gd name="connsiteY7766" fmla="*/ 212381 h 6095017"/>
              <a:gd name="connsiteX7767" fmla="*/ 6797168 w 10342563"/>
              <a:gd name="connsiteY7767" fmla="*/ 212381 h 6095017"/>
              <a:gd name="connsiteX7768" fmla="*/ 6814697 w 10342563"/>
              <a:gd name="connsiteY7768" fmla="*/ 212381 h 6095017"/>
              <a:gd name="connsiteX7769" fmla="*/ 6836610 w 10342563"/>
              <a:gd name="connsiteY7769" fmla="*/ 212381 h 6095017"/>
              <a:gd name="connsiteX7770" fmla="*/ 6871669 w 10342563"/>
              <a:gd name="connsiteY7770" fmla="*/ 251862 h 6095017"/>
              <a:gd name="connsiteX7771" fmla="*/ 6880434 w 10342563"/>
              <a:gd name="connsiteY7771" fmla="*/ 278182 h 6095017"/>
              <a:gd name="connsiteX7772" fmla="*/ 6884817 w 10342563"/>
              <a:gd name="connsiteY7772" fmla="*/ 291343 h 6095017"/>
              <a:gd name="connsiteX7773" fmla="*/ 6897964 w 10342563"/>
              <a:gd name="connsiteY7773" fmla="*/ 300116 h 6095017"/>
              <a:gd name="connsiteX7774" fmla="*/ 6902346 w 10342563"/>
              <a:gd name="connsiteY7774" fmla="*/ 308890 h 6095017"/>
              <a:gd name="connsiteX7775" fmla="*/ 6902346 w 10342563"/>
              <a:gd name="connsiteY7775" fmla="*/ 322050 h 6095017"/>
              <a:gd name="connsiteX7776" fmla="*/ 6876052 w 10342563"/>
              <a:gd name="connsiteY7776" fmla="*/ 339597 h 6095017"/>
              <a:gd name="connsiteX7777" fmla="*/ 6867287 w 10342563"/>
              <a:gd name="connsiteY7777" fmla="*/ 339597 h 6095017"/>
              <a:gd name="connsiteX7778" fmla="*/ 6801550 w 10342563"/>
              <a:gd name="connsiteY7778" fmla="*/ 330823 h 6095017"/>
              <a:gd name="connsiteX7779" fmla="*/ 6770873 w 10342563"/>
              <a:gd name="connsiteY7779" fmla="*/ 313276 h 6095017"/>
              <a:gd name="connsiteX7780" fmla="*/ 6748961 w 10342563"/>
              <a:gd name="connsiteY7780" fmla="*/ 304503 h 6095017"/>
              <a:gd name="connsiteX7781" fmla="*/ 6740196 w 10342563"/>
              <a:gd name="connsiteY7781" fmla="*/ 291343 h 6095017"/>
              <a:gd name="connsiteX7782" fmla="*/ 6740196 w 10342563"/>
              <a:gd name="connsiteY7782" fmla="*/ 273796 h 6095017"/>
              <a:gd name="connsiteX7783" fmla="*/ 6731431 w 10342563"/>
              <a:gd name="connsiteY7783" fmla="*/ 251862 h 6095017"/>
              <a:gd name="connsiteX7784" fmla="*/ 6727049 w 10342563"/>
              <a:gd name="connsiteY7784" fmla="*/ 251862 h 6095017"/>
              <a:gd name="connsiteX7785" fmla="*/ 6722666 w 10342563"/>
              <a:gd name="connsiteY7785" fmla="*/ 251862 h 6095017"/>
              <a:gd name="connsiteX7786" fmla="*/ 6727049 w 10342563"/>
              <a:gd name="connsiteY7786" fmla="*/ 265022 h 6095017"/>
              <a:gd name="connsiteX7787" fmla="*/ 6705136 w 10342563"/>
              <a:gd name="connsiteY7787" fmla="*/ 300116 h 6095017"/>
              <a:gd name="connsiteX7788" fmla="*/ 6696372 w 10342563"/>
              <a:gd name="connsiteY7788" fmla="*/ 295729 h 6095017"/>
              <a:gd name="connsiteX7789" fmla="*/ 6674459 w 10342563"/>
              <a:gd name="connsiteY7789" fmla="*/ 273796 h 6095017"/>
              <a:gd name="connsiteX7790" fmla="*/ 6670077 w 10342563"/>
              <a:gd name="connsiteY7790" fmla="*/ 265022 h 6095017"/>
              <a:gd name="connsiteX7791" fmla="*/ 6683224 w 10342563"/>
              <a:gd name="connsiteY7791" fmla="*/ 256249 h 6095017"/>
              <a:gd name="connsiteX7792" fmla="*/ 6696372 w 10342563"/>
              <a:gd name="connsiteY7792" fmla="*/ 251862 h 6095017"/>
              <a:gd name="connsiteX7793" fmla="*/ 6700754 w 10342563"/>
              <a:gd name="connsiteY7793" fmla="*/ 247475 h 6095017"/>
              <a:gd name="connsiteX7794" fmla="*/ 6696372 w 10342563"/>
              <a:gd name="connsiteY7794" fmla="*/ 247475 h 6095017"/>
              <a:gd name="connsiteX7795" fmla="*/ 6674459 w 10342563"/>
              <a:gd name="connsiteY7795" fmla="*/ 238702 h 6095017"/>
              <a:gd name="connsiteX7796" fmla="*/ 6661312 w 10342563"/>
              <a:gd name="connsiteY7796" fmla="*/ 238702 h 6095017"/>
              <a:gd name="connsiteX7797" fmla="*/ 6656930 w 10342563"/>
              <a:gd name="connsiteY7797" fmla="*/ 229928 h 6095017"/>
              <a:gd name="connsiteX7798" fmla="*/ 6652547 w 10342563"/>
              <a:gd name="connsiteY7798" fmla="*/ 190447 h 6095017"/>
              <a:gd name="connsiteX7799" fmla="*/ 6656930 w 10342563"/>
              <a:gd name="connsiteY7799" fmla="*/ 146580 h 6095017"/>
              <a:gd name="connsiteX7800" fmla="*/ 6665694 w 10342563"/>
              <a:gd name="connsiteY7800" fmla="*/ 120259 h 6095017"/>
              <a:gd name="connsiteX7801" fmla="*/ 6673911 w 10342563"/>
              <a:gd name="connsiteY7801" fmla="*/ 114776 h 6095017"/>
              <a:gd name="connsiteX7802" fmla="*/ 3054562 w 10342563"/>
              <a:gd name="connsiteY7802" fmla="*/ 98325 h 6095017"/>
              <a:gd name="connsiteX7803" fmla="*/ 3080857 w 10342563"/>
              <a:gd name="connsiteY7803" fmla="*/ 107099 h 6095017"/>
              <a:gd name="connsiteX7804" fmla="*/ 3094004 w 10342563"/>
              <a:gd name="connsiteY7804" fmla="*/ 137806 h 6095017"/>
              <a:gd name="connsiteX7805" fmla="*/ 3089622 w 10342563"/>
              <a:gd name="connsiteY7805" fmla="*/ 164127 h 6095017"/>
              <a:gd name="connsiteX7806" fmla="*/ 3089622 w 10342563"/>
              <a:gd name="connsiteY7806" fmla="*/ 194834 h 6095017"/>
              <a:gd name="connsiteX7807" fmla="*/ 3094004 w 10342563"/>
              <a:gd name="connsiteY7807" fmla="*/ 203608 h 6095017"/>
              <a:gd name="connsiteX7808" fmla="*/ 3115917 w 10342563"/>
              <a:gd name="connsiteY7808" fmla="*/ 216768 h 6095017"/>
              <a:gd name="connsiteX7809" fmla="*/ 3129064 w 10342563"/>
              <a:gd name="connsiteY7809" fmla="*/ 234315 h 6095017"/>
              <a:gd name="connsiteX7810" fmla="*/ 3124681 w 10342563"/>
              <a:gd name="connsiteY7810" fmla="*/ 251862 h 6095017"/>
              <a:gd name="connsiteX7811" fmla="*/ 3124681 w 10342563"/>
              <a:gd name="connsiteY7811" fmla="*/ 278182 h 6095017"/>
              <a:gd name="connsiteX7812" fmla="*/ 3107152 w 10342563"/>
              <a:gd name="connsiteY7812" fmla="*/ 295729 h 6095017"/>
              <a:gd name="connsiteX7813" fmla="*/ 3107152 w 10342563"/>
              <a:gd name="connsiteY7813" fmla="*/ 304503 h 6095017"/>
              <a:gd name="connsiteX7814" fmla="*/ 3111534 w 10342563"/>
              <a:gd name="connsiteY7814" fmla="*/ 313276 h 6095017"/>
              <a:gd name="connsiteX7815" fmla="*/ 3120299 w 10342563"/>
              <a:gd name="connsiteY7815" fmla="*/ 348370 h 6095017"/>
              <a:gd name="connsiteX7816" fmla="*/ 3102769 w 10342563"/>
              <a:gd name="connsiteY7816" fmla="*/ 370304 h 6095017"/>
              <a:gd name="connsiteX7817" fmla="*/ 3089622 w 10342563"/>
              <a:gd name="connsiteY7817" fmla="*/ 392238 h 6095017"/>
              <a:gd name="connsiteX7818" fmla="*/ 3085240 w 10342563"/>
              <a:gd name="connsiteY7818" fmla="*/ 392238 h 6095017"/>
              <a:gd name="connsiteX7819" fmla="*/ 3080857 w 10342563"/>
              <a:gd name="connsiteY7819" fmla="*/ 392238 h 6095017"/>
              <a:gd name="connsiteX7820" fmla="*/ 3072092 w 10342563"/>
              <a:gd name="connsiteY7820" fmla="*/ 379078 h 6095017"/>
              <a:gd name="connsiteX7821" fmla="*/ 3054562 w 10342563"/>
              <a:gd name="connsiteY7821" fmla="*/ 387851 h 6095017"/>
              <a:gd name="connsiteX7822" fmla="*/ 3050180 w 10342563"/>
              <a:gd name="connsiteY7822" fmla="*/ 401011 h 6095017"/>
              <a:gd name="connsiteX7823" fmla="*/ 3028268 w 10342563"/>
              <a:gd name="connsiteY7823" fmla="*/ 414172 h 6095017"/>
              <a:gd name="connsiteX7824" fmla="*/ 3001973 w 10342563"/>
              <a:gd name="connsiteY7824" fmla="*/ 431719 h 6095017"/>
              <a:gd name="connsiteX7825" fmla="*/ 2993208 w 10342563"/>
              <a:gd name="connsiteY7825" fmla="*/ 440492 h 6095017"/>
              <a:gd name="connsiteX7826" fmla="*/ 2980061 w 10342563"/>
              <a:gd name="connsiteY7826" fmla="*/ 440492 h 6095017"/>
              <a:gd name="connsiteX7827" fmla="*/ 2953766 w 10342563"/>
              <a:gd name="connsiteY7827" fmla="*/ 436105 h 6095017"/>
              <a:gd name="connsiteX7828" fmla="*/ 2940619 w 10342563"/>
              <a:gd name="connsiteY7828" fmla="*/ 431719 h 6095017"/>
              <a:gd name="connsiteX7829" fmla="*/ 2918707 w 10342563"/>
              <a:gd name="connsiteY7829" fmla="*/ 387851 h 6095017"/>
              <a:gd name="connsiteX7830" fmla="*/ 2927472 w 10342563"/>
              <a:gd name="connsiteY7830" fmla="*/ 352757 h 6095017"/>
              <a:gd name="connsiteX7831" fmla="*/ 2958149 w 10342563"/>
              <a:gd name="connsiteY7831" fmla="*/ 335210 h 6095017"/>
              <a:gd name="connsiteX7832" fmla="*/ 2966914 w 10342563"/>
              <a:gd name="connsiteY7832" fmla="*/ 335210 h 6095017"/>
              <a:gd name="connsiteX7833" fmla="*/ 2971296 w 10342563"/>
              <a:gd name="connsiteY7833" fmla="*/ 330823 h 6095017"/>
              <a:gd name="connsiteX7834" fmla="*/ 2966914 w 10342563"/>
              <a:gd name="connsiteY7834" fmla="*/ 322050 h 6095017"/>
              <a:gd name="connsiteX7835" fmla="*/ 2958149 w 10342563"/>
              <a:gd name="connsiteY7835" fmla="*/ 317663 h 6095017"/>
              <a:gd name="connsiteX7836" fmla="*/ 2936236 w 10342563"/>
              <a:gd name="connsiteY7836" fmla="*/ 308890 h 6095017"/>
              <a:gd name="connsiteX7837" fmla="*/ 2931854 w 10342563"/>
              <a:gd name="connsiteY7837" fmla="*/ 286956 h 6095017"/>
              <a:gd name="connsiteX7838" fmla="*/ 2958149 w 10342563"/>
              <a:gd name="connsiteY7838" fmla="*/ 225541 h 6095017"/>
              <a:gd name="connsiteX7839" fmla="*/ 2966914 w 10342563"/>
              <a:gd name="connsiteY7839" fmla="*/ 221155 h 6095017"/>
              <a:gd name="connsiteX7840" fmla="*/ 2984443 w 10342563"/>
              <a:gd name="connsiteY7840" fmla="*/ 229928 h 6095017"/>
              <a:gd name="connsiteX7841" fmla="*/ 2984443 w 10342563"/>
              <a:gd name="connsiteY7841" fmla="*/ 234315 h 6095017"/>
              <a:gd name="connsiteX7842" fmla="*/ 2988826 w 10342563"/>
              <a:gd name="connsiteY7842" fmla="*/ 234315 h 6095017"/>
              <a:gd name="connsiteX7843" fmla="*/ 2988826 w 10342563"/>
              <a:gd name="connsiteY7843" fmla="*/ 229928 h 6095017"/>
              <a:gd name="connsiteX7844" fmla="*/ 2984443 w 10342563"/>
              <a:gd name="connsiteY7844" fmla="*/ 229928 h 6095017"/>
              <a:gd name="connsiteX7845" fmla="*/ 2975678 w 10342563"/>
              <a:gd name="connsiteY7845" fmla="*/ 212381 h 6095017"/>
              <a:gd name="connsiteX7846" fmla="*/ 2966914 w 10342563"/>
              <a:gd name="connsiteY7846" fmla="*/ 194834 h 6095017"/>
              <a:gd name="connsiteX7847" fmla="*/ 2975678 w 10342563"/>
              <a:gd name="connsiteY7847" fmla="*/ 181674 h 6095017"/>
              <a:gd name="connsiteX7848" fmla="*/ 2997591 w 10342563"/>
              <a:gd name="connsiteY7848" fmla="*/ 177287 h 6095017"/>
              <a:gd name="connsiteX7849" fmla="*/ 3015120 w 10342563"/>
              <a:gd name="connsiteY7849" fmla="*/ 177287 h 6095017"/>
              <a:gd name="connsiteX7850" fmla="*/ 3019503 w 10342563"/>
              <a:gd name="connsiteY7850" fmla="*/ 177287 h 6095017"/>
              <a:gd name="connsiteX7851" fmla="*/ 3019503 w 10342563"/>
              <a:gd name="connsiteY7851" fmla="*/ 172900 h 6095017"/>
              <a:gd name="connsiteX7852" fmla="*/ 3015120 w 10342563"/>
              <a:gd name="connsiteY7852" fmla="*/ 159740 h 6095017"/>
              <a:gd name="connsiteX7853" fmla="*/ 3028268 w 10342563"/>
              <a:gd name="connsiteY7853" fmla="*/ 137806 h 6095017"/>
              <a:gd name="connsiteX7854" fmla="*/ 3045798 w 10342563"/>
              <a:gd name="connsiteY7854" fmla="*/ 133420 h 6095017"/>
              <a:gd name="connsiteX7855" fmla="*/ 3063327 w 10342563"/>
              <a:gd name="connsiteY7855" fmla="*/ 133420 h 6095017"/>
              <a:gd name="connsiteX7856" fmla="*/ 3067710 w 10342563"/>
              <a:gd name="connsiteY7856" fmla="*/ 133420 h 6095017"/>
              <a:gd name="connsiteX7857" fmla="*/ 3063327 w 10342563"/>
              <a:gd name="connsiteY7857" fmla="*/ 124646 h 6095017"/>
              <a:gd name="connsiteX7858" fmla="*/ 3050180 w 10342563"/>
              <a:gd name="connsiteY7858" fmla="*/ 120259 h 6095017"/>
              <a:gd name="connsiteX7859" fmla="*/ 3045798 w 10342563"/>
              <a:gd name="connsiteY7859" fmla="*/ 111486 h 6095017"/>
              <a:gd name="connsiteX7860" fmla="*/ 3054562 w 10342563"/>
              <a:gd name="connsiteY7860" fmla="*/ 98325 h 6095017"/>
              <a:gd name="connsiteX7861" fmla="*/ 4246586 w 10342563"/>
              <a:gd name="connsiteY7861" fmla="*/ 93939 h 6095017"/>
              <a:gd name="connsiteX7862" fmla="*/ 4281646 w 10342563"/>
              <a:gd name="connsiteY7862" fmla="*/ 98325 h 6095017"/>
              <a:gd name="connsiteX7863" fmla="*/ 4364912 w 10342563"/>
              <a:gd name="connsiteY7863" fmla="*/ 124646 h 6095017"/>
              <a:gd name="connsiteX7864" fmla="*/ 4399972 w 10342563"/>
              <a:gd name="connsiteY7864" fmla="*/ 150967 h 6095017"/>
              <a:gd name="connsiteX7865" fmla="*/ 4395590 w 10342563"/>
              <a:gd name="connsiteY7865" fmla="*/ 159740 h 6095017"/>
              <a:gd name="connsiteX7866" fmla="*/ 4356148 w 10342563"/>
              <a:gd name="connsiteY7866" fmla="*/ 164127 h 6095017"/>
              <a:gd name="connsiteX7867" fmla="*/ 4312323 w 10342563"/>
              <a:gd name="connsiteY7867" fmla="*/ 164127 h 6095017"/>
              <a:gd name="connsiteX7868" fmla="*/ 4255351 w 10342563"/>
              <a:gd name="connsiteY7868" fmla="*/ 168514 h 6095017"/>
              <a:gd name="connsiteX7869" fmla="*/ 4224674 w 10342563"/>
              <a:gd name="connsiteY7869" fmla="*/ 172900 h 6095017"/>
              <a:gd name="connsiteX7870" fmla="*/ 4211527 w 10342563"/>
              <a:gd name="connsiteY7870" fmla="*/ 177287 h 6095017"/>
              <a:gd name="connsiteX7871" fmla="*/ 4211527 w 10342563"/>
              <a:gd name="connsiteY7871" fmla="*/ 181674 h 6095017"/>
              <a:gd name="connsiteX7872" fmla="*/ 4215909 w 10342563"/>
              <a:gd name="connsiteY7872" fmla="*/ 181674 h 6095017"/>
              <a:gd name="connsiteX7873" fmla="*/ 4224674 w 10342563"/>
              <a:gd name="connsiteY7873" fmla="*/ 181674 h 6095017"/>
              <a:gd name="connsiteX7874" fmla="*/ 4250969 w 10342563"/>
              <a:gd name="connsiteY7874" fmla="*/ 177287 h 6095017"/>
              <a:gd name="connsiteX7875" fmla="*/ 4290411 w 10342563"/>
              <a:gd name="connsiteY7875" fmla="*/ 172900 h 6095017"/>
              <a:gd name="connsiteX7876" fmla="*/ 4316706 w 10342563"/>
              <a:gd name="connsiteY7876" fmla="*/ 168514 h 6095017"/>
              <a:gd name="connsiteX7877" fmla="*/ 4338618 w 10342563"/>
              <a:gd name="connsiteY7877" fmla="*/ 168514 h 6095017"/>
              <a:gd name="connsiteX7878" fmla="*/ 4408737 w 10342563"/>
              <a:gd name="connsiteY7878" fmla="*/ 172900 h 6095017"/>
              <a:gd name="connsiteX7879" fmla="*/ 4421884 w 10342563"/>
              <a:gd name="connsiteY7879" fmla="*/ 177287 h 6095017"/>
              <a:gd name="connsiteX7880" fmla="*/ 4413119 w 10342563"/>
              <a:gd name="connsiteY7880" fmla="*/ 207994 h 6095017"/>
              <a:gd name="connsiteX7881" fmla="*/ 4404354 w 10342563"/>
              <a:gd name="connsiteY7881" fmla="*/ 212381 h 6095017"/>
              <a:gd name="connsiteX7882" fmla="*/ 4404354 w 10342563"/>
              <a:gd name="connsiteY7882" fmla="*/ 216768 h 6095017"/>
              <a:gd name="connsiteX7883" fmla="*/ 4413119 w 10342563"/>
              <a:gd name="connsiteY7883" fmla="*/ 216768 h 6095017"/>
              <a:gd name="connsiteX7884" fmla="*/ 4465709 w 10342563"/>
              <a:gd name="connsiteY7884" fmla="*/ 221155 h 6095017"/>
              <a:gd name="connsiteX7885" fmla="*/ 4492004 w 10342563"/>
              <a:gd name="connsiteY7885" fmla="*/ 243088 h 6095017"/>
              <a:gd name="connsiteX7886" fmla="*/ 4492004 w 10342563"/>
              <a:gd name="connsiteY7886" fmla="*/ 265022 h 6095017"/>
              <a:gd name="connsiteX7887" fmla="*/ 4448179 w 10342563"/>
              <a:gd name="connsiteY7887" fmla="*/ 286956 h 6095017"/>
              <a:gd name="connsiteX7888" fmla="*/ 4399972 w 10342563"/>
              <a:gd name="connsiteY7888" fmla="*/ 295729 h 6095017"/>
              <a:gd name="connsiteX7889" fmla="*/ 4351765 w 10342563"/>
              <a:gd name="connsiteY7889" fmla="*/ 291343 h 6095017"/>
              <a:gd name="connsiteX7890" fmla="*/ 4281646 w 10342563"/>
              <a:gd name="connsiteY7890" fmla="*/ 295729 h 6095017"/>
              <a:gd name="connsiteX7891" fmla="*/ 4242204 w 10342563"/>
              <a:gd name="connsiteY7891" fmla="*/ 308890 h 6095017"/>
              <a:gd name="connsiteX7892" fmla="*/ 4229057 w 10342563"/>
              <a:gd name="connsiteY7892" fmla="*/ 317663 h 6095017"/>
              <a:gd name="connsiteX7893" fmla="*/ 4229057 w 10342563"/>
              <a:gd name="connsiteY7893" fmla="*/ 322050 h 6095017"/>
              <a:gd name="connsiteX7894" fmla="*/ 4233439 w 10342563"/>
              <a:gd name="connsiteY7894" fmla="*/ 326437 h 6095017"/>
              <a:gd name="connsiteX7895" fmla="*/ 4255351 w 10342563"/>
              <a:gd name="connsiteY7895" fmla="*/ 317663 h 6095017"/>
              <a:gd name="connsiteX7896" fmla="*/ 4268499 w 10342563"/>
              <a:gd name="connsiteY7896" fmla="*/ 313276 h 6095017"/>
              <a:gd name="connsiteX7897" fmla="*/ 4356148 w 10342563"/>
              <a:gd name="connsiteY7897" fmla="*/ 304503 h 6095017"/>
              <a:gd name="connsiteX7898" fmla="*/ 4382442 w 10342563"/>
              <a:gd name="connsiteY7898" fmla="*/ 308890 h 6095017"/>
              <a:gd name="connsiteX7899" fmla="*/ 4386825 w 10342563"/>
              <a:gd name="connsiteY7899" fmla="*/ 322050 h 6095017"/>
              <a:gd name="connsiteX7900" fmla="*/ 4378060 w 10342563"/>
              <a:gd name="connsiteY7900" fmla="*/ 335210 h 6095017"/>
              <a:gd name="connsiteX7901" fmla="*/ 4356148 w 10342563"/>
              <a:gd name="connsiteY7901" fmla="*/ 343984 h 6095017"/>
              <a:gd name="connsiteX7902" fmla="*/ 4351765 w 10342563"/>
              <a:gd name="connsiteY7902" fmla="*/ 348370 h 6095017"/>
              <a:gd name="connsiteX7903" fmla="*/ 4356148 w 10342563"/>
              <a:gd name="connsiteY7903" fmla="*/ 348370 h 6095017"/>
              <a:gd name="connsiteX7904" fmla="*/ 4395590 w 10342563"/>
              <a:gd name="connsiteY7904" fmla="*/ 352757 h 6095017"/>
              <a:gd name="connsiteX7905" fmla="*/ 4399972 w 10342563"/>
              <a:gd name="connsiteY7905" fmla="*/ 352757 h 6095017"/>
              <a:gd name="connsiteX7906" fmla="*/ 4417502 w 10342563"/>
              <a:gd name="connsiteY7906" fmla="*/ 339597 h 6095017"/>
              <a:gd name="connsiteX7907" fmla="*/ 4426267 w 10342563"/>
              <a:gd name="connsiteY7907" fmla="*/ 322050 h 6095017"/>
              <a:gd name="connsiteX7908" fmla="*/ 4430650 w 10342563"/>
              <a:gd name="connsiteY7908" fmla="*/ 317663 h 6095017"/>
              <a:gd name="connsiteX7909" fmla="*/ 4435032 w 10342563"/>
              <a:gd name="connsiteY7909" fmla="*/ 317663 h 6095017"/>
              <a:gd name="connsiteX7910" fmla="*/ 4461326 w 10342563"/>
              <a:gd name="connsiteY7910" fmla="*/ 348370 h 6095017"/>
              <a:gd name="connsiteX7911" fmla="*/ 4456944 w 10342563"/>
              <a:gd name="connsiteY7911" fmla="*/ 361531 h 6095017"/>
              <a:gd name="connsiteX7912" fmla="*/ 4426267 w 10342563"/>
              <a:gd name="connsiteY7912" fmla="*/ 387851 h 6095017"/>
              <a:gd name="connsiteX7913" fmla="*/ 4395590 w 10342563"/>
              <a:gd name="connsiteY7913" fmla="*/ 414172 h 6095017"/>
              <a:gd name="connsiteX7914" fmla="*/ 4395590 w 10342563"/>
              <a:gd name="connsiteY7914" fmla="*/ 422945 h 6095017"/>
              <a:gd name="connsiteX7915" fmla="*/ 4430650 w 10342563"/>
              <a:gd name="connsiteY7915" fmla="*/ 409785 h 6095017"/>
              <a:gd name="connsiteX7916" fmla="*/ 4483239 w 10342563"/>
              <a:gd name="connsiteY7916" fmla="*/ 370304 h 6095017"/>
              <a:gd name="connsiteX7917" fmla="*/ 4492004 w 10342563"/>
              <a:gd name="connsiteY7917" fmla="*/ 365917 h 6095017"/>
              <a:gd name="connsiteX7918" fmla="*/ 4505151 w 10342563"/>
              <a:gd name="connsiteY7918" fmla="*/ 374691 h 6095017"/>
              <a:gd name="connsiteX7919" fmla="*/ 4518298 w 10342563"/>
              <a:gd name="connsiteY7919" fmla="*/ 370304 h 6095017"/>
              <a:gd name="connsiteX7920" fmla="*/ 4522680 w 10342563"/>
              <a:gd name="connsiteY7920" fmla="*/ 357144 h 6095017"/>
              <a:gd name="connsiteX7921" fmla="*/ 4527063 w 10342563"/>
              <a:gd name="connsiteY7921" fmla="*/ 352757 h 6095017"/>
              <a:gd name="connsiteX7922" fmla="*/ 4566505 w 10342563"/>
              <a:gd name="connsiteY7922" fmla="*/ 343984 h 6095017"/>
              <a:gd name="connsiteX7923" fmla="*/ 4623477 w 10342563"/>
              <a:gd name="connsiteY7923" fmla="*/ 370304 h 6095017"/>
              <a:gd name="connsiteX7924" fmla="*/ 4627859 w 10342563"/>
              <a:gd name="connsiteY7924" fmla="*/ 374691 h 6095017"/>
              <a:gd name="connsiteX7925" fmla="*/ 4623477 w 10342563"/>
              <a:gd name="connsiteY7925" fmla="*/ 418559 h 6095017"/>
              <a:gd name="connsiteX7926" fmla="*/ 4610329 w 10342563"/>
              <a:gd name="connsiteY7926" fmla="*/ 427332 h 6095017"/>
              <a:gd name="connsiteX7927" fmla="*/ 4588417 w 10342563"/>
              <a:gd name="connsiteY7927" fmla="*/ 436105 h 6095017"/>
              <a:gd name="connsiteX7928" fmla="*/ 4579652 w 10342563"/>
              <a:gd name="connsiteY7928" fmla="*/ 440492 h 6095017"/>
              <a:gd name="connsiteX7929" fmla="*/ 4584035 w 10342563"/>
              <a:gd name="connsiteY7929" fmla="*/ 449266 h 6095017"/>
              <a:gd name="connsiteX7930" fmla="*/ 4579652 w 10342563"/>
              <a:gd name="connsiteY7930" fmla="*/ 458039 h 6095017"/>
              <a:gd name="connsiteX7931" fmla="*/ 4570887 w 10342563"/>
              <a:gd name="connsiteY7931" fmla="*/ 466813 h 6095017"/>
              <a:gd name="connsiteX7932" fmla="*/ 4540210 w 10342563"/>
              <a:gd name="connsiteY7932" fmla="*/ 466813 h 6095017"/>
              <a:gd name="connsiteX7933" fmla="*/ 4522680 w 10342563"/>
              <a:gd name="connsiteY7933" fmla="*/ 466813 h 6095017"/>
              <a:gd name="connsiteX7934" fmla="*/ 4518298 w 10342563"/>
              <a:gd name="connsiteY7934" fmla="*/ 471200 h 6095017"/>
              <a:gd name="connsiteX7935" fmla="*/ 4518298 w 10342563"/>
              <a:gd name="connsiteY7935" fmla="*/ 475586 h 6095017"/>
              <a:gd name="connsiteX7936" fmla="*/ 4535828 w 10342563"/>
              <a:gd name="connsiteY7936" fmla="*/ 475586 h 6095017"/>
              <a:gd name="connsiteX7937" fmla="*/ 4544593 w 10342563"/>
              <a:gd name="connsiteY7937" fmla="*/ 479973 h 6095017"/>
              <a:gd name="connsiteX7938" fmla="*/ 4548975 w 10342563"/>
              <a:gd name="connsiteY7938" fmla="*/ 493133 h 6095017"/>
              <a:gd name="connsiteX7939" fmla="*/ 4527063 w 10342563"/>
              <a:gd name="connsiteY7939" fmla="*/ 510680 h 6095017"/>
              <a:gd name="connsiteX7940" fmla="*/ 4518298 w 10342563"/>
              <a:gd name="connsiteY7940" fmla="*/ 523841 h 6095017"/>
              <a:gd name="connsiteX7941" fmla="*/ 4518298 w 10342563"/>
              <a:gd name="connsiteY7941" fmla="*/ 532614 h 6095017"/>
              <a:gd name="connsiteX7942" fmla="*/ 4496386 w 10342563"/>
              <a:gd name="connsiteY7942" fmla="*/ 558935 h 6095017"/>
              <a:gd name="connsiteX7943" fmla="*/ 4461326 w 10342563"/>
              <a:gd name="connsiteY7943" fmla="*/ 646670 h 6095017"/>
              <a:gd name="connsiteX7944" fmla="*/ 4452561 w 10342563"/>
              <a:gd name="connsiteY7944" fmla="*/ 686150 h 6095017"/>
              <a:gd name="connsiteX7945" fmla="*/ 4430650 w 10342563"/>
              <a:gd name="connsiteY7945" fmla="*/ 699311 h 6095017"/>
              <a:gd name="connsiteX7946" fmla="*/ 4426267 w 10342563"/>
              <a:gd name="connsiteY7946" fmla="*/ 699311 h 6095017"/>
              <a:gd name="connsiteX7947" fmla="*/ 4426267 w 10342563"/>
              <a:gd name="connsiteY7947" fmla="*/ 703697 h 6095017"/>
              <a:gd name="connsiteX7948" fmla="*/ 4435032 w 10342563"/>
              <a:gd name="connsiteY7948" fmla="*/ 712471 h 6095017"/>
              <a:gd name="connsiteX7949" fmla="*/ 4448179 w 10342563"/>
              <a:gd name="connsiteY7949" fmla="*/ 730018 h 6095017"/>
              <a:gd name="connsiteX7950" fmla="*/ 4439414 w 10342563"/>
              <a:gd name="connsiteY7950" fmla="*/ 743178 h 6095017"/>
              <a:gd name="connsiteX7951" fmla="*/ 4435032 w 10342563"/>
              <a:gd name="connsiteY7951" fmla="*/ 747565 h 6095017"/>
              <a:gd name="connsiteX7952" fmla="*/ 4435032 w 10342563"/>
              <a:gd name="connsiteY7952" fmla="*/ 751952 h 6095017"/>
              <a:gd name="connsiteX7953" fmla="*/ 4443796 w 10342563"/>
              <a:gd name="connsiteY7953" fmla="*/ 756338 h 6095017"/>
              <a:gd name="connsiteX7954" fmla="*/ 4461326 w 10342563"/>
              <a:gd name="connsiteY7954" fmla="*/ 760725 h 6095017"/>
              <a:gd name="connsiteX7955" fmla="*/ 4470091 w 10342563"/>
              <a:gd name="connsiteY7955" fmla="*/ 773885 h 6095017"/>
              <a:gd name="connsiteX7956" fmla="*/ 4461326 w 10342563"/>
              <a:gd name="connsiteY7956" fmla="*/ 808980 h 6095017"/>
              <a:gd name="connsiteX7957" fmla="*/ 4452561 w 10342563"/>
              <a:gd name="connsiteY7957" fmla="*/ 848460 h 6095017"/>
              <a:gd name="connsiteX7958" fmla="*/ 4452561 w 10342563"/>
              <a:gd name="connsiteY7958" fmla="*/ 861621 h 6095017"/>
              <a:gd name="connsiteX7959" fmla="*/ 4448179 w 10342563"/>
              <a:gd name="connsiteY7959" fmla="*/ 861621 h 6095017"/>
              <a:gd name="connsiteX7960" fmla="*/ 4443796 w 10342563"/>
              <a:gd name="connsiteY7960" fmla="*/ 826527 h 6095017"/>
              <a:gd name="connsiteX7961" fmla="*/ 4430650 w 10342563"/>
              <a:gd name="connsiteY7961" fmla="*/ 795819 h 6095017"/>
              <a:gd name="connsiteX7962" fmla="*/ 4426267 w 10342563"/>
              <a:gd name="connsiteY7962" fmla="*/ 795819 h 6095017"/>
              <a:gd name="connsiteX7963" fmla="*/ 4413119 w 10342563"/>
              <a:gd name="connsiteY7963" fmla="*/ 795819 h 6095017"/>
              <a:gd name="connsiteX7964" fmla="*/ 4391207 w 10342563"/>
              <a:gd name="connsiteY7964" fmla="*/ 813366 h 6095017"/>
              <a:gd name="connsiteX7965" fmla="*/ 4399972 w 10342563"/>
              <a:gd name="connsiteY7965" fmla="*/ 822140 h 6095017"/>
              <a:gd name="connsiteX7966" fmla="*/ 4391207 w 10342563"/>
              <a:gd name="connsiteY7966" fmla="*/ 817753 h 6095017"/>
              <a:gd name="connsiteX7967" fmla="*/ 4386825 w 10342563"/>
              <a:gd name="connsiteY7967" fmla="*/ 826527 h 6095017"/>
              <a:gd name="connsiteX7968" fmla="*/ 4395590 w 10342563"/>
              <a:gd name="connsiteY7968" fmla="*/ 839687 h 6095017"/>
              <a:gd name="connsiteX7969" fmla="*/ 4399972 w 10342563"/>
              <a:gd name="connsiteY7969" fmla="*/ 839687 h 6095017"/>
              <a:gd name="connsiteX7970" fmla="*/ 4421884 w 10342563"/>
              <a:gd name="connsiteY7970" fmla="*/ 848460 h 6095017"/>
              <a:gd name="connsiteX7971" fmla="*/ 4421884 w 10342563"/>
              <a:gd name="connsiteY7971" fmla="*/ 857234 h 6095017"/>
              <a:gd name="connsiteX7972" fmla="*/ 4421884 w 10342563"/>
              <a:gd name="connsiteY7972" fmla="*/ 874781 h 6095017"/>
              <a:gd name="connsiteX7973" fmla="*/ 4426267 w 10342563"/>
              <a:gd name="connsiteY7973" fmla="*/ 887941 h 6095017"/>
              <a:gd name="connsiteX7974" fmla="*/ 4426267 w 10342563"/>
              <a:gd name="connsiteY7974" fmla="*/ 918648 h 6095017"/>
              <a:gd name="connsiteX7975" fmla="*/ 4417502 w 10342563"/>
              <a:gd name="connsiteY7975" fmla="*/ 927422 h 6095017"/>
              <a:gd name="connsiteX7976" fmla="*/ 4408737 w 10342563"/>
              <a:gd name="connsiteY7976" fmla="*/ 927422 h 6095017"/>
              <a:gd name="connsiteX7977" fmla="*/ 4399972 w 10342563"/>
              <a:gd name="connsiteY7977" fmla="*/ 931809 h 6095017"/>
              <a:gd name="connsiteX7978" fmla="*/ 4404354 w 10342563"/>
              <a:gd name="connsiteY7978" fmla="*/ 936195 h 6095017"/>
              <a:gd name="connsiteX7979" fmla="*/ 4408737 w 10342563"/>
              <a:gd name="connsiteY7979" fmla="*/ 944969 h 6095017"/>
              <a:gd name="connsiteX7980" fmla="*/ 4421884 w 10342563"/>
              <a:gd name="connsiteY7980" fmla="*/ 966903 h 6095017"/>
              <a:gd name="connsiteX7981" fmla="*/ 4408737 w 10342563"/>
              <a:gd name="connsiteY7981" fmla="*/ 993223 h 6095017"/>
              <a:gd name="connsiteX7982" fmla="*/ 4399972 w 10342563"/>
              <a:gd name="connsiteY7982" fmla="*/ 997610 h 6095017"/>
              <a:gd name="connsiteX7983" fmla="*/ 4364912 w 10342563"/>
              <a:gd name="connsiteY7983" fmla="*/ 997610 h 6095017"/>
              <a:gd name="connsiteX7984" fmla="*/ 4360530 w 10342563"/>
              <a:gd name="connsiteY7984" fmla="*/ 1001997 h 6095017"/>
              <a:gd name="connsiteX7985" fmla="*/ 4386825 w 10342563"/>
              <a:gd name="connsiteY7985" fmla="*/ 1015157 h 6095017"/>
              <a:gd name="connsiteX7986" fmla="*/ 4391207 w 10342563"/>
              <a:gd name="connsiteY7986" fmla="*/ 1028317 h 6095017"/>
              <a:gd name="connsiteX7987" fmla="*/ 4386825 w 10342563"/>
              <a:gd name="connsiteY7987" fmla="*/ 1041477 h 6095017"/>
              <a:gd name="connsiteX7988" fmla="*/ 4382442 w 10342563"/>
              <a:gd name="connsiteY7988" fmla="*/ 1050251 h 6095017"/>
              <a:gd name="connsiteX7989" fmla="*/ 4351765 w 10342563"/>
              <a:gd name="connsiteY7989" fmla="*/ 1059024 h 6095017"/>
              <a:gd name="connsiteX7990" fmla="*/ 4325470 w 10342563"/>
              <a:gd name="connsiteY7990" fmla="*/ 1059024 h 6095017"/>
              <a:gd name="connsiteX7991" fmla="*/ 4316706 w 10342563"/>
              <a:gd name="connsiteY7991" fmla="*/ 1054638 h 6095017"/>
              <a:gd name="connsiteX7992" fmla="*/ 4303558 w 10342563"/>
              <a:gd name="connsiteY7992" fmla="*/ 1041477 h 6095017"/>
              <a:gd name="connsiteX7993" fmla="*/ 4299176 w 10342563"/>
              <a:gd name="connsiteY7993" fmla="*/ 1037091 h 6095017"/>
              <a:gd name="connsiteX7994" fmla="*/ 4294793 w 10342563"/>
              <a:gd name="connsiteY7994" fmla="*/ 1041477 h 6095017"/>
              <a:gd name="connsiteX7995" fmla="*/ 4316706 w 10342563"/>
              <a:gd name="connsiteY7995" fmla="*/ 1054638 h 6095017"/>
              <a:gd name="connsiteX7996" fmla="*/ 4321088 w 10342563"/>
              <a:gd name="connsiteY7996" fmla="*/ 1063411 h 6095017"/>
              <a:gd name="connsiteX7997" fmla="*/ 4347383 w 10342563"/>
              <a:gd name="connsiteY7997" fmla="*/ 1080958 h 6095017"/>
              <a:gd name="connsiteX7998" fmla="*/ 4347383 w 10342563"/>
              <a:gd name="connsiteY7998" fmla="*/ 1094118 h 6095017"/>
              <a:gd name="connsiteX7999" fmla="*/ 4343000 w 10342563"/>
              <a:gd name="connsiteY7999" fmla="*/ 1111666 h 6095017"/>
              <a:gd name="connsiteX8000" fmla="*/ 4338618 w 10342563"/>
              <a:gd name="connsiteY8000" fmla="*/ 1129213 h 6095017"/>
              <a:gd name="connsiteX8001" fmla="*/ 4329853 w 10342563"/>
              <a:gd name="connsiteY8001" fmla="*/ 1133599 h 6095017"/>
              <a:gd name="connsiteX8002" fmla="*/ 4307941 w 10342563"/>
              <a:gd name="connsiteY8002" fmla="*/ 1120439 h 6095017"/>
              <a:gd name="connsiteX8003" fmla="*/ 4290411 w 10342563"/>
              <a:gd name="connsiteY8003" fmla="*/ 1085345 h 6095017"/>
              <a:gd name="connsiteX8004" fmla="*/ 4286028 w 10342563"/>
              <a:gd name="connsiteY8004" fmla="*/ 1076571 h 6095017"/>
              <a:gd name="connsiteX8005" fmla="*/ 4281646 w 10342563"/>
              <a:gd name="connsiteY8005" fmla="*/ 1076571 h 6095017"/>
              <a:gd name="connsiteX8006" fmla="*/ 4277264 w 10342563"/>
              <a:gd name="connsiteY8006" fmla="*/ 1080958 h 6095017"/>
              <a:gd name="connsiteX8007" fmla="*/ 4281646 w 10342563"/>
              <a:gd name="connsiteY8007" fmla="*/ 1107279 h 6095017"/>
              <a:gd name="connsiteX8008" fmla="*/ 4286028 w 10342563"/>
              <a:gd name="connsiteY8008" fmla="*/ 1116052 h 6095017"/>
              <a:gd name="connsiteX8009" fmla="*/ 4303558 w 10342563"/>
              <a:gd name="connsiteY8009" fmla="*/ 1129213 h 6095017"/>
              <a:gd name="connsiteX8010" fmla="*/ 4334235 w 10342563"/>
              <a:gd name="connsiteY8010" fmla="*/ 1164307 h 6095017"/>
              <a:gd name="connsiteX8011" fmla="*/ 4338618 w 10342563"/>
              <a:gd name="connsiteY8011" fmla="*/ 1173080 h 6095017"/>
              <a:gd name="connsiteX8012" fmla="*/ 4343000 w 10342563"/>
              <a:gd name="connsiteY8012" fmla="*/ 1208174 h 6095017"/>
              <a:gd name="connsiteX8013" fmla="*/ 4343000 w 10342563"/>
              <a:gd name="connsiteY8013" fmla="*/ 1238881 h 6095017"/>
              <a:gd name="connsiteX8014" fmla="*/ 4325470 w 10342563"/>
              <a:gd name="connsiteY8014" fmla="*/ 1256428 h 6095017"/>
              <a:gd name="connsiteX8015" fmla="*/ 4312323 w 10342563"/>
              <a:gd name="connsiteY8015" fmla="*/ 1256428 h 6095017"/>
              <a:gd name="connsiteX8016" fmla="*/ 4286028 w 10342563"/>
              <a:gd name="connsiteY8016" fmla="*/ 1243268 h 6095017"/>
              <a:gd name="connsiteX8017" fmla="*/ 4264116 w 10342563"/>
              <a:gd name="connsiteY8017" fmla="*/ 1199401 h 6095017"/>
              <a:gd name="connsiteX8018" fmla="*/ 4259734 w 10342563"/>
              <a:gd name="connsiteY8018" fmla="*/ 1195014 h 6095017"/>
              <a:gd name="connsiteX8019" fmla="*/ 4250969 w 10342563"/>
              <a:gd name="connsiteY8019" fmla="*/ 1203787 h 6095017"/>
              <a:gd name="connsiteX8020" fmla="*/ 4255351 w 10342563"/>
              <a:gd name="connsiteY8020" fmla="*/ 1225721 h 6095017"/>
              <a:gd name="connsiteX8021" fmla="*/ 4246586 w 10342563"/>
              <a:gd name="connsiteY8021" fmla="*/ 1243268 h 6095017"/>
              <a:gd name="connsiteX8022" fmla="*/ 4229057 w 10342563"/>
              <a:gd name="connsiteY8022" fmla="*/ 1247655 h 6095017"/>
              <a:gd name="connsiteX8023" fmla="*/ 4224674 w 10342563"/>
              <a:gd name="connsiteY8023" fmla="*/ 1256428 h 6095017"/>
              <a:gd name="connsiteX8024" fmla="*/ 4229057 w 10342563"/>
              <a:gd name="connsiteY8024" fmla="*/ 1256428 h 6095017"/>
              <a:gd name="connsiteX8025" fmla="*/ 4237822 w 10342563"/>
              <a:gd name="connsiteY8025" fmla="*/ 1260815 h 6095017"/>
              <a:gd name="connsiteX8026" fmla="*/ 4268499 w 10342563"/>
              <a:gd name="connsiteY8026" fmla="*/ 1260815 h 6095017"/>
              <a:gd name="connsiteX8027" fmla="*/ 4312323 w 10342563"/>
              <a:gd name="connsiteY8027" fmla="*/ 1273975 h 6095017"/>
              <a:gd name="connsiteX8028" fmla="*/ 4316706 w 10342563"/>
              <a:gd name="connsiteY8028" fmla="*/ 1273975 h 6095017"/>
              <a:gd name="connsiteX8029" fmla="*/ 4316706 w 10342563"/>
              <a:gd name="connsiteY8029" fmla="*/ 1282749 h 6095017"/>
              <a:gd name="connsiteX8030" fmla="*/ 4242204 w 10342563"/>
              <a:gd name="connsiteY8030" fmla="*/ 1335390 h 6095017"/>
              <a:gd name="connsiteX8031" fmla="*/ 4180850 w 10342563"/>
              <a:gd name="connsiteY8031" fmla="*/ 1361710 h 6095017"/>
              <a:gd name="connsiteX8032" fmla="*/ 4137025 w 10342563"/>
              <a:gd name="connsiteY8032" fmla="*/ 1374871 h 6095017"/>
              <a:gd name="connsiteX8033" fmla="*/ 4115113 w 10342563"/>
              <a:gd name="connsiteY8033" fmla="*/ 1374871 h 6095017"/>
              <a:gd name="connsiteX8034" fmla="*/ 4106348 w 10342563"/>
              <a:gd name="connsiteY8034" fmla="*/ 1379257 h 6095017"/>
              <a:gd name="connsiteX8035" fmla="*/ 4093201 w 10342563"/>
              <a:gd name="connsiteY8035" fmla="*/ 1383644 h 6095017"/>
              <a:gd name="connsiteX8036" fmla="*/ 4066907 w 10342563"/>
              <a:gd name="connsiteY8036" fmla="*/ 1383644 h 6095017"/>
              <a:gd name="connsiteX8037" fmla="*/ 4027464 w 10342563"/>
              <a:gd name="connsiteY8037" fmla="*/ 1418738 h 6095017"/>
              <a:gd name="connsiteX8038" fmla="*/ 3996787 w 10342563"/>
              <a:gd name="connsiteY8038" fmla="*/ 1458219 h 6095017"/>
              <a:gd name="connsiteX8039" fmla="*/ 3970493 w 10342563"/>
              <a:gd name="connsiteY8039" fmla="*/ 1480153 h 6095017"/>
              <a:gd name="connsiteX8040" fmla="*/ 3966110 w 10342563"/>
              <a:gd name="connsiteY8040" fmla="*/ 1480153 h 6095017"/>
              <a:gd name="connsiteX8041" fmla="*/ 3913521 w 10342563"/>
              <a:gd name="connsiteY8041" fmla="*/ 1502087 h 6095017"/>
              <a:gd name="connsiteX8042" fmla="*/ 3904756 w 10342563"/>
              <a:gd name="connsiteY8042" fmla="*/ 1510860 h 6095017"/>
              <a:gd name="connsiteX8043" fmla="*/ 3895991 w 10342563"/>
              <a:gd name="connsiteY8043" fmla="*/ 1515247 h 6095017"/>
              <a:gd name="connsiteX8044" fmla="*/ 3852167 w 10342563"/>
              <a:gd name="connsiteY8044" fmla="*/ 1515247 h 6095017"/>
              <a:gd name="connsiteX8045" fmla="*/ 3830254 w 10342563"/>
              <a:gd name="connsiteY8045" fmla="*/ 1528407 h 6095017"/>
              <a:gd name="connsiteX8046" fmla="*/ 3817107 w 10342563"/>
              <a:gd name="connsiteY8046" fmla="*/ 1537181 h 6095017"/>
              <a:gd name="connsiteX8047" fmla="*/ 3812725 w 10342563"/>
              <a:gd name="connsiteY8047" fmla="*/ 1550341 h 6095017"/>
              <a:gd name="connsiteX8048" fmla="*/ 3812725 w 10342563"/>
              <a:gd name="connsiteY8048" fmla="*/ 1554728 h 6095017"/>
              <a:gd name="connsiteX8049" fmla="*/ 3812725 w 10342563"/>
              <a:gd name="connsiteY8049" fmla="*/ 1567888 h 6095017"/>
              <a:gd name="connsiteX8050" fmla="*/ 3803960 w 10342563"/>
              <a:gd name="connsiteY8050" fmla="*/ 1572275 h 6095017"/>
              <a:gd name="connsiteX8051" fmla="*/ 3799577 w 10342563"/>
              <a:gd name="connsiteY8051" fmla="*/ 1581048 h 6095017"/>
              <a:gd name="connsiteX8052" fmla="*/ 3790812 w 10342563"/>
              <a:gd name="connsiteY8052" fmla="*/ 1620529 h 6095017"/>
              <a:gd name="connsiteX8053" fmla="*/ 3764518 w 10342563"/>
              <a:gd name="connsiteY8053" fmla="*/ 1655623 h 6095017"/>
              <a:gd name="connsiteX8054" fmla="*/ 3746988 w 10342563"/>
              <a:gd name="connsiteY8054" fmla="*/ 1668783 h 6095017"/>
              <a:gd name="connsiteX8055" fmla="*/ 3746988 w 10342563"/>
              <a:gd name="connsiteY8055" fmla="*/ 1664396 h 6095017"/>
              <a:gd name="connsiteX8056" fmla="*/ 3742606 w 10342563"/>
              <a:gd name="connsiteY8056" fmla="*/ 1664396 h 6095017"/>
              <a:gd name="connsiteX8057" fmla="*/ 3746988 w 10342563"/>
              <a:gd name="connsiteY8057" fmla="*/ 1668783 h 6095017"/>
              <a:gd name="connsiteX8058" fmla="*/ 3742606 w 10342563"/>
              <a:gd name="connsiteY8058" fmla="*/ 1690717 h 6095017"/>
              <a:gd name="connsiteX8059" fmla="*/ 3733841 w 10342563"/>
              <a:gd name="connsiteY8059" fmla="*/ 1712651 h 6095017"/>
              <a:gd name="connsiteX8060" fmla="*/ 3716311 w 10342563"/>
              <a:gd name="connsiteY8060" fmla="*/ 1743358 h 6095017"/>
              <a:gd name="connsiteX8061" fmla="*/ 3703164 w 10342563"/>
              <a:gd name="connsiteY8061" fmla="*/ 1791612 h 6095017"/>
              <a:gd name="connsiteX8062" fmla="*/ 3685634 w 10342563"/>
              <a:gd name="connsiteY8062" fmla="*/ 1800386 h 6095017"/>
              <a:gd name="connsiteX8063" fmla="*/ 3659339 w 10342563"/>
              <a:gd name="connsiteY8063" fmla="*/ 1791612 h 6095017"/>
              <a:gd name="connsiteX8064" fmla="*/ 3650574 w 10342563"/>
              <a:gd name="connsiteY8064" fmla="*/ 1787226 h 6095017"/>
              <a:gd name="connsiteX8065" fmla="*/ 3646192 w 10342563"/>
              <a:gd name="connsiteY8065" fmla="*/ 1778452 h 6095017"/>
              <a:gd name="connsiteX8066" fmla="*/ 3633045 w 10342563"/>
              <a:gd name="connsiteY8066" fmla="*/ 1752131 h 6095017"/>
              <a:gd name="connsiteX8067" fmla="*/ 3619897 w 10342563"/>
              <a:gd name="connsiteY8067" fmla="*/ 1743358 h 6095017"/>
              <a:gd name="connsiteX8068" fmla="*/ 3606750 w 10342563"/>
              <a:gd name="connsiteY8068" fmla="*/ 1747745 h 6095017"/>
              <a:gd name="connsiteX8069" fmla="*/ 3584838 w 10342563"/>
              <a:gd name="connsiteY8069" fmla="*/ 1752131 h 6095017"/>
              <a:gd name="connsiteX8070" fmla="*/ 3580456 w 10342563"/>
              <a:gd name="connsiteY8070" fmla="*/ 1747745 h 6095017"/>
              <a:gd name="connsiteX8071" fmla="*/ 3562925 w 10342563"/>
              <a:gd name="connsiteY8071" fmla="*/ 1730198 h 6095017"/>
              <a:gd name="connsiteX8072" fmla="*/ 3545396 w 10342563"/>
              <a:gd name="connsiteY8072" fmla="*/ 1712651 h 6095017"/>
              <a:gd name="connsiteX8073" fmla="*/ 3549778 w 10342563"/>
              <a:gd name="connsiteY8073" fmla="*/ 1703877 h 6095017"/>
              <a:gd name="connsiteX8074" fmla="*/ 3549778 w 10342563"/>
              <a:gd name="connsiteY8074" fmla="*/ 1686330 h 6095017"/>
              <a:gd name="connsiteX8075" fmla="*/ 3536631 w 10342563"/>
              <a:gd name="connsiteY8075" fmla="*/ 1660010 h 6095017"/>
              <a:gd name="connsiteX8076" fmla="*/ 3536631 w 10342563"/>
              <a:gd name="connsiteY8076" fmla="*/ 1646849 h 6095017"/>
              <a:gd name="connsiteX8077" fmla="*/ 3532248 w 10342563"/>
              <a:gd name="connsiteY8077" fmla="*/ 1633689 h 6095017"/>
              <a:gd name="connsiteX8078" fmla="*/ 3523483 w 10342563"/>
              <a:gd name="connsiteY8078" fmla="*/ 1624916 h 6095017"/>
              <a:gd name="connsiteX8079" fmla="*/ 3527867 w 10342563"/>
              <a:gd name="connsiteY8079" fmla="*/ 1624916 h 6095017"/>
              <a:gd name="connsiteX8080" fmla="*/ 3514719 w 10342563"/>
              <a:gd name="connsiteY8080" fmla="*/ 1585435 h 6095017"/>
              <a:gd name="connsiteX8081" fmla="*/ 3523483 w 10342563"/>
              <a:gd name="connsiteY8081" fmla="*/ 1563501 h 6095017"/>
              <a:gd name="connsiteX8082" fmla="*/ 3541013 w 10342563"/>
              <a:gd name="connsiteY8082" fmla="*/ 1545954 h 6095017"/>
              <a:gd name="connsiteX8083" fmla="*/ 3514719 w 10342563"/>
              <a:gd name="connsiteY8083" fmla="*/ 1554728 h 6095017"/>
              <a:gd name="connsiteX8084" fmla="*/ 3505954 w 10342563"/>
              <a:gd name="connsiteY8084" fmla="*/ 1545954 h 6095017"/>
              <a:gd name="connsiteX8085" fmla="*/ 3505954 w 10342563"/>
              <a:gd name="connsiteY8085" fmla="*/ 1541567 h 6095017"/>
              <a:gd name="connsiteX8086" fmla="*/ 3501571 w 10342563"/>
              <a:gd name="connsiteY8086" fmla="*/ 1488926 h 6095017"/>
              <a:gd name="connsiteX8087" fmla="*/ 3497189 w 10342563"/>
              <a:gd name="connsiteY8087" fmla="*/ 1471379 h 6095017"/>
              <a:gd name="connsiteX8088" fmla="*/ 3492806 w 10342563"/>
              <a:gd name="connsiteY8088" fmla="*/ 1453832 h 6095017"/>
              <a:gd name="connsiteX8089" fmla="*/ 3492806 w 10342563"/>
              <a:gd name="connsiteY8089" fmla="*/ 1431898 h 6095017"/>
              <a:gd name="connsiteX8090" fmla="*/ 3510336 w 10342563"/>
              <a:gd name="connsiteY8090" fmla="*/ 1414351 h 6095017"/>
              <a:gd name="connsiteX8091" fmla="*/ 3519102 w 10342563"/>
              <a:gd name="connsiteY8091" fmla="*/ 1409965 h 6095017"/>
              <a:gd name="connsiteX8092" fmla="*/ 3514719 w 10342563"/>
              <a:gd name="connsiteY8092" fmla="*/ 1409965 h 6095017"/>
              <a:gd name="connsiteX8093" fmla="*/ 3510336 w 10342563"/>
              <a:gd name="connsiteY8093" fmla="*/ 1414351 h 6095017"/>
              <a:gd name="connsiteX8094" fmla="*/ 3501571 w 10342563"/>
              <a:gd name="connsiteY8094" fmla="*/ 1409965 h 6095017"/>
              <a:gd name="connsiteX8095" fmla="*/ 3497189 w 10342563"/>
              <a:gd name="connsiteY8095" fmla="*/ 1396804 h 6095017"/>
              <a:gd name="connsiteX8096" fmla="*/ 3501571 w 10342563"/>
              <a:gd name="connsiteY8096" fmla="*/ 1379257 h 6095017"/>
              <a:gd name="connsiteX8097" fmla="*/ 3505954 w 10342563"/>
              <a:gd name="connsiteY8097" fmla="*/ 1361710 h 6095017"/>
              <a:gd name="connsiteX8098" fmla="*/ 3523483 w 10342563"/>
              <a:gd name="connsiteY8098" fmla="*/ 1344163 h 6095017"/>
              <a:gd name="connsiteX8099" fmla="*/ 3527867 w 10342563"/>
              <a:gd name="connsiteY8099" fmla="*/ 1335390 h 6095017"/>
              <a:gd name="connsiteX8100" fmla="*/ 3536631 w 10342563"/>
              <a:gd name="connsiteY8100" fmla="*/ 1326616 h 6095017"/>
              <a:gd name="connsiteX8101" fmla="*/ 3545396 w 10342563"/>
              <a:gd name="connsiteY8101" fmla="*/ 1331003 h 6095017"/>
              <a:gd name="connsiteX8102" fmla="*/ 3541013 w 10342563"/>
              <a:gd name="connsiteY8102" fmla="*/ 1309069 h 6095017"/>
              <a:gd name="connsiteX8103" fmla="*/ 3558543 w 10342563"/>
              <a:gd name="connsiteY8103" fmla="*/ 1304683 h 6095017"/>
              <a:gd name="connsiteX8104" fmla="*/ 3589220 w 10342563"/>
              <a:gd name="connsiteY8104" fmla="*/ 1282749 h 6095017"/>
              <a:gd name="connsiteX8105" fmla="*/ 3597985 w 10342563"/>
              <a:gd name="connsiteY8105" fmla="*/ 1278362 h 6095017"/>
              <a:gd name="connsiteX8106" fmla="*/ 3602367 w 10342563"/>
              <a:gd name="connsiteY8106" fmla="*/ 1269589 h 6095017"/>
              <a:gd name="connsiteX8107" fmla="*/ 3602367 w 10342563"/>
              <a:gd name="connsiteY8107" fmla="*/ 1260815 h 6095017"/>
              <a:gd name="connsiteX8108" fmla="*/ 3611132 w 10342563"/>
              <a:gd name="connsiteY8108" fmla="*/ 1247655 h 6095017"/>
              <a:gd name="connsiteX8109" fmla="*/ 3619897 w 10342563"/>
              <a:gd name="connsiteY8109" fmla="*/ 1234495 h 6095017"/>
              <a:gd name="connsiteX8110" fmla="*/ 3615515 w 10342563"/>
              <a:gd name="connsiteY8110" fmla="*/ 1225721 h 6095017"/>
              <a:gd name="connsiteX8111" fmla="*/ 3562925 w 10342563"/>
              <a:gd name="connsiteY8111" fmla="*/ 1208174 h 6095017"/>
              <a:gd name="connsiteX8112" fmla="*/ 3571690 w 10342563"/>
              <a:gd name="connsiteY8112" fmla="*/ 1225721 h 6095017"/>
              <a:gd name="connsiteX8113" fmla="*/ 3580456 w 10342563"/>
              <a:gd name="connsiteY8113" fmla="*/ 1234495 h 6095017"/>
              <a:gd name="connsiteX8114" fmla="*/ 3576073 w 10342563"/>
              <a:gd name="connsiteY8114" fmla="*/ 1256428 h 6095017"/>
              <a:gd name="connsiteX8115" fmla="*/ 3536631 w 10342563"/>
              <a:gd name="connsiteY8115" fmla="*/ 1260815 h 6095017"/>
              <a:gd name="connsiteX8116" fmla="*/ 3532248 w 10342563"/>
              <a:gd name="connsiteY8116" fmla="*/ 1260815 h 6095017"/>
              <a:gd name="connsiteX8117" fmla="*/ 3514719 w 10342563"/>
              <a:gd name="connsiteY8117" fmla="*/ 1225721 h 6095017"/>
              <a:gd name="connsiteX8118" fmla="*/ 3514719 w 10342563"/>
              <a:gd name="connsiteY8118" fmla="*/ 1203787 h 6095017"/>
              <a:gd name="connsiteX8119" fmla="*/ 3527867 w 10342563"/>
              <a:gd name="connsiteY8119" fmla="*/ 1190627 h 6095017"/>
              <a:gd name="connsiteX8120" fmla="*/ 3536631 w 10342563"/>
              <a:gd name="connsiteY8120" fmla="*/ 1186240 h 6095017"/>
              <a:gd name="connsiteX8121" fmla="*/ 3532248 w 10342563"/>
              <a:gd name="connsiteY8121" fmla="*/ 1173080 h 6095017"/>
              <a:gd name="connsiteX8122" fmla="*/ 3545396 w 10342563"/>
              <a:gd name="connsiteY8122" fmla="*/ 1155533 h 6095017"/>
              <a:gd name="connsiteX8123" fmla="*/ 3567308 w 10342563"/>
              <a:gd name="connsiteY8123" fmla="*/ 1159920 h 6095017"/>
              <a:gd name="connsiteX8124" fmla="*/ 3593603 w 10342563"/>
              <a:gd name="connsiteY8124" fmla="*/ 1168693 h 6095017"/>
              <a:gd name="connsiteX8125" fmla="*/ 3606750 w 10342563"/>
              <a:gd name="connsiteY8125" fmla="*/ 1186240 h 6095017"/>
              <a:gd name="connsiteX8126" fmla="*/ 3611132 w 10342563"/>
              <a:gd name="connsiteY8126" fmla="*/ 1186240 h 6095017"/>
              <a:gd name="connsiteX8127" fmla="*/ 3593603 w 10342563"/>
              <a:gd name="connsiteY8127" fmla="*/ 1168693 h 6095017"/>
              <a:gd name="connsiteX8128" fmla="*/ 3597985 w 10342563"/>
              <a:gd name="connsiteY8128" fmla="*/ 1159920 h 6095017"/>
              <a:gd name="connsiteX8129" fmla="*/ 3593603 w 10342563"/>
              <a:gd name="connsiteY8129" fmla="*/ 1146760 h 6095017"/>
              <a:gd name="connsiteX8130" fmla="*/ 3584838 w 10342563"/>
              <a:gd name="connsiteY8130" fmla="*/ 1142373 h 6095017"/>
              <a:gd name="connsiteX8131" fmla="*/ 3584838 w 10342563"/>
              <a:gd name="connsiteY8131" fmla="*/ 1133599 h 6095017"/>
              <a:gd name="connsiteX8132" fmla="*/ 3593603 w 10342563"/>
              <a:gd name="connsiteY8132" fmla="*/ 1116052 h 6095017"/>
              <a:gd name="connsiteX8133" fmla="*/ 3602367 w 10342563"/>
              <a:gd name="connsiteY8133" fmla="*/ 1111666 h 6095017"/>
              <a:gd name="connsiteX8134" fmla="*/ 3593603 w 10342563"/>
              <a:gd name="connsiteY8134" fmla="*/ 1107279 h 6095017"/>
              <a:gd name="connsiteX8135" fmla="*/ 3589220 w 10342563"/>
              <a:gd name="connsiteY8135" fmla="*/ 1102892 h 6095017"/>
              <a:gd name="connsiteX8136" fmla="*/ 3576073 w 10342563"/>
              <a:gd name="connsiteY8136" fmla="*/ 1107279 h 6095017"/>
              <a:gd name="connsiteX8137" fmla="*/ 3567308 w 10342563"/>
              <a:gd name="connsiteY8137" fmla="*/ 1116052 h 6095017"/>
              <a:gd name="connsiteX8138" fmla="*/ 3532248 w 10342563"/>
              <a:gd name="connsiteY8138" fmla="*/ 1111666 h 6095017"/>
              <a:gd name="connsiteX8139" fmla="*/ 3527867 w 10342563"/>
              <a:gd name="connsiteY8139" fmla="*/ 1094118 h 6095017"/>
              <a:gd name="connsiteX8140" fmla="*/ 3541013 w 10342563"/>
              <a:gd name="connsiteY8140" fmla="*/ 1067798 h 6095017"/>
              <a:gd name="connsiteX8141" fmla="*/ 3549778 w 10342563"/>
              <a:gd name="connsiteY8141" fmla="*/ 1063411 h 6095017"/>
              <a:gd name="connsiteX8142" fmla="*/ 3541013 w 10342563"/>
              <a:gd name="connsiteY8142" fmla="*/ 1059024 h 6095017"/>
              <a:gd name="connsiteX8143" fmla="*/ 3549778 w 10342563"/>
              <a:gd name="connsiteY8143" fmla="*/ 1037091 h 6095017"/>
              <a:gd name="connsiteX8144" fmla="*/ 3549778 w 10342563"/>
              <a:gd name="connsiteY8144" fmla="*/ 1028317 h 6095017"/>
              <a:gd name="connsiteX8145" fmla="*/ 3549778 w 10342563"/>
              <a:gd name="connsiteY8145" fmla="*/ 1023930 h 6095017"/>
              <a:gd name="connsiteX8146" fmla="*/ 3562925 w 10342563"/>
              <a:gd name="connsiteY8146" fmla="*/ 1019544 h 6095017"/>
              <a:gd name="connsiteX8147" fmla="*/ 3567308 w 10342563"/>
              <a:gd name="connsiteY8147" fmla="*/ 1006383 h 6095017"/>
              <a:gd name="connsiteX8148" fmla="*/ 3562925 w 10342563"/>
              <a:gd name="connsiteY8148" fmla="*/ 1001997 h 6095017"/>
              <a:gd name="connsiteX8149" fmla="*/ 3562925 w 10342563"/>
              <a:gd name="connsiteY8149" fmla="*/ 993223 h 6095017"/>
              <a:gd name="connsiteX8150" fmla="*/ 3562925 w 10342563"/>
              <a:gd name="connsiteY8150" fmla="*/ 971289 h 6095017"/>
              <a:gd name="connsiteX8151" fmla="*/ 3562925 w 10342563"/>
              <a:gd name="connsiteY8151" fmla="*/ 949356 h 6095017"/>
              <a:gd name="connsiteX8152" fmla="*/ 3558543 w 10342563"/>
              <a:gd name="connsiteY8152" fmla="*/ 936195 h 6095017"/>
              <a:gd name="connsiteX8153" fmla="*/ 3562925 w 10342563"/>
              <a:gd name="connsiteY8153" fmla="*/ 927422 h 6095017"/>
              <a:gd name="connsiteX8154" fmla="*/ 3558543 w 10342563"/>
              <a:gd name="connsiteY8154" fmla="*/ 918648 h 6095017"/>
              <a:gd name="connsiteX8155" fmla="*/ 3558543 w 10342563"/>
              <a:gd name="connsiteY8155" fmla="*/ 901101 h 6095017"/>
              <a:gd name="connsiteX8156" fmla="*/ 3562925 w 10342563"/>
              <a:gd name="connsiteY8156" fmla="*/ 896715 h 6095017"/>
              <a:gd name="connsiteX8157" fmla="*/ 3558543 w 10342563"/>
              <a:gd name="connsiteY8157" fmla="*/ 887941 h 6095017"/>
              <a:gd name="connsiteX8158" fmla="*/ 3549778 w 10342563"/>
              <a:gd name="connsiteY8158" fmla="*/ 883554 h 6095017"/>
              <a:gd name="connsiteX8159" fmla="*/ 3549778 w 10342563"/>
              <a:gd name="connsiteY8159" fmla="*/ 879168 h 6095017"/>
              <a:gd name="connsiteX8160" fmla="*/ 3554161 w 10342563"/>
              <a:gd name="connsiteY8160" fmla="*/ 861621 h 6095017"/>
              <a:gd name="connsiteX8161" fmla="*/ 3549778 w 10342563"/>
              <a:gd name="connsiteY8161" fmla="*/ 848460 h 6095017"/>
              <a:gd name="connsiteX8162" fmla="*/ 3545396 w 10342563"/>
              <a:gd name="connsiteY8162" fmla="*/ 817753 h 6095017"/>
              <a:gd name="connsiteX8163" fmla="*/ 3549778 w 10342563"/>
              <a:gd name="connsiteY8163" fmla="*/ 800206 h 6095017"/>
              <a:gd name="connsiteX8164" fmla="*/ 3549778 w 10342563"/>
              <a:gd name="connsiteY8164" fmla="*/ 791432 h 6095017"/>
              <a:gd name="connsiteX8165" fmla="*/ 3536631 w 10342563"/>
              <a:gd name="connsiteY8165" fmla="*/ 778272 h 6095017"/>
              <a:gd name="connsiteX8166" fmla="*/ 3505954 w 10342563"/>
              <a:gd name="connsiteY8166" fmla="*/ 751952 h 6095017"/>
              <a:gd name="connsiteX8167" fmla="*/ 3462129 w 10342563"/>
              <a:gd name="connsiteY8167" fmla="*/ 730018 h 6095017"/>
              <a:gd name="connsiteX8168" fmla="*/ 3457747 w 10342563"/>
              <a:gd name="connsiteY8168" fmla="*/ 730018 h 6095017"/>
              <a:gd name="connsiteX8169" fmla="*/ 3409540 w 10342563"/>
              <a:gd name="connsiteY8169" fmla="*/ 734405 h 6095017"/>
              <a:gd name="connsiteX8170" fmla="*/ 3405158 w 10342563"/>
              <a:gd name="connsiteY8170" fmla="*/ 734405 h 6095017"/>
              <a:gd name="connsiteX8171" fmla="*/ 3392010 w 10342563"/>
              <a:gd name="connsiteY8171" fmla="*/ 725631 h 6095017"/>
              <a:gd name="connsiteX8172" fmla="*/ 3378863 w 10342563"/>
              <a:gd name="connsiteY8172" fmla="*/ 730018 h 6095017"/>
              <a:gd name="connsiteX8173" fmla="*/ 3356951 w 10342563"/>
              <a:gd name="connsiteY8173" fmla="*/ 734405 h 6095017"/>
              <a:gd name="connsiteX8174" fmla="*/ 3326274 w 10342563"/>
              <a:gd name="connsiteY8174" fmla="*/ 694924 h 6095017"/>
              <a:gd name="connsiteX8175" fmla="*/ 3330656 w 10342563"/>
              <a:gd name="connsiteY8175" fmla="*/ 686150 h 6095017"/>
              <a:gd name="connsiteX8176" fmla="*/ 3343803 w 10342563"/>
              <a:gd name="connsiteY8176" fmla="*/ 677377 h 6095017"/>
              <a:gd name="connsiteX8177" fmla="*/ 3343803 w 10342563"/>
              <a:gd name="connsiteY8177" fmla="*/ 668603 h 6095017"/>
              <a:gd name="connsiteX8178" fmla="*/ 3321891 w 10342563"/>
              <a:gd name="connsiteY8178" fmla="*/ 646670 h 6095017"/>
              <a:gd name="connsiteX8179" fmla="*/ 3326274 w 10342563"/>
              <a:gd name="connsiteY8179" fmla="*/ 615962 h 6095017"/>
              <a:gd name="connsiteX8180" fmla="*/ 3348186 w 10342563"/>
              <a:gd name="connsiteY8180" fmla="*/ 615962 h 6095017"/>
              <a:gd name="connsiteX8181" fmla="*/ 3370098 w 10342563"/>
              <a:gd name="connsiteY8181" fmla="*/ 611576 h 6095017"/>
              <a:gd name="connsiteX8182" fmla="*/ 3413922 w 10342563"/>
              <a:gd name="connsiteY8182" fmla="*/ 611576 h 6095017"/>
              <a:gd name="connsiteX8183" fmla="*/ 3422687 w 10342563"/>
              <a:gd name="connsiteY8183" fmla="*/ 611576 h 6095017"/>
              <a:gd name="connsiteX8184" fmla="*/ 3427070 w 10342563"/>
              <a:gd name="connsiteY8184" fmla="*/ 607189 h 6095017"/>
              <a:gd name="connsiteX8185" fmla="*/ 3422687 w 10342563"/>
              <a:gd name="connsiteY8185" fmla="*/ 598415 h 6095017"/>
              <a:gd name="connsiteX8186" fmla="*/ 3418305 w 10342563"/>
              <a:gd name="connsiteY8186" fmla="*/ 598415 h 6095017"/>
              <a:gd name="connsiteX8187" fmla="*/ 3396393 w 10342563"/>
              <a:gd name="connsiteY8187" fmla="*/ 598415 h 6095017"/>
              <a:gd name="connsiteX8188" fmla="*/ 3378863 w 10342563"/>
              <a:gd name="connsiteY8188" fmla="*/ 598415 h 6095017"/>
              <a:gd name="connsiteX8189" fmla="*/ 3356951 w 10342563"/>
              <a:gd name="connsiteY8189" fmla="*/ 589642 h 6095017"/>
              <a:gd name="connsiteX8190" fmla="*/ 3348186 w 10342563"/>
              <a:gd name="connsiteY8190" fmla="*/ 567708 h 6095017"/>
              <a:gd name="connsiteX8191" fmla="*/ 3326274 w 10342563"/>
              <a:gd name="connsiteY8191" fmla="*/ 537001 h 6095017"/>
              <a:gd name="connsiteX8192" fmla="*/ 3326274 w 10342563"/>
              <a:gd name="connsiteY8192" fmla="*/ 510680 h 6095017"/>
              <a:gd name="connsiteX8193" fmla="*/ 3356951 w 10342563"/>
              <a:gd name="connsiteY8193" fmla="*/ 484360 h 6095017"/>
              <a:gd name="connsiteX8194" fmla="*/ 3409540 w 10342563"/>
              <a:gd name="connsiteY8194" fmla="*/ 475586 h 6095017"/>
              <a:gd name="connsiteX8195" fmla="*/ 3435835 w 10342563"/>
              <a:gd name="connsiteY8195" fmla="*/ 466813 h 6095017"/>
              <a:gd name="connsiteX8196" fmla="*/ 3453364 w 10342563"/>
              <a:gd name="connsiteY8196" fmla="*/ 462426 h 6095017"/>
              <a:gd name="connsiteX8197" fmla="*/ 3501571 w 10342563"/>
              <a:gd name="connsiteY8197" fmla="*/ 466813 h 6095017"/>
              <a:gd name="connsiteX8198" fmla="*/ 3514719 w 10342563"/>
              <a:gd name="connsiteY8198" fmla="*/ 462426 h 6095017"/>
              <a:gd name="connsiteX8199" fmla="*/ 3536631 w 10342563"/>
              <a:gd name="connsiteY8199" fmla="*/ 436105 h 6095017"/>
              <a:gd name="connsiteX8200" fmla="*/ 3545396 w 10342563"/>
              <a:gd name="connsiteY8200" fmla="*/ 422945 h 6095017"/>
              <a:gd name="connsiteX8201" fmla="*/ 3554161 w 10342563"/>
              <a:gd name="connsiteY8201" fmla="*/ 409785 h 6095017"/>
              <a:gd name="connsiteX8202" fmla="*/ 3558543 w 10342563"/>
              <a:gd name="connsiteY8202" fmla="*/ 401011 h 6095017"/>
              <a:gd name="connsiteX8203" fmla="*/ 3554161 w 10342563"/>
              <a:gd name="connsiteY8203" fmla="*/ 392238 h 6095017"/>
              <a:gd name="connsiteX8204" fmla="*/ 3527867 w 10342563"/>
              <a:gd name="connsiteY8204" fmla="*/ 383464 h 6095017"/>
              <a:gd name="connsiteX8205" fmla="*/ 3519102 w 10342563"/>
              <a:gd name="connsiteY8205" fmla="*/ 365917 h 6095017"/>
              <a:gd name="connsiteX8206" fmla="*/ 3549778 w 10342563"/>
              <a:gd name="connsiteY8206" fmla="*/ 330823 h 6095017"/>
              <a:gd name="connsiteX8207" fmla="*/ 3558543 w 10342563"/>
              <a:gd name="connsiteY8207" fmla="*/ 322050 h 6095017"/>
              <a:gd name="connsiteX8208" fmla="*/ 3589220 w 10342563"/>
              <a:gd name="connsiteY8208" fmla="*/ 304503 h 6095017"/>
              <a:gd name="connsiteX8209" fmla="*/ 3624280 w 10342563"/>
              <a:gd name="connsiteY8209" fmla="*/ 291343 h 6095017"/>
              <a:gd name="connsiteX8210" fmla="*/ 3650574 w 10342563"/>
              <a:gd name="connsiteY8210" fmla="*/ 295729 h 6095017"/>
              <a:gd name="connsiteX8211" fmla="*/ 3663722 w 10342563"/>
              <a:gd name="connsiteY8211" fmla="*/ 295729 h 6095017"/>
              <a:gd name="connsiteX8212" fmla="*/ 3668104 w 10342563"/>
              <a:gd name="connsiteY8212" fmla="*/ 286956 h 6095017"/>
              <a:gd name="connsiteX8213" fmla="*/ 3681251 w 10342563"/>
              <a:gd name="connsiteY8213" fmla="*/ 269409 h 6095017"/>
              <a:gd name="connsiteX8214" fmla="*/ 3685634 w 10342563"/>
              <a:gd name="connsiteY8214" fmla="*/ 247475 h 6095017"/>
              <a:gd name="connsiteX8215" fmla="*/ 3690016 w 10342563"/>
              <a:gd name="connsiteY8215" fmla="*/ 238702 h 6095017"/>
              <a:gd name="connsiteX8216" fmla="*/ 3698781 w 10342563"/>
              <a:gd name="connsiteY8216" fmla="*/ 225541 h 6095017"/>
              <a:gd name="connsiteX8217" fmla="*/ 3720693 w 10342563"/>
              <a:gd name="connsiteY8217" fmla="*/ 221155 h 6095017"/>
              <a:gd name="connsiteX8218" fmla="*/ 3729458 w 10342563"/>
              <a:gd name="connsiteY8218" fmla="*/ 234315 h 6095017"/>
              <a:gd name="connsiteX8219" fmla="*/ 3733841 w 10342563"/>
              <a:gd name="connsiteY8219" fmla="*/ 234315 h 6095017"/>
              <a:gd name="connsiteX8220" fmla="*/ 3733841 w 10342563"/>
              <a:gd name="connsiteY8220" fmla="*/ 229928 h 6095017"/>
              <a:gd name="connsiteX8221" fmla="*/ 3733841 w 10342563"/>
              <a:gd name="connsiteY8221" fmla="*/ 221155 h 6095017"/>
              <a:gd name="connsiteX8222" fmla="*/ 3746988 w 10342563"/>
              <a:gd name="connsiteY8222" fmla="*/ 207994 h 6095017"/>
              <a:gd name="connsiteX8223" fmla="*/ 3799577 w 10342563"/>
              <a:gd name="connsiteY8223" fmla="*/ 203608 h 6095017"/>
              <a:gd name="connsiteX8224" fmla="*/ 3834637 w 10342563"/>
              <a:gd name="connsiteY8224" fmla="*/ 194834 h 6095017"/>
              <a:gd name="connsiteX8225" fmla="*/ 3852167 w 10342563"/>
              <a:gd name="connsiteY8225" fmla="*/ 186061 h 6095017"/>
              <a:gd name="connsiteX8226" fmla="*/ 3865314 w 10342563"/>
              <a:gd name="connsiteY8226" fmla="*/ 194834 h 6095017"/>
              <a:gd name="connsiteX8227" fmla="*/ 3865314 w 10342563"/>
              <a:gd name="connsiteY8227" fmla="*/ 221155 h 6095017"/>
              <a:gd name="connsiteX8228" fmla="*/ 3852167 w 10342563"/>
              <a:gd name="connsiteY8228" fmla="*/ 247475 h 6095017"/>
              <a:gd name="connsiteX8229" fmla="*/ 3856549 w 10342563"/>
              <a:gd name="connsiteY8229" fmla="*/ 260635 h 6095017"/>
              <a:gd name="connsiteX8230" fmla="*/ 3860931 w 10342563"/>
              <a:gd name="connsiteY8230" fmla="*/ 260635 h 6095017"/>
              <a:gd name="connsiteX8231" fmla="*/ 3869696 w 10342563"/>
              <a:gd name="connsiteY8231" fmla="*/ 243088 h 6095017"/>
              <a:gd name="connsiteX8232" fmla="*/ 3869696 w 10342563"/>
              <a:gd name="connsiteY8232" fmla="*/ 225541 h 6095017"/>
              <a:gd name="connsiteX8233" fmla="*/ 3874079 w 10342563"/>
              <a:gd name="connsiteY8233" fmla="*/ 207994 h 6095017"/>
              <a:gd name="connsiteX8234" fmla="*/ 3882844 w 10342563"/>
              <a:gd name="connsiteY8234" fmla="*/ 203608 h 6095017"/>
              <a:gd name="connsiteX8235" fmla="*/ 3882844 w 10342563"/>
              <a:gd name="connsiteY8235" fmla="*/ 207994 h 6095017"/>
              <a:gd name="connsiteX8236" fmla="*/ 3887226 w 10342563"/>
              <a:gd name="connsiteY8236" fmla="*/ 216768 h 6095017"/>
              <a:gd name="connsiteX8237" fmla="*/ 3891609 w 10342563"/>
              <a:gd name="connsiteY8237" fmla="*/ 256249 h 6095017"/>
              <a:gd name="connsiteX8238" fmla="*/ 3887226 w 10342563"/>
              <a:gd name="connsiteY8238" fmla="*/ 273796 h 6095017"/>
              <a:gd name="connsiteX8239" fmla="*/ 3891609 w 10342563"/>
              <a:gd name="connsiteY8239" fmla="*/ 278182 h 6095017"/>
              <a:gd name="connsiteX8240" fmla="*/ 3900373 w 10342563"/>
              <a:gd name="connsiteY8240" fmla="*/ 273796 h 6095017"/>
              <a:gd name="connsiteX8241" fmla="*/ 3904756 w 10342563"/>
              <a:gd name="connsiteY8241" fmla="*/ 273796 h 6095017"/>
              <a:gd name="connsiteX8242" fmla="*/ 3922286 w 10342563"/>
              <a:gd name="connsiteY8242" fmla="*/ 273796 h 6095017"/>
              <a:gd name="connsiteX8243" fmla="*/ 3922286 w 10342563"/>
              <a:gd name="connsiteY8243" fmla="*/ 251862 h 6095017"/>
              <a:gd name="connsiteX8244" fmla="*/ 3926668 w 10342563"/>
              <a:gd name="connsiteY8244" fmla="*/ 207994 h 6095017"/>
              <a:gd name="connsiteX8245" fmla="*/ 3931051 w 10342563"/>
              <a:gd name="connsiteY8245" fmla="*/ 199221 h 6095017"/>
              <a:gd name="connsiteX8246" fmla="*/ 3948580 w 10342563"/>
              <a:gd name="connsiteY8246" fmla="*/ 194834 h 6095017"/>
              <a:gd name="connsiteX8247" fmla="*/ 3961728 w 10342563"/>
              <a:gd name="connsiteY8247" fmla="*/ 212381 h 6095017"/>
              <a:gd name="connsiteX8248" fmla="*/ 3979257 w 10342563"/>
              <a:gd name="connsiteY8248" fmla="*/ 247475 h 6095017"/>
              <a:gd name="connsiteX8249" fmla="*/ 3992405 w 10342563"/>
              <a:gd name="connsiteY8249" fmla="*/ 265022 h 6095017"/>
              <a:gd name="connsiteX8250" fmla="*/ 3992405 w 10342563"/>
              <a:gd name="connsiteY8250" fmla="*/ 278182 h 6095017"/>
              <a:gd name="connsiteX8251" fmla="*/ 3988022 w 10342563"/>
              <a:gd name="connsiteY8251" fmla="*/ 282569 h 6095017"/>
              <a:gd name="connsiteX8252" fmla="*/ 4001170 w 10342563"/>
              <a:gd name="connsiteY8252" fmla="*/ 295729 h 6095017"/>
              <a:gd name="connsiteX8253" fmla="*/ 4014317 w 10342563"/>
              <a:gd name="connsiteY8253" fmla="*/ 304503 h 6095017"/>
              <a:gd name="connsiteX8254" fmla="*/ 4023082 w 10342563"/>
              <a:gd name="connsiteY8254" fmla="*/ 295729 h 6095017"/>
              <a:gd name="connsiteX8255" fmla="*/ 4009935 w 10342563"/>
              <a:gd name="connsiteY8255" fmla="*/ 247475 h 6095017"/>
              <a:gd name="connsiteX8256" fmla="*/ 4001170 w 10342563"/>
              <a:gd name="connsiteY8256" fmla="*/ 203608 h 6095017"/>
              <a:gd name="connsiteX8257" fmla="*/ 4001170 w 10342563"/>
              <a:gd name="connsiteY8257" fmla="*/ 194834 h 6095017"/>
              <a:gd name="connsiteX8258" fmla="*/ 4009935 w 10342563"/>
              <a:gd name="connsiteY8258" fmla="*/ 186061 h 6095017"/>
              <a:gd name="connsiteX8259" fmla="*/ 4036229 w 10342563"/>
              <a:gd name="connsiteY8259" fmla="*/ 194834 h 6095017"/>
              <a:gd name="connsiteX8260" fmla="*/ 4040612 w 10342563"/>
              <a:gd name="connsiteY8260" fmla="*/ 194834 h 6095017"/>
              <a:gd name="connsiteX8261" fmla="*/ 4053759 w 10342563"/>
              <a:gd name="connsiteY8261" fmla="*/ 181674 h 6095017"/>
              <a:gd name="connsiteX8262" fmla="*/ 4062524 w 10342563"/>
              <a:gd name="connsiteY8262" fmla="*/ 172900 h 6095017"/>
              <a:gd name="connsiteX8263" fmla="*/ 4062524 w 10342563"/>
              <a:gd name="connsiteY8263" fmla="*/ 142193 h 6095017"/>
              <a:gd name="connsiteX8264" fmla="*/ 4071289 w 10342563"/>
              <a:gd name="connsiteY8264" fmla="*/ 137806 h 6095017"/>
              <a:gd name="connsiteX8265" fmla="*/ 4088818 w 10342563"/>
              <a:gd name="connsiteY8265" fmla="*/ 129033 h 6095017"/>
              <a:gd name="connsiteX8266" fmla="*/ 4110731 w 10342563"/>
              <a:gd name="connsiteY8266" fmla="*/ 129033 h 6095017"/>
              <a:gd name="connsiteX8267" fmla="*/ 4141408 w 10342563"/>
              <a:gd name="connsiteY8267" fmla="*/ 146580 h 6095017"/>
              <a:gd name="connsiteX8268" fmla="*/ 4150173 w 10342563"/>
              <a:gd name="connsiteY8268" fmla="*/ 142193 h 6095017"/>
              <a:gd name="connsiteX8269" fmla="*/ 4150173 w 10342563"/>
              <a:gd name="connsiteY8269" fmla="*/ 137806 h 6095017"/>
              <a:gd name="connsiteX8270" fmla="*/ 4145790 w 10342563"/>
              <a:gd name="connsiteY8270" fmla="*/ 124646 h 6095017"/>
              <a:gd name="connsiteX8271" fmla="*/ 4150173 w 10342563"/>
              <a:gd name="connsiteY8271" fmla="*/ 124646 h 6095017"/>
              <a:gd name="connsiteX8272" fmla="*/ 4154555 w 10342563"/>
              <a:gd name="connsiteY8272" fmla="*/ 120259 h 6095017"/>
              <a:gd name="connsiteX8273" fmla="*/ 4176467 w 10342563"/>
              <a:gd name="connsiteY8273" fmla="*/ 129033 h 6095017"/>
              <a:gd name="connsiteX8274" fmla="*/ 4176467 w 10342563"/>
              <a:gd name="connsiteY8274" fmla="*/ 133420 h 6095017"/>
              <a:gd name="connsiteX8275" fmla="*/ 4180850 w 10342563"/>
              <a:gd name="connsiteY8275" fmla="*/ 133420 h 6095017"/>
              <a:gd name="connsiteX8276" fmla="*/ 4176467 w 10342563"/>
              <a:gd name="connsiteY8276" fmla="*/ 129033 h 6095017"/>
              <a:gd name="connsiteX8277" fmla="*/ 4180850 w 10342563"/>
              <a:gd name="connsiteY8277" fmla="*/ 124646 h 6095017"/>
              <a:gd name="connsiteX8278" fmla="*/ 4176467 w 10342563"/>
              <a:gd name="connsiteY8278" fmla="*/ 124646 h 6095017"/>
              <a:gd name="connsiteX8279" fmla="*/ 4180850 w 10342563"/>
              <a:gd name="connsiteY8279" fmla="*/ 120259 h 6095017"/>
              <a:gd name="connsiteX8280" fmla="*/ 4202762 w 10342563"/>
              <a:gd name="connsiteY8280" fmla="*/ 98325 h 6095017"/>
              <a:gd name="connsiteX8281" fmla="*/ 4246586 w 10342563"/>
              <a:gd name="connsiteY8281" fmla="*/ 93939 h 6095017"/>
              <a:gd name="connsiteX8282" fmla="*/ 3663722 w 10342563"/>
              <a:gd name="connsiteY8282" fmla="*/ 93939 h 6095017"/>
              <a:gd name="connsiteX8283" fmla="*/ 3654957 w 10342563"/>
              <a:gd name="connsiteY8283" fmla="*/ 98325 h 6095017"/>
              <a:gd name="connsiteX8284" fmla="*/ 3659339 w 10342563"/>
              <a:gd name="connsiteY8284" fmla="*/ 98325 h 6095017"/>
              <a:gd name="connsiteX8285" fmla="*/ 3663722 w 10342563"/>
              <a:gd name="connsiteY8285" fmla="*/ 93939 h 6095017"/>
              <a:gd name="connsiteX8286" fmla="*/ 3431452 w 10342563"/>
              <a:gd name="connsiteY8286" fmla="*/ 720 h 6095017"/>
              <a:gd name="connsiteX8287" fmla="*/ 3440217 w 10342563"/>
              <a:gd name="connsiteY8287" fmla="*/ 6204 h 6095017"/>
              <a:gd name="connsiteX8288" fmla="*/ 3462129 w 10342563"/>
              <a:gd name="connsiteY8288" fmla="*/ 19364 h 6095017"/>
              <a:gd name="connsiteX8289" fmla="*/ 3466512 w 10342563"/>
              <a:gd name="connsiteY8289" fmla="*/ 23751 h 6095017"/>
              <a:gd name="connsiteX8290" fmla="*/ 3466512 w 10342563"/>
              <a:gd name="connsiteY8290" fmla="*/ 36911 h 6095017"/>
              <a:gd name="connsiteX8291" fmla="*/ 3475277 w 10342563"/>
              <a:gd name="connsiteY8291" fmla="*/ 41298 h 6095017"/>
              <a:gd name="connsiteX8292" fmla="*/ 3475277 w 10342563"/>
              <a:gd name="connsiteY8292" fmla="*/ 36911 h 6095017"/>
              <a:gd name="connsiteX8293" fmla="*/ 3479659 w 10342563"/>
              <a:gd name="connsiteY8293" fmla="*/ 10590 h 6095017"/>
              <a:gd name="connsiteX8294" fmla="*/ 3488424 w 10342563"/>
              <a:gd name="connsiteY8294" fmla="*/ 1817 h 6095017"/>
              <a:gd name="connsiteX8295" fmla="*/ 3505954 w 10342563"/>
              <a:gd name="connsiteY8295" fmla="*/ 1817 h 6095017"/>
              <a:gd name="connsiteX8296" fmla="*/ 3545396 w 10342563"/>
              <a:gd name="connsiteY8296" fmla="*/ 10590 h 6095017"/>
              <a:gd name="connsiteX8297" fmla="*/ 3545396 w 10342563"/>
              <a:gd name="connsiteY8297" fmla="*/ 19364 h 6095017"/>
              <a:gd name="connsiteX8298" fmla="*/ 3558543 w 10342563"/>
              <a:gd name="connsiteY8298" fmla="*/ 28137 h 6095017"/>
              <a:gd name="connsiteX8299" fmla="*/ 3584838 w 10342563"/>
              <a:gd name="connsiteY8299" fmla="*/ 23751 h 6095017"/>
              <a:gd name="connsiteX8300" fmla="*/ 3615515 w 10342563"/>
              <a:gd name="connsiteY8300" fmla="*/ 28137 h 6095017"/>
              <a:gd name="connsiteX8301" fmla="*/ 3628662 w 10342563"/>
              <a:gd name="connsiteY8301" fmla="*/ 41298 h 6095017"/>
              <a:gd name="connsiteX8302" fmla="*/ 3641810 w 10342563"/>
              <a:gd name="connsiteY8302" fmla="*/ 50071 h 6095017"/>
              <a:gd name="connsiteX8303" fmla="*/ 3668104 w 10342563"/>
              <a:gd name="connsiteY8303" fmla="*/ 63231 h 6095017"/>
              <a:gd name="connsiteX8304" fmla="*/ 3672486 w 10342563"/>
              <a:gd name="connsiteY8304" fmla="*/ 63231 h 6095017"/>
              <a:gd name="connsiteX8305" fmla="*/ 3676869 w 10342563"/>
              <a:gd name="connsiteY8305" fmla="*/ 67618 h 6095017"/>
              <a:gd name="connsiteX8306" fmla="*/ 3676869 w 10342563"/>
              <a:gd name="connsiteY8306" fmla="*/ 80779 h 6095017"/>
              <a:gd name="connsiteX8307" fmla="*/ 3668104 w 10342563"/>
              <a:gd name="connsiteY8307" fmla="*/ 93939 h 6095017"/>
              <a:gd name="connsiteX8308" fmla="*/ 3676869 w 10342563"/>
              <a:gd name="connsiteY8308" fmla="*/ 89552 h 6095017"/>
              <a:gd name="connsiteX8309" fmla="*/ 3694399 w 10342563"/>
              <a:gd name="connsiteY8309" fmla="*/ 85165 h 6095017"/>
              <a:gd name="connsiteX8310" fmla="*/ 3720693 w 10342563"/>
              <a:gd name="connsiteY8310" fmla="*/ 93939 h 6095017"/>
              <a:gd name="connsiteX8311" fmla="*/ 3725076 w 10342563"/>
              <a:gd name="connsiteY8311" fmla="*/ 98325 h 6095017"/>
              <a:gd name="connsiteX8312" fmla="*/ 3725076 w 10342563"/>
              <a:gd name="connsiteY8312" fmla="*/ 129033 h 6095017"/>
              <a:gd name="connsiteX8313" fmla="*/ 3733841 w 10342563"/>
              <a:gd name="connsiteY8313" fmla="*/ 137806 h 6095017"/>
              <a:gd name="connsiteX8314" fmla="*/ 3742606 w 10342563"/>
              <a:gd name="connsiteY8314" fmla="*/ 155353 h 6095017"/>
              <a:gd name="connsiteX8315" fmla="*/ 3738223 w 10342563"/>
              <a:gd name="connsiteY8315" fmla="*/ 177287 h 6095017"/>
              <a:gd name="connsiteX8316" fmla="*/ 3729458 w 10342563"/>
              <a:gd name="connsiteY8316" fmla="*/ 194834 h 6095017"/>
              <a:gd name="connsiteX8317" fmla="*/ 3720693 w 10342563"/>
              <a:gd name="connsiteY8317" fmla="*/ 194834 h 6095017"/>
              <a:gd name="connsiteX8318" fmla="*/ 3668104 w 10342563"/>
              <a:gd name="connsiteY8318" fmla="*/ 225541 h 6095017"/>
              <a:gd name="connsiteX8319" fmla="*/ 3611132 w 10342563"/>
              <a:gd name="connsiteY8319" fmla="*/ 229928 h 6095017"/>
              <a:gd name="connsiteX8320" fmla="*/ 3602367 w 10342563"/>
              <a:gd name="connsiteY8320" fmla="*/ 238702 h 6095017"/>
              <a:gd name="connsiteX8321" fmla="*/ 3615515 w 10342563"/>
              <a:gd name="connsiteY8321" fmla="*/ 243088 h 6095017"/>
              <a:gd name="connsiteX8322" fmla="*/ 3624280 w 10342563"/>
              <a:gd name="connsiteY8322" fmla="*/ 251862 h 6095017"/>
              <a:gd name="connsiteX8323" fmla="*/ 3619897 w 10342563"/>
              <a:gd name="connsiteY8323" fmla="*/ 260635 h 6095017"/>
              <a:gd name="connsiteX8324" fmla="*/ 3567308 w 10342563"/>
              <a:gd name="connsiteY8324" fmla="*/ 291343 h 6095017"/>
              <a:gd name="connsiteX8325" fmla="*/ 3510336 w 10342563"/>
              <a:gd name="connsiteY8325" fmla="*/ 313276 h 6095017"/>
              <a:gd name="connsiteX8326" fmla="*/ 3497189 w 10342563"/>
              <a:gd name="connsiteY8326" fmla="*/ 322050 h 6095017"/>
              <a:gd name="connsiteX8327" fmla="*/ 3470894 w 10342563"/>
              <a:gd name="connsiteY8327" fmla="*/ 339597 h 6095017"/>
              <a:gd name="connsiteX8328" fmla="*/ 3427070 w 10342563"/>
              <a:gd name="connsiteY8328" fmla="*/ 379078 h 6095017"/>
              <a:gd name="connsiteX8329" fmla="*/ 3387628 w 10342563"/>
              <a:gd name="connsiteY8329" fmla="*/ 387851 h 6095017"/>
              <a:gd name="connsiteX8330" fmla="*/ 3378863 w 10342563"/>
              <a:gd name="connsiteY8330" fmla="*/ 383464 h 6095017"/>
              <a:gd name="connsiteX8331" fmla="*/ 3374480 w 10342563"/>
              <a:gd name="connsiteY8331" fmla="*/ 379078 h 6095017"/>
              <a:gd name="connsiteX8332" fmla="*/ 3374480 w 10342563"/>
              <a:gd name="connsiteY8332" fmla="*/ 387851 h 6095017"/>
              <a:gd name="connsiteX8333" fmla="*/ 3361333 w 10342563"/>
              <a:gd name="connsiteY8333" fmla="*/ 396625 h 6095017"/>
              <a:gd name="connsiteX8334" fmla="*/ 3326274 w 10342563"/>
              <a:gd name="connsiteY8334" fmla="*/ 396625 h 6095017"/>
              <a:gd name="connsiteX8335" fmla="*/ 3313126 w 10342563"/>
              <a:gd name="connsiteY8335" fmla="*/ 401011 h 6095017"/>
              <a:gd name="connsiteX8336" fmla="*/ 3308744 w 10342563"/>
              <a:gd name="connsiteY8336" fmla="*/ 405398 h 6095017"/>
              <a:gd name="connsiteX8337" fmla="*/ 3313126 w 10342563"/>
              <a:gd name="connsiteY8337" fmla="*/ 405398 h 6095017"/>
              <a:gd name="connsiteX8338" fmla="*/ 3326274 w 10342563"/>
              <a:gd name="connsiteY8338" fmla="*/ 414172 h 6095017"/>
              <a:gd name="connsiteX8339" fmla="*/ 3335038 w 10342563"/>
              <a:gd name="connsiteY8339" fmla="*/ 427332 h 6095017"/>
              <a:gd name="connsiteX8340" fmla="*/ 3321891 w 10342563"/>
              <a:gd name="connsiteY8340" fmla="*/ 436105 h 6095017"/>
              <a:gd name="connsiteX8341" fmla="*/ 3304361 w 10342563"/>
              <a:gd name="connsiteY8341" fmla="*/ 431719 h 6095017"/>
              <a:gd name="connsiteX8342" fmla="*/ 3308744 w 10342563"/>
              <a:gd name="connsiteY8342" fmla="*/ 449266 h 6095017"/>
              <a:gd name="connsiteX8343" fmla="*/ 3308744 w 10342563"/>
              <a:gd name="connsiteY8343" fmla="*/ 466813 h 6095017"/>
              <a:gd name="connsiteX8344" fmla="*/ 3299979 w 10342563"/>
              <a:gd name="connsiteY8344" fmla="*/ 484360 h 6095017"/>
              <a:gd name="connsiteX8345" fmla="*/ 3286832 w 10342563"/>
              <a:gd name="connsiteY8345" fmla="*/ 497520 h 6095017"/>
              <a:gd name="connsiteX8346" fmla="*/ 3260537 w 10342563"/>
              <a:gd name="connsiteY8346" fmla="*/ 506293 h 6095017"/>
              <a:gd name="connsiteX8347" fmla="*/ 3260537 w 10342563"/>
              <a:gd name="connsiteY8347" fmla="*/ 515067 h 6095017"/>
              <a:gd name="connsiteX8348" fmla="*/ 3256154 w 10342563"/>
              <a:gd name="connsiteY8348" fmla="*/ 528227 h 6095017"/>
              <a:gd name="connsiteX8349" fmla="*/ 3216713 w 10342563"/>
              <a:gd name="connsiteY8349" fmla="*/ 528227 h 6095017"/>
              <a:gd name="connsiteX8350" fmla="*/ 3203565 w 10342563"/>
              <a:gd name="connsiteY8350" fmla="*/ 532614 h 6095017"/>
              <a:gd name="connsiteX8351" fmla="*/ 3203565 w 10342563"/>
              <a:gd name="connsiteY8351" fmla="*/ 537001 h 6095017"/>
              <a:gd name="connsiteX8352" fmla="*/ 3199183 w 10342563"/>
              <a:gd name="connsiteY8352" fmla="*/ 545774 h 6095017"/>
              <a:gd name="connsiteX8353" fmla="*/ 3181653 w 10342563"/>
              <a:gd name="connsiteY8353" fmla="*/ 567708 h 6095017"/>
              <a:gd name="connsiteX8354" fmla="*/ 3159741 w 10342563"/>
              <a:gd name="connsiteY8354" fmla="*/ 576482 h 6095017"/>
              <a:gd name="connsiteX8355" fmla="*/ 3146594 w 10342563"/>
              <a:gd name="connsiteY8355" fmla="*/ 585255 h 6095017"/>
              <a:gd name="connsiteX8356" fmla="*/ 3142211 w 10342563"/>
              <a:gd name="connsiteY8356" fmla="*/ 598415 h 6095017"/>
              <a:gd name="connsiteX8357" fmla="*/ 3150976 w 10342563"/>
              <a:gd name="connsiteY8357" fmla="*/ 607189 h 6095017"/>
              <a:gd name="connsiteX8358" fmla="*/ 3159741 w 10342563"/>
              <a:gd name="connsiteY8358" fmla="*/ 629123 h 6095017"/>
              <a:gd name="connsiteX8359" fmla="*/ 3159741 w 10342563"/>
              <a:gd name="connsiteY8359" fmla="*/ 633509 h 6095017"/>
              <a:gd name="connsiteX8360" fmla="*/ 3129064 w 10342563"/>
              <a:gd name="connsiteY8360" fmla="*/ 651056 h 6095017"/>
              <a:gd name="connsiteX8361" fmla="*/ 3107152 w 10342563"/>
              <a:gd name="connsiteY8361" fmla="*/ 655443 h 6095017"/>
              <a:gd name="connsiteX8362" fmla="*/ 3085240 w 10342563"/>
              <a:gd name="connsiteY8362" fmla="*/ 664217 h 6095017"/>
              <a:gd name="connsiteX8363" fmla="*/ 3072092 w 10342563"/>
              <a:gd name="connsiteY8363" fmla="*/ 655443 h 6095017"/>
              <a:gd name="connsiteX8364" fmla="*/ 3072092 w 10342563"/>
              <a:gd name="connsiteY8364" fmla="*/ 651056 h 6095017"/>
              <a:gd name="connsiteX8365" fmla="*/ 3063327 w 10342563"/>
              <a:gd name="connsiteY8365" fmla="*/ 637896 h 6095017"/>
              <a:gd name="connsiteX8366" fmla="*/ 3054562 w 10342563"/>
              <a:gd name="connsiteY8366" fmla="*/ 637896 h 6095017"/>
              <a:gd name="connsiteX8367" fmla="*/ 3015120 w 10342563"/>
              <a:gd name="connsiteY8367" fmla="*/ 624736 h 6095017"/>
              <a:gd name="connsiteX8368" fmla="*/ 2997591 w 10342563"/>
              <a:gd name="connsiteY8368" fmla="*/ 624736 h 6095017"/>
              <a:gd name="connsiteX8369" fmla="*/ 2993208 w 10342563"/>
              <a:gd name="connsiteY8369" fmla="*/ 629123 h 6095017"/>
              <a:gd name="connsiteX8370" fmla="*/ 2975678 w 10342563"/>
              <a:gd name="connsiteY8370" fmla="*/ 633509 h 6095017"/>
              <a:gd name="connsiteX8371" fmla="*/ 2966914 w 10342563"/>
              <a:gd name="connsiteY8371" fmla="*/ 629123 h 6095017"/>
              <a:gd name="connsiteX8372" fmla="*/ 2923089 w 10342563"/>
              <a:gd name="connsiteY8372" fmla="*/ 607189 h 6095017"/>
              <a:gd name="connsiteX8373" fmla="*/ 2883647 w 10342563"/>
              <a:gd name="connsiteY8373" fmla="*/ 580868 h 6095017"/>
              <a:gd name="connsiteX8374" fmla="*/ 2879265 w 10342563"/>
              <a:gd name="connsiteY8374" fmla="*/ 558935 h 6095017"/>
              <a:gd name="connsiteX8375" fmla="*/ 2892412 w 10342563"/>
              <a:gd name="connsiteY8375" fmla="*/ 558935 h 6095017"/>
              <a:gd name="connsiteX8376" fmla="*/ 2901177 w 10342563"/>
              <a:gd name="connsiteY8376" fmla="*/ 563321 h 6095017"/>
              <a:gd name="connsiteX8377" fmla="*/ 2909942 w 10342563"/>
              <a:gd name="connsiteY8377" fmla="*/ 554548 h 6095017"/>
              <a:gd name="connsiteX8378" fmla="*/ 2914324 w 10342563"/>
              <a:gd name="connsiteY8378" fmla="*/ 554548 h 6095017"/>
              <a:gd name="connsiteX8379" fmla="*/ 2975678 w 10342563"/>
              <a:gd name="connsiteY8379" fmla="*/ 537001 h 6095017"/>
              <a:gd name="connsiteX8380" fmla="*/ 2988826 w 10342563"/>
              <a:gd name="connsiteY8380" fmla="*/ 537001 h 6095017"/>
              <a:gd name="connsiteX8381" fmla="*/ 2980061 w 10342563"/>
              <a:gd name="connsiteY8381" fmla="*/ 493133 h 6095017"/>
              <a:gd name="connsiteX8382" fmla="*/ 2984443 w 10342563"/>
              <a:gd name="connsiteY8382" fmla="*/ 484360 h 6095017"/>
              <a:gd name="connsiteX8383" fmla="*/ 2988826 w 10342563"/>
              <a:gd name="connsiteY8383" fmla="*/ 479973 h 6095017"/>
              <a:gd name="connsiteX8384" fmla="*/ 3015120 w 10342563"/>
              <a:gd name="connsiteY8384" fmla="*/ 479973 h 6095017"/>
              <a:gd name="connsiteX8385" fmla="*/ 3023885 w 10342563"/>
              <a:gd name="connsiteY8385" fmla="*/ 488747 h 6095017"/>
              <a:gd name="connsiteX8386" fmla="*/ 3032650 w 10342563"/>
              <a:gd name="connsiteY8386" fmla="*/ 515067 h 6095017"/>
              <a:gd name="connsiteX8387" fmla="*/ 3037033 w 10342563"/>
              <a:gd name="connsiteY8387" fmla="*/ 515067 h 6095017"/>
              <a:gd name="connsiteX8388" fmla="*/ 3045798 w 10342563"/>
              <a:gd name="connsiteY8388" fmla="*/ 497520 h 6095017"/>
              <a:gd name="connsiteX8389" fmla="*/ 3045798 w 10342563"/>
              <a:gd name="connsiteY8389" fmla="*/ 484360 h 6095017"/>
              <a:gd name="connsiteX8390" fmla="*/ 3028268 w 10342563"/>
              <a:gd name="connsiteY8390" fmla="*/ 466813 h 6095017"/>
              <a:gd name="connsiteX8391" fmla="*/ 3023885 w 10342563"/>
              <a:gd name="connsiteY8391" fmla="*/ 466813 h 6095017"/>
              <a:gd name="connsiteX8392" fmla="*/ 3015120 w 10342563"/>
              <a:gd name="connsiteY8392" fmla="*/ 453652 h 6095017"/>
              <a:gd name="connsiteX8393" fmla="*/ 3028268 w 10342563"/>
              <a:gd name="connsiteY8393" fmla="*/ 431719 h 6095017"/>
              <a:gd name="connsiteX8394" fmla="*/ 3050180 w 10342563"/>
              <a:gd name="connsiteY8394" fmla="*/ 401011 h 6095017"/>
              <a:gd name="connsiteX8395" fmla="*/ 3076475 w 10342563"/>
              <a:gd name="connsiteY8395" fmla="*/ 396625 h 6095017"/>
              <a:gd name="connsiteX8396" fmla="*/ 3089622 w 10342563"/>
              <a:gd name="connsiteY8396" fmla="*/ 392238 h 6095017"/>
              <a:gd name="connsiteX8397" fmla="*/ 3111534 w 10342563"/>
              <a:gd name="connsiteY8397" fmla="*/ 392238 h 6095017"/>
              <a:gd name="connsiteX8398" fmla="*/ 3115917 w 10342563"/>
              <a:gd name="connsiteY8398" fmla="*/ 374691 h 6095017"/>
              <a:gd name="connsiteX8399" fmla="*/ 3124681 w 10342563"/>
              <a:gd name="connsiteY8399" fmla="*/ 365917 h 6095017"/>
              <a:gd name="connsiteX8400" fmla="*/ 3129064 w 10342563"/>
              <a:gd name="connsiteY8400" fmla="*/ 343984 h 6095017"/>
              <a:gd name="connsiteX8401" fmla="*/ 3129064 w 10342563"/>
              <a:gd name="connsiteY8401" fmla="*/ 313276 h 6095017"/>
              <a:gd name="connsiteX8402" fmla="*/ 3129064 w 10342563"/>
              <a:gd name="connsiteY8402" fmla="*/ 291343 h 6095017"/>
              <a:gd name="connsiteX8403" fmla="*/ 3124681 w 10342563"/>
              <a:gd name="connsiteY8403" fmla="*/ 278182 h 6095017"/>
              <a:gd name="connsiteX8404" fmla="*/ 3150976 w 10342563"/>
              <a:gd name="connsiteY8404" fmla="*/ 251862 h 6095017"/>
              <a:gd name="connsiteX8405" fmla="*/ 3168506 w 10342563"/>
              <a:gd name="connsiteY8405" fmla="*/ 251862 h 6095017"/>
              <a:gd name="connsiteX8406" fmla="*/ 3212330 w 10342563"/>
              <a:gd name="connsiteY8406" fmla="*/ 308890 h 6095017"/>
              <a:gd name="connsiteX8407" fmla="*/ 3212330 w 10342563"/>
              <a:gd name="connsiteY8407" fmla="*/ 313276 h 6095017"/>
              <a:gd name="connsiteX8408" fmla="*/ 3216713 w 10342563"/>
              <a:gd name="connsiteY8408" fmla="*/ 308890 h 6095017"/>
              <a:gd name="connsiteX8409" fmla="*/ 3216713 w 10342563"/>
              <a:gd name="connsiteY8409" fmla="*/ 278182 h 6095017"/>
              <a:gd name="connsiteX8410" fmla="*/ 3229860 w 10342563"/>
              <a:gd name="connsiteY8410" fmla="*/ 269409 h 6095017"/>
              <a:gd name="connsiteX8411" fmla="*/ 3251772 w 10342563"/>
              <a:gd name="connsiteY8411" fmla="*/ 273796 h 6095017"/>
              <a:gd name="connsiteX8412" fmla="*/ 3286832 w 10342563"/>
              <a:gd name="connsiteY8412" fmla="*/ 269409 h 6095017"/>
              <a:gd name="connsiteX8413" fmla="*/ 3361333 w 10342563"/>
              <a:gd name="connsiteY8413" fmla="*/ 260635 h 6095017"/>
              <a:gd name="connsiteX8414" fmla="*/ 3339421 w 10342563"/>
              <a:gd name="connsiteY8414" fmla="*/ 251862 h 6095017"/>
              <a:gd name="connsiteX8415" fmla="*/ 3335038 w 10342563"/>
              <a:gd name="connsiteY8415" fmla="*/ 243088 h 6095017"/>
              <a:gd name="connsiteX8416" fmla="*/ 3339421 w 10342563"/>
              <a:gd name="connsiteY8416" fmla="*/ 238702 h 6095017"/>
              <a:gd name="connsiteX8417" fmla="*/ 3339421 w 10342563"/>
              <a:gd name="connsiteY8417" fmla="*/ 234315 h 6095017"/>
              <a:gd name="connsiteX8418" fmla="*/ 3330656 w 10342563"/>
              <a:gd name="connsiteY8418" fmla="*/ 238702 h 6095017"/>
              <a:gd name="connsiteX8419" fmla="*/ 3282449 w 10342563"/>
              <a:gd name="connsiteY8419" fmla="*/ 260635 h 6095017"/>
              <a:gd name="connsiteX8420" fmla="*/ 3238625 w 10342563"/>
              <a:gd name="connsiteY8420" fmla="*/ 251862 h 6095017"/>
              <a:gd name="connsiteX8421" fmla="*/ 3234243 w 10342563"/>
              <a:gd name="connsiteY8421" fmla="*/ 238702 h 6095017"/>
              <a:gd name="connsiteX8422" fmla="*/ 3203565 w 10342563"/>
              <a:gd name="connsiteY8422" fmla="*/ 247475 h 6095017"/>
              <a:gd name="connsiteX8423" fmla="*/ 3168506 w 10342563"/>
              <a:gd name="connsiteY8423" fmla="*/ 229928 h 6095017"/>
              <a:gd name="connsiteX8424" fmla="*/ 3164123 w 10342563"/>
              <a:gd name="connsiteY8424" fmla="*/ 216768 h 6095017"/>
              <a:gd name="connsiteX8425" fmla="*/ 3142211 w 10342563"/>
              <a:gd name="connsiteY8425" fmla="*/ 207994 h 6095017"/>
              <a:gd name="connsiteX8426" fmla="*/ 3129064 w 10342563"/>
              <a:gd name="connsiteY8426" fmla="*/ 181674 h 6095017"/>
              <a:gd name="connsiteX8427" fmla="*/ 3137829 w 10342563"/>
              <a:gd name="connsiteY8427" fmla="*/ 168514 h 6095017"/>
              <a:gd name="connsiteX8428" fmla="*/ 3142211 w 10342563"/>
              <a:gd name="connsiteY8428" fmla="*/ 168514 h 6095017"/>
              <a:gd name="connsiteX8429" fmla="*/ 3146594 w 10342563"/>
              <a:gd name="connsiteY8429" fmla="*/ 164127 h 6095017"/>
              <a:gd name="connsiteX8430" fmla="*/ 3142211 w 10342563"/>
              <a:gd name="connsiteY8430" fmla="*/ 164127 h 6095017"/>
              <a:gd name="connsiteX8431" fmla="*/ 3137829 w 10342563"/>
              <a:gd name="connsiteY8431" fmla="*/ 142193 h 6095017"/>
              <a:gd name="connsiteX8432" fmla="*/ 3142211 w 10342563"/>
              <a:gd name="connsiteY8432" fmla="*/ 133420 h 6095017"/>
              <a:gd name="connsiteX8433" fmla="*/ 3142211 w 10342563"/>
              <a:gd name="connsiteY8433" fmla="*/ 120259 h 6095017"/>
              <a:gd name="connsiteX8434" fmla="*/ 3142211 w 10342563"/>
              <a:gd name="connsiteY8434" fmla="*/ 107099 h 6095017"/>
              <a:gd name="connsiteX8435" fmla="*/ 3150976 w 10342563"/>
              <a:gd name="connsiteY8435" fmla="*/ 107099 h 6095017"/>
              <a:gd name="connsiteX8436" fmla="*/ 3150976 w 10342563"/>
              <a:gd name="connsiteY8436" fmla="*/ 98325 h 6095017"/>
              <a:gd name="connsiteX8437" fmla="*/ 3146594 w 10342563"/>
              <a:gd name="connsiteY8437" fmla="*/ 98325 h 6095017"/>
              <a:gd name="connsiteX8438" fmla="*/ 3142211 w 10342563"/>
              <a:gd name="connsiteY8438" fmla="*/ 107099 h 6095017"/>
              <a:gd name="connsiteX8439" fmla="*/ 3133446 w 10342563"/>
              <a:gd name="connsiteY8439" fmla="*/ 107099 h 6095017"/>
              <a:gd name="connsiteX8440" fmla="*/ 3129064 w 10342563"/>
              <a:gd name="connsiteY8440" fmla="*/ 85165 h 6095017"/>
              <a:gd name="connsiteX8441" fmla="*/ 3137829 w 10342563"/>
              <a:gd name="connsiteY8441" fmla="*/ 80779 h 6095017"/>
              <a:gd name="connsiteX8442" fmla="*/ 3177271 w 10342563"/>
              <a:gd name="connsiteY8442" fmla="*/ 63231 h 6095017"/>
              <a:gd name="connsiteX8443" fmla="*/ 3194800 w 10342563"/>
              <a:gd name="connsiteY8443" fmla="*/ 67618 h 6095017"/>
              <a:gd name="connsiteX8444" fmla="*/ 3203565 w 10342563"/>
              <a:gd name="connsiteY8444" fmla="*/ 67618 h 6095017"/>
              <a:gd name="connsiteX8445" fmla="*/ 3212330 w 10342563"/>
              <a:gd name="connsiteY8445" fmla="*/ 58845 h 6095017"/>
              <a:gd name="connsiteX8446" fmla="*/ 3225478 w 10342563"/>
              <a:gd name="connsiteY8446" fmla="*/ 58845 h 6095017"/>
              <a:gd name="connsiteX8447" fmla="*/ 3234243 w 10342563"/>
              <a:gd name="connsiteY8447" fmla="*/ 67618 h 6095017"/>
              <a:gd name="connsiteX8448" fmla="*/ 3243007 w 10342563"/>
              <a:gd name="connsiteY8448" fmla="*/ 72005 h 6095017"/>
              <a:gd name="connsiteX8449" fmla="*/ 3256154 w 10342563"/>
              <a:gd name="connsiteY8449" fmla="*/ 76392 h 6095017"/>
              <a:gd name="connsiteX8450" fmla="*/ 3269302 w 10342563"/>
              <a:gd name="connsiteY8450" fmla="*/ 85165 h 6095017"/>
              <a:gd name="connsiteX8451" fmla="*/ 3260537 w 10342563"/>
              <a:gd name="connsiteY8451" fmla="*/ 54458 h 6095017"/>
              <a:gd name="connsiteX8452" fmla="*/ 3264919 w 10342563"/>
              <a:gd name="connsiteY8452" fmla="*/ 50071 h 6095017"/>
              <a:gd name="connsiteX8453" fmla="*/ 3269302 w 10342563"/>
              <a:gd name="connsiteY8453" fmla="*/ 50071 h 6095017"/>
              <a:gd name="connsiteX8454" fmla="*/ 3282449 w 10342563"/>
              <a:gd name="connsiteY8454" fmla="*/ 36911 h 6095017"/>
              <a:gd name="connsiteX8455" fmla="*/ 3291214 w 10342563"/>
              <a:gd name="connsiteY8455" fmla="*/ 28137 h 6095017"/>
              <a:gd name="connsiteX8456" fmla="*/ 3308744 w 10342563"/>
              <a:gd name="connsiteY8456" fmla="*/ 32524 h 6095017"/>
              <a:gd name="connsiteX8457" fmla="*/ 3321891 w 10342563"/>
              <a:gd name="connsiteY8457" fmla="*/ 63231 h 6095017"/>
              <a:gd name="connsiteX8458" fmla="*/ 3339421 w 10342563"/>
              <a:gd name="connsiteY8458" fmla="*/ 63231 h 6095017"/>
              <a:gd name="connsiteX8459" fmla="*/ 3343803 w 10342563"/>
              <a:gd name="connsiteY8459" fmla="*/ 50071 h 6095017"/>
              <a:gd name="connsiteX8460" fmla="*/ 3352568 w 10342563"/>
              <a:gd name="connsiteY8460" fmla="*/ 28137 h 6095017"/>
              <a:gd name="connsiteX8461" fmla="*/ 3365716 w 10342563"/>
              <a:gd name="connsiteY8461" fmla="*/ 19364 h 6095017"/>
              <a:gd name="connsiteX8462" fmla="*/ 3370098 w 10342563"/>
              <a:gd name="connsiteY8462" fmla="*/ 23751 h 6095017"/>
              <a:gd name="connsiteX8463" fmla="*/ 3378863 w 10342563"/>
              <a:gd name="connsiteY8463" fmla="*/ 14977 h 6095017"/>
              <a:gd name="connsiteX8464" fmla="*/ 3396393 w 10342563"/>
              <a:gd name="connsiteY8464" fmla="*/ 14977 h 6095017"/>
              <a:gd name="connsiteX8465" fmla="*/ 3409540 w 10342563"/>
              <a:gd name="connsiteY8465" fmla="*/ 32524 h 6095017"/>
              <a:gd name="connsiteX8466" fmla="*/ 3409540 w 10342563"/>
              <a:gd name="connsiteY8466" fmla="*/ 36911 h 6095017"/>
              <a:gd name="connsiteX8467" fmla="*/ 3413922 w 10342563"/>
              <a:gd name="connsiteY8467" fmla="*/ 32524 h 6095017"/>
              <a:gd name="connsiteX8468" fmla="*/ 3413922 w 10342563"/>
              <a:gd name="connsiteY8468" fmla="*/ 14977 h 6095017"/>
              <a:gd name="connsiteX8469" fmla="*/ 3422687 w 10342563"/>
              <a:gd name="connsiteY8469" fmla="*/ 1817 h 6095017"/>
              <a:gd name="connsiteX8470" fmla="*/ 3431452 w 10342563"/>
              <a:gd name="connsiteY8470" fmla="*/ 720 h 6095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</a:cxnLst>
            <a:rect l="l" t="t" r="r" b="b"/>
            <a:pathLst>
              <a:path w="10342563" h="6095017">
                <a:moveTo>
                  <a:pt x="2892412" y="6024829"/>
                </a:moveTo>
                <a:cubicBezTo>
                  <a:pt x="2892412" y="6024829"/>
                  <a:pt x="2888030" y="6029216"/>
                  <a:pt x="2888030" y="6029216"/>
                </a:cubicBezTo>
                <a:cubicBezTo>
                  <a:pt x="2888030" y="6033603"/>
                  <a:pt x="2888030" y="6033603"/>
                  <a:pt x="2888030" y="6033603"/>
                </a:cubicBezTo>
                <a:cubicBezTo>
                  <a:pt x="2892412" y="6033603"/>
                  <a:pt x="2892412" y="6033603"/>
                  <a:pt x="2896795" y="6033603"/>
                </a:cubicBezTo>
                <a:cubicBezTo>
                  <a:pt x="2896795" y="6033603"/>
                  <a:pt x="2901177" y="6029216"/>
                  <a:pt x="2896795" y="6029216"/>
                </a:cubicBezTo>
                <a:cubicBezTo>
                  <a:pt x="2896795" y="6029216"/>
                  <a:pt x="2896795" y="6024829"/>
                  <a:pt x="2892412" y="6024829"/>
                </a:cubicBezTo>
                <a:close/>
                <a:moveTo>
                  <a:pt x="2870500" y="6020442"/>
                </a:moveTo>
                <a:cubicBezTo>
                  <a:pt x="2870500" y="6020442"/>
                  <a:pt x="2866117" y="6020442"/>
                  <a:pt x="2866117" y="6024829"/>
                </a:cubicBezTo>
                <a:cubicBezTo>
                  <a:pt x="2866117" y="6024829"/>
                  <a:pt x="2870500" y="6024829"/>
                  <a:pt x="2870500" y="6024829"/>
                </a:cubicBezTo>
                <a:cubicBezTo>
                  <a:pt x="2870500" y="6024829"/>
                  <a:pt x="2870500" y="6029216"/>
                  <a:pt x="2870500" y="6029216"/>
                </a:cubicBezTo>
                <a:cubicBezTo>
                  <a:pt x="2874882" y="6029216"/>
                  <a:pt x="2874882" y="6029216"/>
                  <a:pt x="2874882" y="6029216"/>
                </a:cubicBezTo>
                <a:cubicBezTo>
                  <a:pt x="2874882" y="6029216"/>
                  <a:pt x="2874882" y="6033603"/>
                  <a:pt x="2874882" y="6033603"/>
                </a:cubicBezTo>
                <a:cubicBezTo>
                  <a:pt x="2874882" y="6037989"/>
                  <a:pt x="2879265" y="6037989"/>
                  <a:pt x="2883647" y="6037989"/>
                </a:cubicBezTo>
                <a:cubicBezTo>
                  <a:pt x="2883647" y="6037989"/>
                  <a:pt x="2888030" y="6037989"/>
                  <a:pt x="2888030" y="6037989"/>
                </a:cubicBezTo>
                <a:cubicBezTo>
                  <a:pt x="2883647" y="6033603"/>
                  <a:pt x="2879265" y="6029216"/>
                  <a:pt x="2874882" y="6029216"/>
                </a:cubicBezTo>
                <a:cubicBezTo>
                  <a:pt x="2874882" y="6029216"/>
                  <a:pt x="2874882" y="6029216"/>
                  <a:pt x="2874882" y="6024829"/>
                </a:cubicBezTo>
                <a:cubicBezTo>
                  <a:pt x="2874882" y="6024829"/>
                  <a:pt x="2870500" y="6024829"/>
                  <a:pt x="2870500" y="6024829"/>
                </a:cubicBezTo>
                <a:cubicBezTo>
                  <a:pt x="2870500" y="6024829"/>
                  <a:pt x="2870500" y="6024829"/>
                  <a:pt x="2870500" y="6020442"/>
                </a:cubicBezTo>
                <a:close/>
                <a:moveTo>
                  <a:pt x="2896795" y="5998509"/>
                </a:moveTo>
                <a:cubicBezTo>
                  <a:pt x="2892412" y="6002895"/>
                  <a:pt x="2892412" y="6007282"/>
                  <a:pt x="2892412" y="6007282"/>
                </a:cubicBezTo>
                <a:cubicBezTo>
                  <a:pt x="2896795" y="6007282"/>
                  <a:pt x="2896795" y="6007282"/>
                  <a:pt x="2896795" y="6007282"/>
                </a:cubicBezTo>
                <a:cubicBezTo>
                  <a:pt x="2901177" y="6007282"/>
                  <a:pt x="2901177" y="6007282"/>
                  <a:pt x="2901177" y="6002895"/>
                </a:cubicBezTo>
                <a:cubicBezTo>
                  <a:pt x="2905559" y="6002895"/>
                  <a:pt x="2905559" y="6002895"/>
                  <a:pt x="2905559" y="5998509"/>
                </a:cubicBezTo>
                <a:cubicBezTo>
                  <a:pt x="2901177" y="5998509"/>
                  <a:pt x="2901177" y="5998509"/>
                  <a:pt x="2896795" y="5998509"/>
                </a:cubicBezTo>
                <a:close/>
                <a:moveTo>
                  <a:pt x="9856112" y="5989735"/>
                </a:moveTo>
                <a:cubicBezTo>
                  <a:pt x="9860494" y="5989735"/>
                  <a:pt x="9864877" y="5989735"/>
                  <a:pt x="9864877" y="5994122"/>
                </a:cubicBezTo>
                <a:cubicBezTo>
                  <a:pt x="9869259" y="6002895"/>
                  <a:pt x="9869259" y="6011669"/>
                  <a:pt x="9864877" y="6011669"/>
                </a:cubicBezTo>
                <a:cubicBezTo>
                  <a:pt x="9860494" y="6016056"/>
                  <a:pt x="9851730" y="6016056"/>
                  <a:pt x="9847347" y="6016056"/>
                </a:cubicBezTo>
                <a:cubicBezTo>
                  <a:pt x="9847347" y="6002895"/>
                  <a:pt x="9851730" y="5998509"/>
                  <a:pt x="9856112" y="5989735"/>
                </a:cubicBezTo>
                <a:close/>
                <a:moveTo>
                  <a:pt x="2809146" y="5959028"/>
                </a:moveTo>
                <a:cubicBezTo>
                  <a:pt x="2809146" y="5959028"/>
                  <a:pt x="2804763" y="5963415"/>
                  <a:pt x="2809146" y="5967801"/>
                </a:cubicBezTo>
                <a:cubicBezTo>
                  <a:pt x="2813528" y="5967801"/>
                  <a:pt x="2813528" y="5963415"/>
                  <a:pt x="2817911" y="5963415"/>
                </a:cubicBezTo>
                <a:cubicBezTo>
                  <a:pt x="2813528" y="5963415"/>
                  <a:pt x="2813528" y="5959028"/>
                  <a:pt x="2809146" y="5959028"/>
                </a:cubicBezTo>
                <a:close/>
                <a:moveTo>
                  <a:pt x="2717114" y="5849359"/>
                </a:moveTo>
                <a:cubicBezTo>
                  <a:pt x="2717114" y="5853746"/>
                  <a:pt x="2717114" y="5862519"/>
                  <a:pt x="2717114" y="5866906"/>
                </a:cubicBezTo>
                <a:cubicBezTo>
                  <a:pt x="2717114" y="5862519"/>
                  <a:pt x="2712732" y="5862519"/>
                  <a:pt x="2708349" y="5862519"/>
                </a:cubicBezTo>
                <a:cubicBezTo>
                  <a:pt x="2703967" y="5862519"/>
                  <a:pt x="2703967" y="5853746"/>
                  <a:pt x="2708349" y="5853746"/>
                </a:cubicBezTo>
                <a:cubicBezTo>
                  <a:pt x="2712732" y="5853746"/>
                  <a:pt x="2717114" y="5849359"/>
                  <a:pt x="2717114" y="5849359"/>
                </a:cubicBezTo>
                <a:close/>
                <a:moveTo>
                  <a:pt x="2712732" y="5774784"/>
                </a:moveTo>
                <a:cubicBezTo>
                  <a:pt x="2712732" y="5779171"/>
                  <a:pt x="2712732" y="5779171"/>
                  <a:pt x="2712732" y="5779171"/>
                </a:cubicBezTo>
                <a:cubicBezTo>
                  <a:pt x="2712732" y="5779171"/>
                  <a:pt x="2717114" y="5779171"/>
                  <a:pt x="2717114" y="5779171"/>
                </a:cubicBezTo>
                <a:cubicBezTo>
                  <a:pt x="2717114" y="5774784"/>
                  <a:pt x="2717114" y="5774784"/>
                  <a:pt x="2712732" y="5774784"/>
                </a:cubicBezTo>
                <a:close/>
                <a:moveTo>
                  <a:pt x="10114128" y="5683759"/>
                </a:moveTo>
                <a:cubicBezTo>
                  <a:pt x="10116867" y="5683759"/>
                  <a:pt x="10119058" y="5684856"/>
                  <a:pt x="10119058" y="5687049"/>
                </a:cubicBezTo>
                <a:cubicBezTo>
                  <a:pt x="10123441" y="5691436"/>
                  <a:pt x="10123441" y="5691436"/>
                  <a:pt x="10123441" y="5695823"/>
                </a:cubicBezTo>
                <a:cubicBezTo>
                  <a:pt x="10127823" y="5700209"/>
                  <a:pt x="10123441" y="5708983"/>
                  <a:pt x="10132206" y="5708983"/>
                </a:cubicBezTo>
                <a:cubicBezTo>
                  <a:pt x="10136588" y="5708983"/>
                  <a:pt x="10145353" y="5708983"/>
                  <a:pt x="10149736" y="5704596"/>
                </a:cubicBezTo>
                <a:cubicBezTo>
                  <a:pt x="10149736" y="5704596"/>
                  <a:pt x="10158500" y="5708983"/>
                  <a:pt x="10158500" y="5713370"/>
                </a:cubicBezTo>
                <a:cubicBezTo>
                  <a:pt x="10154118" y="5713370"/>
                  <a:pt x="10158500" y="5713370"/>
                  <a:pt x="10154118" y="5717756"/>
                </a:cubicBezTo>
                <a:cubicBezTo>
                  <a:pt x="10154118" y="5717756"/>
                  <a:pt x="10154118" y="5722143"/>
                  <a:pt x="10154118" y="5722143"/>
                </a:cubicBezTo>
                <a:cubicBezTo>
                  <a:pt x="10154118" y="5726530"/>
                  <a:pt x="10154118" y="5726530"/>
                  <a:pt x="10154118" y="5730917"/>
                </a:cubicBezTo>
                <a:cubicBezTo>
                  <a:pt x="10154118" y="5730917"/>
                  <a:pt x="10154118" y="5739690"/>
                  <a:pt x="10154118" y="5744077"/>
                </a:cubicBezTo>
                <a:cubicBezTo>
                  <a:pt x="10149736" y="5748464"/>
                  <a:pt x="10149736" y="5752850"/>
                  <a:pt x="10145353" y="5757237"/>
                </a:cubicBezTo>
                <a:cubicBezTo>
                  <a:pt x="10132206" y="5774784"/>
                  <a:pt x="10114676" y="5787945"/>
                  <a:pt x="10101529" y="5805492"/>
                </a:cubicBezTo>
                <a:cubicBezTo>
                  <a:pt x="10101529" y="5809878"/>
                  <a:pt x="10097146" y="5814265"/>
                  <a:pt x="10092764" y="5814265"/>
                </a:cubicBezTo>
                <a:cubicBezTo>
                  <a:pt x="10079616" y="5823039"/>
                  <a:pt x="10075234" y="5831812"/>
                  <a:pt x="10079616" y="5844972"/>
                </a:cubicBezTo>
                <a:cubicBezTo>
                  <a:pt x="10079616" y="5849359"/>
                  <a:pt x="10075234" y="5853746"/>
                  <a:pt x="10066469" y="5853746"/>
                </a:cubicBezTo>
                <a:cubicBezTo>
                  <a:pt x="10057704" y="5853746"/>
                  <a:pt x="10053322" y="5853746"/>
                  <a:pt x="10044557" y="5858133"/>
                </a:cubicBezTo>
                <a:cubicBezTo>
                  <a:pt x="10018262" y="5871293"/>
                  <a:pt x="10022645" y="5866906"/>
                  <a:pt x="10009497" y="5893227"/>
                </a:cubicBezTo>
                <a:cubicBezTo>
                  <a:pt x="10005115" y="5902000"/>
                  <a:pt x="10000733" y="5910774"/>
                  <a:pt x="9991968" y="5915160"/>
                </a:cubicBezTo>
                <a:cubicBezTo>
                  <a:pt x="9987585" y="5919547"/>
                  <a:pt x="9983203" y="5928321"/>
                  <a:pt x="9983203" y="5932707"/>
                </a:cubicBezTo>
                <a:cubicBezTo>
                  <a:pt x="9974438" y="5941481"/>
                  <a:pt x="9970055" y="5950254"/>
                  <a:pt x="9965673" y="5959028"/>
                </a:cubicBezTo>
                <a:cubicBezTo>
                  <a:pt x="9948143" y="5967801"/>
                  <a:pt x="9934996" y="5985348"/>
                  <a:pt x="9913084" y="5994122"/>
                </a:cubicBezTo>
                <a:cubicBezTo>
                  <a:pt x="9904319" y="5998509"/>
                  <a:pt x="9891171" y="5998509"/>
                  <a:pt x="9882407" y="5989735"/>
                </a:cubicBezTo>
                <a:cubicBezTo>
                  <a:pt x="9882407" y="5985348"/>
                  <a:pt x="9878024" y="5985348"/>
                  <a:pt x="9878024" y="5980962"/>
                </a:cubicBezTo>
                <a:cubicBezTo>
                  <a:pt x="9869259" y="5972188"/>
                  <a:pt x="9860494" y="5967801"/>
                  <a:pt x="9847347" y="5963415"/>
                </a:cubicBezTo>
                <a:cubicBezTo>
                  <a:pt x="9842965" y="5959028"/>
                  <a:pt x="9838582" y="5950254"/>
                  <a:pt x="9838582" y="5945868"/>
                </a:cubicBezTo>
                <a:cubicBezTo>
                  <a:pt x="9847347" y="5928321"/>
                  <a:pt x="9856112" y="5910774"/>
                  <a:pt x="9873642" y="5897613"/>
                </a:cubicBezTo>
                <a:cubicBezTo>
                  <a:pt x="9886789" y="5880066"/>
                  <a:pt x="9908701" y="5866906"/>
                  <a:pt x="9926231" y="5849359"/>
                </a:cubicBezTo>
                <a:cubicBezTo>
                  <a:pt x="9930613" y="5849359"/>
                  <a:pt x="9930613" y="5844972"/>
                  <a:pt x="9934996" y="5844972"/>
                </a:cubicBezTo>
                <a:cubicBezTo>
                  <a:pt x="9952526" y="5844972"/>
                  <a:pt x="9961291" y="5831812"/>
                  <a:pt x="9970055" y="5823039"/>
                </a:cubicBezTo>
                <a:cubicBezTo>
                  <a:pt x="9987585" y="5814265"/>
                  <a:pt x="10000733" y="5805492"/>
                  <a:pt x="10013880" y="5801105"/>
                </a:cubicBezTo>
                <a:cubicBezTo>
                  <a:pt x="10027027" y="5792331"/>
                  <a:pt x="10035792" y="5783558"/>
                  <a:pt x="10044557" y="5770398"/>
                </a:cubicBezTo>
                <a:cubicBezTo>
                  <a:pt x="10044557" y="5761624"/>
                  <a:pt x="10048939" y="5757237"/>
                  <a:pt x="10053322" y="5752850"/>
                </a:cubicBezTo>
                <a:cubicBezTo>
                  <a:pt x="10053322" y="5748464"/>
                  <a:pt x="10057704" y="5744077"/>
                  <a:pt x="10062087" y="5739690"/>
                </a:cubicBezTo>
                <a:cubicBezTo>
                  <a:pt x="10079616" y="5730917"/>
                  <a:pt x="10092764" y="5713370"/>
                  <a:pt x="10097146" y="5695823"/>
                </a:cubicBezTo>
                <a:cubicBezTo>
                  <a:pt x="10101529" y="5691436"/>
                  <a:pt x="10105911" y="5687049"/>
                  <a:pt x="10105911" y="5687049"/>
                </a:cubicBezTo>
                <a:cubicBezTo>
                  <a:pt x="10108102" y="5684856"/>
                  <a:pt x="10111389" y="5683759"/>
                  <a:pt x="10114128" y="5683759"/>
                </a:cubicBezTo>
                <a:close/>
                <a:moveTo>
                  <a:pt x="2695202" y="5630021"/>
                </a:moveTo>
                <a:cubicBezTo>
                  <a:pt x="2699584" y="5630021"/>
                  <a:pt x="2703967" y="5634408"/>
                  <a:pt x="2703967" y="5634408"/>
                </a:cubicBezTo>
                <a:cubicBezTo>
                  <a:pt x="2703967" y="5638795"/>
                  <a:pt x="2703967" y="5638795"/>
                  <a:pt x="2703967" y="5643182"/>
                </a:cubicBezTo>
                <a:cubicBezTo>
                  <a:pt x="2703967" y="5643182"/>
                  <a:pt x="2699584" y="5647568"/>
                  <a:pt x="2695202" y="5651955"/>
                </a:cubicBezTo>
                <a:cubicBezTo>
                  <a:pt x="2695202" y="5647568"/>
                  <a:pt x="2695202" y="5643182"/>
                  <a:pt x="2695202" y="5638795"/>
                </a:cubicBezTo>
                <a:cubicBezTo>
                  <a:pt x="2690820" y="5634408"/>
                  <a:pt x="2695202" y="5630021"/>
                  <a:pt x="2695202" y="5630021"/>
                </a:cubicBezTo>
                <a:close/>
                <a:moveTo>
                  <a:pt x="9260100" y="5599314"/>
                </a:moveTo>
                <a:cubicBezTo>
                  <a:pt x="9264482" y="5599314"/>
                  <a:pt x="9268865" y="5599314"/>
                  <a:pt x="9273247" y="5603701"/>
                </a:cubicBezTo>
                <a:cubicBezTo>
                  <a:pt x="9277630" y="5608088"/>
                  <a:pt x="9282012" y="5612474"/>
                  <a:pt x="9290777" y="5616861"/>
                </a:cubicBezTo>
                <a:cubicBezTo>
                  <a:pt x="9299542" y="5621248"/>
                  <a:pt x="9308307" y="5625635"/>
                  <a:pt x="9317072" y="5621248"/>
                </a:cubicBezTo>
                <a:cubicBezTo>
                  <a:pt x="9330219" y="5616861"/>
                  <a:pt x="9343366" y="5616861"/>
                  <a:pt x="9356514" y="5616861"/>
                </a:cubicBezTo>
                <a:cubicBezTo>
                  <a:pt x="9360896" y="5612474"/>
                  <a:pt x="9365278" y="5621248"/>
                  <a:pt x="9365278" y="5625635"/>
                </a:cubicBezTo>
                <a:cubicBezTo>
                  <a:pt x="9365278" y="5630021"/>
                  <a:pt x="9365278" y="5630021"/>
                  <a:pt x="9365278" y="5634408"/>
                </a:cubicBezTo>
                <a:cubicBezTo>
                  <a:pt x="9360896" y="5647568"/>
                  <a:pt x="9356514" y="5660729"/>
                  <a:pt x="9352131" y="5669502"/>
                </a:cubicBezTo>
                <a:cubicBezTo>
                  <a:pt x="9352131" y="5673889"/>
                  <a:pt x="9352131" y="5678276"/>
                  <a:pt x="9352131" y="5678276"/>
                </a:cubicBezTo>
                <a:cubicBezTo>
                  <a:pt x="9338984" y="5691436"/>
                  <a:pt x="9334601" y="5704596"/>
                  <a:pt x="9330219" y="5722143"/>
                </a:cubicBezTo>
                <a:cubicBezTo>
                  <a:pt x="9325836" y="5726530"/>
                  <a:pt x="9321454" y="5730917"/>
                  <a:pt x="9317072" y="5730917"/>
                </a:cubicBezTo>
                <a:cubicBezTo>
                  <a:pt x="9308307" y="5726530"/>
                  <a:pt x="9303924" y="5730917"/>
                  <a:pt x="9299542" y="5735303"/>
                </a:cubicBezTo>
                <a:cubicBezTo>
                  <a:pt x="9295159" y="5739690"/>
                  <a:pt x="9286394" y="5744077"/>
                  <a:pt x="9282012" y="5748464"/>
                </a:cubicBezTo>
                <a:cubicBezTo>
                  <a:pt x="9282012" y="5748464"/>
                  <a:pt x="9277630" y="5748464"/>
                  <a:pt x="9277630" y="5748464"/>
                </a:cubicBezTo>
                <a:cubicBezTo>
                  <a:pt x="9264482" y="5748464"/>
                  <a:pt x="9255717" y="5739690"/>
                  <a:pt x="9251335" y="5726530"/>
                </a:cubicBezTo>
                <a:cubicBezTo>
                  <a:pt x="9251335" y="5713370"/>
                  <a:pt x="9246953" y="5704596"/>
                  <a:pt x="9246953" y="5695823"/>
                </a:cubicBezTo>
                <a:cubicBezTo>
                  <a:pt x="9246953" y="5687049"/>
                  <a:pt x="9246953" y="5687049"/>
                  <a:pt x="9246953" y="5687049"/>
                </a:cubicBezTo>
                <a:cubicBezTo>
                  <a:pt x="9255717" y="5665115"/>
                  <a:pt x="9251335" y="5643182"/>
                  <a:pt x="9251335" y="5616861"/>
                </a:cubicBezTo>
                <a:cubicBezTo>
                  <a:pt x="9251335" y="5616861"/>
                  <a:pt x="9251335" y="5612474"/>
                  <a:pt x="9251335" y="5612474"/>
                </a:cubicBezTo>
                <a:cubicBezTo>
                  <a:pt x="9251335" y="5603701"/>
                  <a:pt x="9255717" y="5599314"/>
                  <a:pt x="9260100" y="5599314"/>
                </a:cubicBezTo>
                <a:close/>
                <a:moveTo>
                  <a:pt x="2686437" y="5599314"/>
                </a:moveTo>
                <a:cubicBezTo>
                  <a:pt x="2690820" y="5603701"/>
                  <a:pt x="2690820" y="5608088"/>
                  <a:pt x="2690820" y="5612474"/>
                </a:cubicBezTo>
                <a:cubicBezTo>
                  <a:pt x="2690820" y="5612474"/>
                  <a:pt x="2690820" y="5616861"/>
                  <a:pt x="2690820" y="5616861"/>
                </a:cubicBezTo>
                <a:cubicBezTo>
                  <a:pt x="2686437" y="5616861"/>
                  <a:pt x="2686437" y="5616861"/>
                  <a:pt x="2686437" y="5616861"/>
                </a:cubicBezTo>
                <a:cubicBezTo>
                  <a:pt x="2677672" y="5612474"/>
                  <a:pt x="2677672" y="5608088"/>
                  <a:pt x="2677672" y="5603701"/>
                </a:cubicBezTo>
                <a:cubicBezTo>
                  <a:pt x="2682055" y="5603701"/>
                  <a:pt x="2682055" y="5603701"/>
                  <a:pt x="2686437" y="5599314"/>
                </a:cubicBezTo>
                <a:close/>
                <a:moveTo>
                  <a:pt x="9365278" y="5590541"/>
                </a:moveTo>
                <a:cubicBezTo>
                  <a:pt x="9365278" y="5590541"/>
                  <a:pt x="9369661" y="5590541"/>
                  <a:pt x="9369661" y="5590541"/>
                </a:cubicBezTo>
                <a:cubicBezTo>
                  <a:pt x="9369661" y="5590541"/>
                  <a:pt x="9374043" y="5590541"/>
                  <a:pt x="9374043" y="5594927"/>
                </a:cubicBezTo>
                <a:cubicBezTo>
                  <a:pt x="9374043" y="5594927"/>
                  <a:pt x="9374043" y="5594927"/>
                  <a:pt x="9369661" y="5594927"/>
                </a:cubicBezTo>
                <a:cubicBezTo>
                  <a:pt x="9369661" y="5594927"/>
                  <a:pt x="9365278" y="5594927"/>
                  <a:pt x="9365278" y="5590541"/>
                </a:cubicBezTo>
                <a:close/>
                <a:moveTo>
                  <a:pt x="9369661" y="5568607"/>
                </a:moveTo>
                <a:cubicBezTo>
                  <a:pt x="9369661" y="5568607"/>
                  <a:pt x="9374043" y="5568607"/>
                  <a:pt x="9374043" y="5572994"/>
                </a:cubicBezTo>
                <a:cubicBezTo>
                  <a:pt x="9374043" y="5572994"/>
                  <a:pt x="9378426" y="5577380"/>
                  <a:pt x="9374043" y="5577380"/>
                </a:cubicBezTo>
                <a:cubicBezTo>
                  <a:pt x="9374043" y="5581767"/>
                  <a:pt x="9374043" y="5581767"/>
                  <a:pt x="9369661" y="5581767"/>
                </a:cubicBezTo>
                <a:cubicBezTo>
                  <a:pt x="9369661" y="5577380"/>
                  <a:pt x="9365278" y="5577380"/>
                  <a:pt x="9365278" y="5572994"/>
                </a:cubicBezTo>
                <a:cubicBezTo>
                  <a:pt x="9365278" y="5572994"/>
                  <a:pt x="9365278" y="5568607"/>
                  <a:pt x="9369661" y="5568607"/>
                </a:cubicBezTo>
                <a:close/>
                <a:moveTo>
                  <a:pt x="9251335" y="5546673"/>
                </a:moveTo>
                <a:cubicBezTo>
                  <a:pt x="9251335" y="5546673"/>
                  <a:pt x="9255717" y="5551060"/>
                  <a:pt x="9255717" y="5551060"/>
                </a:cubicBezTo>
                <a:cubicBezTo>
                  <a:pt x="9255717" y="5551060"/>
                  <a:pt x="9255717" y="5555447"/>
                  <a:pt x="9255717" y="5555447"/>
                </a:cubicBezTo>
                <a:cubicBezTo>
                  <a:pt x="9255717" y="5559833"/>
                  <a:pt x="9255717" y="5559833"/>
                  <a:pt x="9251335" y="5564220"/>
                </a:cubicBezTo>
                <a:cubicBezTo>
                  <a:pt x="9251335" y="5564220"/>
                  <a:pt x="9251335" y="5564220"/>
                  <a:pt x="9246953" y="5564220"/>
                </a:cubicBezTo>
                <a:cubicBezTo>
                  <a:pt x="9246953" y="5564220"/>
                  <a:pt x="9242570" y="5559833"/>
                  <a:pt x="9242570" y="5559833"/>
                </a:cubicBezTo>
                <a:cubicBezTo>
                  <a:pt x="9242570" y="5555447"/>
                  <a:pt x="9242570" y="5551060"/>
                  <a:pt x="9246953" y="5551060"/>
                </a:cubicBezTo>
                <a:cubicBezTo>
                  <a:pt x="9246953" y="5546673"/>
                  <a:pt x="9251335" y="5546673"/>
                  <a:pt x="9251335" y="5546673"/>
                </a:cubicBezTo>
                <a:close/>
                <a:moveTo>
                  <a:pt x="10206707" y="5371203"/>
                </a:moveTo>
                <a:cubicBezTo>
                  <a:pt x="10206707" y="5366816"/>
                  <a:pt x="10211090" y="5366816"/>
                  <a:pt x="10211090" y="5371203"/>
                </a:cubicBezTo>
                <a:cubicBezTo>
                  <a:pt x="10215472" y="5371203"/>
                  <a:pt x="10215472" y="5371203"/>
                  <a:pt x="10215472" y="5371203"/>
                </a:cubicBezTo>
                <a:cubicBezTo>
                  <a:pt x="10215472" y="5375590"/>
                  <a:pt x="10219855" y="5379976"/>
                  <a:pt x="10219855" y="5384363"/>
                </a:cubicBezTo>
                <a:cubicBezTo>
                  <a:pt x="10233002" y="5388750"/>
                  <a:pt x="10237384" y="5401910"/>
                  <a:pt x="10246149" y="5415070"/>
                </a:cubicBezTo>
                <a:cubicBezTo>
                  <a:pt x="10254914" y="5423844"/>
                  <a:pt x="10254914" y="5432618"/>
                  <a:pt x="10250532" y="5441391"/>
                </a:cubicBezTo>
                <a:cubicBezTo>
                  <a:pt x="10246149" y="5458938"/>
                  <a:pt x="10250532" y="5476485"/>
                  <a:pt x="10246149" y="5494032"/>
                </a:cubicBezTo>
                <a:cubicBezTo>
                  <a:pt x="10246149" y="5498419"/>
                  <a:pt x="10250532" y="5502806"/>
                  <a:pt x="10254914" y="5502806"/>
                </a:cubicBezTo>
                <a:cubicBezTo>
                  <a:pt x="10254914" y="5502806"/>
                  <a:pt x="10254914" y="5498419"/>
                  <a:pt x="10259297" y="5498419"/>
                </a:cubicBezTo>
                <a:cubicBezTo>
                  <a:pt x="10259297" y="5494032"/>
                  <a:pt x="10259297" y="5494032"/>
                  <a:pt x="10259297" y="5489645"/>
                </a:cubicBezTo>
                <a:cubicBezTo>
                  <a:pt x="10259297" y="5489645"/>
                  <a:pt x="10263679" y="5489645"/>
                  <a:pt x="10263679" y="5489645"/>
                </a:cubicBezTo>
                <a:cubicBezTo>
                  <a:pt x="10263679" y="5489645"/>
                  <a:pt x="10268061" y="5489645"/>
                  <a:pt x="10268061" y="5494032"/>
                </a:cubicBezTo>
                <a:cubicBezTo>
                  <a:pt x="10272444" y="5494032"/>
                  <a:pt x="10272444" y="5498419"/>
                  <a:pt x="10272444" y="5502806"/>
                </a:cubicBezTo>
                <a:cubicBezTo>
                  <a:pt x="10276826" y="5511579"/>
                  <a:pt x="10276826" y="5520353"/>
                  <a:pt x="10276826" y="5529126"/>
                </a:cubicBezTo>
                <a:cubicBezTo>
                  <a:pt x="10276826" y="5537900"/>
                  <a:pt x="10281209" y="5542286"/>
                  <a:pt x="10289974" y="5546673"/>
                </a:cubicBezTo>
                <a:cubicBezTo>
                  <a:pt x="10298739" y="5559833"/>
                  <a:pt x="10303121" y="5559833"/>
                  <a:pt x="10320651" y="5551060"/>
                </a:cubicBezTo>
                <a:cubicBezTo>
                  <a:pt x="10320651" y="5546673"/>
                  <a:pt x="10325033" y="5546673"/>
                  <a:pt x="10325033" y="5546673"/>
                </a:cubicBezTo>
                <a:cubicBezTo>
                  <a:pt x="10329416" y="5542286"/>
                  <a:pt x="10333798" y="5542286"/>
                  <a:pt x="10333798" y="5546673"/>
                </a:cubicBezTo>
                <a:cubicBezTo>
                  <a:pt x="10342563" y="5546673"/>
                  <a:pt x="10342563" y="5555447"/>
                  <a:pt x="10342563" y="5559833"/>
                </a:cubicBezTo>
                <a:cubicBezTo>
                  <a:pt x="10338181" y="5564220"/>
                  <a:pt x="10338181" y="5572994"/>
                  <a:pt x="10333798" y="5581767"/>
                </a:cubicBezTo>
                <a:cubicBezTo>
                  <a:pt x="10333798" y="5586154"/>
                  <a:pt x="10329416" y="5590541"/>
                  <a:pt x="10325033" y="5590541"/>
                </a:cubicBezTo>
                <a:cubicBezTo>
                  <a:pt x="10320651" y="5599314"/>
                  <a:pt x="10307503" y="5608088"/>
                  <a:pt x="10307503" y="5616861"/>
                </a:cubicBezTo>
                <a:cubicBezTo>
                  <a:pt x="10307503" y="5621248"/>
                  <a:pt x="10303121" y="5621248"/>
                  <a:pt x="10298739" y="5621248"/>
                </a:cubicBezTo>
                <a:cubicBezTo>
                  <a:pt x="10298739" y="5621248"/>
                  <a:pt x="10294356" y="5621248"/>
                  <a:pt x="10289974" y="5621248"/>
                </a:cubicBezTo>
                <a:cubicBezTo>
                  <a:pt x="10281209" y="5621248"/>
                  <a:pt x="10272444" y="5630021"/>
                  <a:pt x="10272444" y="5638795"/>
                </a:cubicBezTo>
                <a:cubicBezTo>
                  <a:pt x="10272444" y="5656342"/>
                  <a:pt x="10263679" y="5669502"/>
                  <a:pt x="10250532" y="5682662"/>
                </a:cubicBezTo>
                <a:cubicBezTo>
                  <a:pt x="10241767" y="5695823"/>
                  <a:pt x="10228620" y="5708983"/>
                  <a:pt x="10215472" y="5722143"/>
                </a:cubicBezTo>
                <a:cubicBezTo>
                  <a:pt x="10206707" y="5726530"/>
                  <a:pt x="10202325" y="5735303"/>
                  <a:pt x="10189178" y="5739690"/>
                </a:cubicBezTo>
                <a:cubicBezTo>
                  <a:pt x="10189178" y="5739690"/>
                  <a:pt x="10184795" y="5739690"/>
                  <a:pt x="10184795" y="5739690"/>
                </a:cubicBezTo>
                <a:cubicBezTo>
                  <a:pt x="10180413" y="5735303"/>
                  <a:pt x="10176030" y="5730917"/>
                  <a:pt x="10171648" y="5722143"/>
                </a:cubicBezTo>
                <a:cubicBezTo>
                  <a:pt x="10167265" y="5722143"/>
                  <a:pt x="10167265" y="5717756"/>
                  <a:pt x="10171648" y="5717756"/>
                </a:cubicBezTo>
                <a:cubicBezTo>
                  <a:pt x="10176030" y="5708983"/>
                  <a:pt x="10184795" y="5700209"/>
                  <a:pt x="10193560" y="5691436"/>
                </a:cubicBezTo>
                <a:cubicBezTo>
                  <a:pt x="10197942" y="5687049"/>
                  <a:pt x="10197942" y="5678276"/>
                  <a:pt x="10197942" y="5673889"/>
                </a:cubicBezTo>
                <a:cubicBezTo>
                  <a:pt x="10197942" y="5665115"/>
                  <a:pt x="10197942" y="5656342"/>
                  <a:pt x="10193560" y="5651955"/>
                </a:cubicBezTo>
                <a:cubicBezTo>
                  <a:pt x="10184795" y="5647568"/>
                  <a:pt x="10180413" y="5638795"/>
                  <a:pt x="10171648" y="5634408"/>
                </a:cubicBezTo>
                <a:cubicBezTo>
                  <a:pt x="10167265" y="5625635"/>
                  <a:pt x="10167265" y="5612474"/>
                  <a:pt x="10176030" y="5608088"/>
                </a:cubicBezTo>
                <a:cubicBezTo>
                  <a:pt x="10184795" y="5603701"/>
                  <a:pt x="10189178" y="5599314"/>
                  <a:pt x="10193560" y="5599314"/>
                </a:cubicBezTo>
                <a:cubicBezTo>
                  <a:pt x="10202325" y="5594927"/>
                  <a:pt x="10206707" y="5590541"/>
                  <a:pt x="10206707" y="5586154"/>
                </a:cubicBezTo>
                <a:cubicBezTo>
                  <a:pt x="10211090" y="5572994"/>
                  <a:pt x="10215472" y="5559833"/>
                  <a:pt x="10224237" y="5551060"/>
                </a:cubicBezTo>
                <a:cubicBezTo>
                  <a:pt x="10228620" y="5537900"/>
                  <a:pt x="10228620" y="5529126"/>
                  <a:pt x="10228620" y="5515966"/>
                </a:cubicBezTo>
                <a:cubicBezTo>
                  <a:pt x="10228620" y="5511579"/>
                  <a:pt x="10228620" y="5507192"/>
                  <a:pt x="10224237" y="5502806"/>
                </a:cubicBezTo>
                <a:cubicBezTo>
                  <a:pt x="10224237" y="5498419"/>
                  <a:pt x="10219855" y="5494032"/>
                  <a:pt x="10224237" y="5489645"/>
                </a:cubicBezTo>
                <a:cubicBezTo>
                  <a:pt x="10228620" y="5480872"/>
                  <a:pt x="10219855" y="5467712"/>
                  <a:pt x="10219855" y="5458938"/>
                </a:cubicBezTo>
                <a:cubicBezTo>
                  <a:pt x="10215472" y="5445778"/>
                  <a:pt x="10215472" y="5437004"/>
                  <a:pt x="10211090" y="5423844"/>
                </a:cubicBezTo>
                <a:cubicBezTo>
                  <a:pt x="10206707" y="5415070"/>
                  <a:pt x="10206707" y="5410684"/>
                  <a:pt x="10211090" y="5401910"/>
                </a:cubicBezTo>
                <a:cubicBezTo>
                  <a:pt x="10215472" y="5393137"/>
                  <a:pt x="10206707" y="5384363"/>
                  <a:pt x="10206707" y="5371203"/>
                </a:cubicBezTo>
                <a:close/>
                <a:moveTo>
                  <a:pt x="9089184" y="5342141"/>
                </a:moveTo>
                <a:cubicBezTo>
                  <a:pt x="9093567" y="5341592"/>
                  <a:pt x="9097949" y="5342689"/>
                  <a:pt x="9102332" y="5344882"/>
                </a:cubicBezTo>
                <a:cubicBezTo>
                  <a:pt x="9106714" y="5349269"/>
                  <a:pt x="9106714" y="5349269"/>
                  <a:pt x="9106714" y="5353656"/>
                </a:cubicBezTo>
                <a:cubicBezTo>
                  <a:pt x="9106714" y="5353656"/>
                  <a:pt x="9102332" y="5358043"/>
                  <a:pt x="9102332" y="5358043"/>
                </a:cubicBezTo>
                <a:cubicBezTo>
                  <a:pt x="9102332" y="5358043"/>
                  <a:pt x="9097949" y="5358043"/>
                  <a:pt x="9097949" y="5358043"/>
                </a:cubicBezTo>
                <a:cubicBezTo>
                  <a:pt x="9093567" y="5358043"/>
                  <a:pt x="9093567" y="5358043"/>
                  <a:pt x="9089185" y="5358043"/>
                </a:cubicBezTo>
                <a:cubicBezTo>
                  <a:pt x="9084802" y="5358043"/>
                  <a:pt x="9080420" y="5358043"/>
                  <a:pt x="9076037" y="5358043"/>
                </a:cubicBezTo>
                <a:cubicBezTo>
                  <a:pt x="9076037" y="5358043"/>
                  <a:pt x="9071655" y="5353656"/>
                  <a:pt x="9071655" y="5353656"/>
                </a:cubicBezTo>
                <a:cubicBezTo>
                  <a:pt x="9071655" y="5353656"/>
                  <a:pt x="9071655" y="5349269"/>
                  <a:pt x="9076037" y="5349269"/>
                </a:cubicBezTo>
                <a:cubicBezTo>
                  <a:pt x="9080420" y="5344882"/>
                  <a:pt x="9084802" y="5342689"/>
                  <a:pt x="9089184" y="5342141"/>
                </a:cubicBezTo>
                <a:close/>
                <a:moveTo>
                  <a:pt x="3335038" y="5059743"/>
                </a:moveTo>
                <a:cubicBezTo>
                  <a:pt x="3335038" y="5059743"/>
                  <a:pt x="3335038" y="5059743"/>
                  <a:pt x="3335038" y="5064130"/>
                </a:cubicBezTo>
                <a:cubicBezTo>
                  <a:pt x="3326274" y="5081677"/>
                  <a:pt x="3317509" y="5094838"/>
                  <a:pt x="3295596" y="5094838"/>
                </a:cubicBezTo>
                <a:cubicBezTo>
                  <a:pt x="3295596" y="5094838"/>
                  <a:pt x="3295596" y="5090451"/>
                  <a:pt x="3299979" y="5086064"/>
                </a:cubicBezTo>
                <a:cubicBezTo>
                  <a:pt x="3304361" y="5081677"/>
                  <a:pt x="3308744" y="5077290"/>
                  <a:pt x="3308744" y="5072904"/>
                </a:cubicBezTo>
                <a:cubicBezTo>
                  <a:pt x="3313126" y="5068517"/>
                  <a:pt x="3317509" y="5068517"/>
                  <a:pt x="3326274" y="5064130"/>
                </a:cubicBezTo>
                <a:cubicBezTo>
                  <a:pt x="3326274" y="5059743"/>
                  <a:pt x="3330656" y="5059743"/>
                  <a:pt x="3335038" y="5059743"/>
                </a:cubicBezTo>
                <a:close/>
                <a:moveTo>
                  <a:pt x="2962531" y="5050970"/>
                </a:moveTo>
                <a:cubicBezTo>
                  <a:pt x="2958149" y="5050970"/>
                  <a:pt x="2958149" y="5055357"/>
                  <a:pt x="2958149" y="5055357"/>
                </a:cubicBezTo>
                <a:cubicBezTo>
                  <a:pt x="2958149" y="5055357"/>
                  <a:pt x="2962531" y="5055357"/>
                  <a:pt x="2962531" y="5055357"/>
                </a:cubicBezTo>
                <a:cubicBezTo>
                  <a:pt x="2966914" y="5055357"/>
                  <a:pt x="2966914" y="5055357"/>
                  <a:pt x="2966914" y="5055357"/>
                </a:cubicBezTo>
                <a:cubicBezTo>
                  <a:pt x="2966914" y="5055357"/>
                  <a:pt x="2966914" y="5050970"/>
                  <a:pt x="2962531" y="5050970"/>
                </a:cubicBezTo>
                <a:close/>
                <a:moveTo>
                  <a:pt x="8414289" y="4936914"/>
                </a:moveTo>
                <a:cubicBezTo>
                  <a:pt x="8414289" y="4936914"/>
                  <a:pt x="8414289" y="4936914"/>
                  <a:pt x="8418671" y="4936914"/>
                </a:cubicBezTo>
                <a:cubicBezTo>
                  <a:pt x="8418671" y="4941301"/>
                  <a:pt x="8418671" y="4945688"/>
                  <a:pt x="8418671" y="4950075"/>
                </a:cubicBezTo>
                <a:cubicBezTo>
                  <a:pt x="8414289" y="4950075"/>
                  <a:pt x="8414289" y="4950075"/>
                  <a:pt x="8409906" y="4950075"/>
                </a:cubicBezTo>
                <a:cubicBezTo>
                  <a:pt x="8405524" y="4941301"/>
                  <a:pt x="8405524" y="4936914"/>
                  <a:pt x="8414289" y="4936914"/>
                </a:cubicBezTo>
                <a:close/>
                <a:moveTo>
                  <a:pt x="8414289" y="4914981"/>
                </a:moveTo>
                <a:cubicBezTo>
                  <a:pt x="8418671" y="4914981"/>
                  <a:pt x="8418671" y="4919367"/>
                  <a:pt x="8423053" y="4919367"/>
                </a:cubicBezTo>
                <a:cubicBezTo>
                  <a:pt x="8427436" y="4923754"/>
                  <a:pt x="8427436" y="4928141"/>
                  <a:pt x="8423053" y="4936914"/>
                </a:cubicBezTo>
                <a:cubicBezTo>
                  <a:pt x="8423053" y="4936914"/>
                  <a:pt x="8418671" y="4936914"/>
                  <a:pt x="8418671" y="4936914"/>
                </a:cubicBezTo>
                <a:cubicBezTo>
                  <a:pt x="8414289" y="4932528"/>
                  <a:pt x="8414289" y="4928141"/>
                  <a:pt x="8409906" y="4923754"/>
                </a:cubicBezTo>
                <a:cubicBezTo>
                  <a:pt x="8409906" y="4919367"/>
                  <a:pt x="8414289" y="4919367"/>
                  <a:pt x="8414289" y="4914981"/>
                </a:cubicBezTo>
                <a:close/>
                <a:moveTo>
                  <a:pt x="10162883" y="4792152"/>
                </a:moveTo>
                <a:cubicBezTo>
                  <a:pt x="10162883" y="4792152"/>
                  <a:pt x="10167265" y="4792152"/>
                  <a:pt x="10167265" y="4796538"/>
                </a:cubicBezTo>
                <a:cubicBezTo>
                  <a:pt x="10167265" y="4796538"/>
                  <a:pt x="10167265" y="4800925"/>
                  <a:pt x="10162883" y="4800925"/>
                </a:cubicBezTo>
                <a:cubicBezTo>
                  <a:pt x="10162883" y="4800925"/>
                  <a:pt x="10162883" y="4800925"/>
                  <a:pt x="10162883" y="4796538"/>
                </a:cubicBezTo>
                <a:cubicBezTo>
                  <a:pt x="10158500" y="4796538"/>
                  <a:pt x="10162883" y="4792152"/>
                  <a:pt x="10162883" y="4792152"/>
                </a:cubicBezTo>
                <a:close/>
                <a:moveTo>
                  <a:pt x="10140971" y="4765831"/>
                </a:moveTo>
                <a:cubicBezTo>
                  <a:pt x="10140971" y="4765831"/>
                  <a:pt x="10145353" y="4765831"/>
                  <a:pt x="10145353" y="4765831"/>
                </a:cubicBezTo>
                <a:cubicBezTo>
                  <a:pt x="10145353" y="4770218"/>
                  <a:pt x="10145353" y="4774605"/>
                  <a:pt x="10145353" y="4774605"/>
                </a:cubicBezTo>
                <a:cubicBezTo>
                  <a:pt x="10145353" y="4778991"/>
                  <a:pt x="10140971" y="4778991"/>
                  <a:pt x="10140971" y="4774605"/>
                </a:cubicBezTo>
                <a:cubicBezTo>
                  <a:pt x="10140971" y="4774605"/>
                  <a:pt x="10136588" y="4770218"/>
                  <a:pt x="10136588" y="4770218"/>
                </a:cubicBezTo>
                <a:cubicBezTo>
                  <a:pt x="10136588" y="4770218"/>
                  <a:pt x="10140971" y="4765831"/>
                  <a:pt x="10140971" y="4765831"/>
                </a:cubicBezTo>
                <a:close/>
                <a:moveTo>
                  <a:pt x="10048939" y="4748284"/>
                </a:moveTo>
                <a:cubicBezTo>
                  <a:pt x="10053322" y="4743897"/>
                  <a:pt x="10053322" y="4743897"/>
                  <a:pt x="10057704" y="4748284"/>
                </a:cubicBezTo>
                <a:cubicBezTo>
                  <a:pt x="10057704" y="4748284"/>
                  <a:pt x="10062087" y="4748284"/>
                  <a:pt x="10062087" y="4748284"/>
                </a:cubicBezTo>
                <a:cubicBezTo>
                  <a:pt x="10070852" y="4757058"/>
                  <a:pt x="10075234" y="4761444"/>
                  <a:pt x="10079616" y="4765831"/>
                </a:cubicBezTo>
                <a:cubicBezTo>
                  <a:pt x="10092764" y="4783378"/>
                  <a:pt x="10110294" y="4796538"/>
                  <a:pt x="10123441" y="4814085"/>
                </a:cubicBezTo>
                <a:cubicBezTo>
                  <a:pt x="10123441" y="4818472"/>
                  <a:pt x="10123441" y="4818472"/>
                  <a:pt x="10123441" y="4822859"/>
                </a:cubicBezTo>
                <a:cubicBezTo>
                  <a:pt x="10119058" y="4827246"/>
                  <a:pt x="10114676" y="4827246"/>
                  <a:pt x="10114676" y="4827246"/>
                </a:cubicBezTo>
                <a:cubicBezTo>
                  <a:pt x="10097146" y="4818472"/>
                  <a:pt x="10088381" y="4805312"/>
                  <a:pt x="10075234" y="4792152"/>
                </a:cubicBezTo>
                <a:cubicBezTo>
                  <a:pt x="10062087" y="4783378"/>
                  <a:pt x="10053322" y="4770218"/>
                  <a:pt x="10048939" y="4752671"/>
                </a:cubicBezTo>
                <a:cubicBezTo>
                  <a:pt x="10048939" y="4752671"/>
                  <a:pt x="10048939" y="4748284"/>
                  <a:pt x="10048939" y="4748284"/>
                </a:cubicBezTo>
                <a:close/>
                <a:moveTo>
                  <a:pt x="10193560" y="4643002"/>
                </a:moveTo>
                <a:cubicBezTo>
                  <a:pt x="10193560" y="4643002"/>
                  <a:pt x="10193560" y="4647389"/>
                  <a:pt x="10197942" y="4647389"/>
                </a:cubicBezTo>
                <a:cubicBezTo>
                  <a:pt x="10193560" y="4647389"/>
                  <a:pt x="10193560" y="4647389"/>
                  <a:pt x="10189178" y="4647389"/>
                </a:cubicBezTo>
                <a:cubicBezTo>
                  <a:pt x="10189178" y="4643002"/>
                  <a:pt x="10193560" y="4643002"/>
                  <a:pt x="10193560" y="4643002"/>
                </a:cubicBezTo>
                <a:close/>
                <a:moveTo>
                  <a:pt x="3365716" y="4621068"/>
                </a:moveTo>
                <a:cubicBezTo>
                  <a:pt x="3365716" y="4621068"/>
                  <a:pt x="3365716" y="4621068"/>
                  <a:pt x="3361333" y="4625455"/>
                </a:cubicBezTo>
                <a:cubicBezTo>
                  <a:pt x="3361333" y="4625455"/>
                  <a:pt x="3361333" y="4625455"/>
                  <a:pt x="3365716" y="4625455"/>
                </a:cubicBezTo>
                <a:close/>
                <a:moveTo>
                  <a:pt x="10184795" y="4594748"/>
                </a:moveTo>
                <a:cubicBezTo>
                  <a:pt x="10184795" y="4594748"/>
                  <a:pt x="10189178" y="4594748"/>
                  <a:pt x="10189178" y="4594748"/>
                </a:cubicBezTo>
                <a:cubicBezTo>
                  <a:pt x="10189178" y="4594748"/>
                  <a:pt x="10189178" y="4594748"/>
                  <a:pt x="10189178" y="4599134"/>
                </a:cubicBezTo>
                <a:cubicBezTo>
                  <a:pt x="10184795" y="4599134"/>
                  <a:pt x="10184795" y="4599134"/>
                  <a:pt x="10184795" y="4594748"/>
                </a:cubicBezTo>
                <a:close/>
                <a:moveTo>
                  <a:pt x="9277630" y="4594748"/>
                </a:moveTo>
                <a:cubicBezTo>
                  <a:pt x="9282012" y="4599134"/>
                  <a:pt x="9282012" y="4599134"/>
                  <a:pt x="9277630" y="4603521"/>
                </a:cubicBezTo>
                <a:cubicBezTo>
                  <a:pt x="9277630" y="4603521"/>
                  <a:pt x="9273247" y="4603521"/>
                  <a:pt x="9268865" y="4603521"/>
                </a:cubicBezTo>
                <a:cubicBezTo>
                  <a:pt x="9273247" y="4603521"/>
                  <a:pt x="9273247" y="4599134"/>
                  <a:pt x="9277630" y="4594748"/>
                </a:cubicBezTo>
                <a:close/>
                <a:moveTo>
                  <a:pt x="10162883" y="4585974"/>
                </a:moveTo>
                <a:cubicBezTo>
                  <a:pt x="10162883" y="4585974"/>
                  <a:pt x="10167265" y="4585974"/>
                  <a:pt x="10167265" y="4585974"/>
                </a:cubicBezTo>
                <a:cubicBezTo>
                  <a:pt x="10171648" y="4590361"/>
                  <a:pt x="10171648" y="4594748"/>
                  <a:pt x="10176030" y="4594748"/>
                </a:cubicBezTo>
                <a:cubicBezTo>
                  <a:pt x="10176030" y="4599134"/>
                  <a:pt x="10176030" y="4599134"/>
                  <a:pt x="10176030" y="4599134"/>
                </a:cubicBezTo>
                <a:cubicBezTo>
                  <a:pt x="10171648" y="4603521"/>
                  <a:pt x="10171648" y="4603521"/>
                  <a:pt x="10167265" y="4603521"/>
                </a:cubicBezTo>
                <a:cubicBezTo>
                  <a:pt x="10162883" y="4603521"/>
                  <a:pt x="10162883" y="4594748"/>
                  <a:pt x="10162883" y="4585974"/>
                </a:cubicBezTo>
                <a:close/>
                <a:moveTo>
                  <a:pt x="5758529" y="4559654"/>
                </a:moveTo>
                <a:cubicBezTo>
                  <a:pt x="5758529" y="4559654"/>
                  <a:pt x="5758529" y="4564040"/>
                  <a:pt x="5758529" y="4564040"/>
                </a:cubicBezTo>
                <a:cubicBezTo>
                  <a:pt x="5758529" y="4564040"/>
                  <a:pt x="5758529" y="4564040"/>
                  <a:pt x="5762911" y="4564040"/>
                </a:cubicBezTo>
                <a:cubicBezTo>
                  <a:pt x="5762911" y="4564040"/>
                  <a:pt x="5762911" y="4564040"/>
                  <a:pt x="5758529" y="4559654"/>
                </a:cubicBezTo>
                <a:close/>
                <a:moveTo>
                  <a:pt x="10149736" y="4542107"/>
                </a:moveTo>
                <a:cubicBezTo>
                  <a:pt x="10154118" y="4546493"/>
                  <a:pt x="10158500" y="4550880"/>
                  <a:pt x="10162883" y="4555267"/>
                </a:cubicBezTo>
                <a:cubicBezTo>
                  <a:pt x="10162883" y="4559654"/>
                  <a:pt x="10162883" y="4564040"/>
                  <a:pt x="10158500" y="4568427"/>
                </a:cubicBezTo>
                <a:cubicBezTo>
                  <a:pt x="10149736" y="4568427"/>
                  <a:pt x="10145353" y="4568427"/>
                  <a:pt x="10145353" y="4564040"/>
                </a:cubicBezTo>
                <a:cubicBezTo>
                  <a:pt x="10145353" y="4559654"/>
                  <a:pt x="10140971" y="4550880"/>
                  <a:pt x="10145353" y="4546493"/>
                </a:cubicBezTo>
                <a:cubicBezTo>
                  <a:pt x="10145353" y="4542107"/>
                  <a:pt x="10145353" y="4542107"/>
                  <a:pt x="10149736" y="4542107"/>
                </a:cubicBezTo>
                <a:close/>
                <a:moveTo>
                  <a:pt x="2699584" y="4533333"/>
                </a:moveTo>
                <a:cubicBezTo>
                  <a:pt x="2699584" y="4537720"/>
                  <a:pt x="2699584" y="4542107"/>
                  <a:pt x="2699584" y="4542107"/>
                </a:cubicBezTo>
                <a:cubicBezTo>
                  <a:pt x="2708349" y="4550880"/>
                  <a:pt x="2712732" y="4559654"/>
                  <a:pt x="2725879" y="4559654"/>
                </a:cubicBezTo>
                <a:cubicBezTo>
                  <a:pt x="2721497" y="4546493"/>
                  <a:pt x="2712732" y="4542107"/>
                  <a:pt x="2703967" y="4533333"/>
                </a:cubicBezTo>
                <a:cubicBezTo>
                  <a:pt x="2703967" y="4533333"/>
                  <a:pt x="2703967" y="4533333"/>
                  <a:pt x="2699584" y="4533333"/>
                </a:cubicBezTo>
                <a:close/>
                <a:moveTo>
                  <a:pt x="9198746" y="4498239"/>
                </a:moveTo>
                <a:cubicBezTo>
                  <a:pt x="9198746" y="4498239"/>
                  <a:pt x="9203128" y="4498239"/>
                  <a:pt x="9203128" y="4502626"/>
                </a:cubicBezTo>
                <a:cubicBezTo>
                  <a:pt x="9203128" y="4502626"/>
                  <a:pt x="9207511" y="4507013"/>
                  <a:pt x="9207511" y="4507013"/>
                </a:cubicBezTo>
                <a:cubicBezTo>
                  <a:pt x="9203128" y="4511399"/>
                  <a:pt x="9203128" y="4511399"/>
                  <a:pt x="9198746" y="4511399"/>
                </a:cubicBezTo>
                <a:cubicBezTo>
                  <a:pt x="9198746" y="4511399"/>
                  <a:pt x="9194363" y="4507013"/>
                  <a:pt x="9194363" y="4507013"/>
                </a:cubicBezTo>
                <a:cubicBezTo>
                  <a:pt x="9189981" y="4502626"/>
                  <a:pt x="9194363" y="4498239"/>
                  <a:pt x="9198746" y="4498239"/>
                </a:cubicBezTo>
                <a:close/>
                <a:moveTo>
                  <a:pt x="6293187" y="4441211"/>
                </a:moveTo>
                <a:cubicBezTo>
                  <a:pt x="6293187" y="4441211"/>
                  <a:pt x="6293187" y="4441211"/>
                  <a:pt x="6297569" y="4445598"/>
                </a:cubicBezTo>
                <a:cubicBezTo>
                  <a:pt x="6293187" y="4445598"/>
                  <a:pt x="6293187" y="4445598"/>
                  <a:pt x="6293187" y="4445598"/>
                </a:cubicBezTo>
                <a:cubicBezTo>
                  <a:pt x="6293187" y="4441211"/>
                  <a:pt x="6293187" y="4441211"/>
                  <a:pt x="6293187" y="4441211"/>
                </a:cubicBezTo>
                <a:close/>
                <a:moveTo>
                  <a:pt x="6420278" y="4419278"/>
                </a:moveTo>
                <a:cubicBezTo>
                  <a:pt x="6424660" y="4419278"/>
                  <a:pt x="6424660" y="4419278"/>
                  <a:pt x="6429043" y="4419278"/>
                </a:cubicBezTo>
                <a:cubicBezTo>
                  <a:pt x="6442190" y="4441211"/>
                  <a:pt x="6450955" y="4463145"/>
                  <a:pt x="6450955" y="4489466"/>
                </a:cubicBezTo>
                <a:cubicBezTo>
                  <a:pt x="6450955" y="4498239"/>
                  <a:pt x="6455337" y="4511399"/>
                  <a:pt x="6455337" y="4520173"/>
                </a:cubicBezTo>
                <a:cubicBezTo>
                  <a:pt x="6455337" y="4528946"/>
                  <a:pt x="6455337" y="4533333"/>
                  <a:pt x="6450955" y="4542107"/>
                </a:cubicBezTo>
                <a:cubicBezTo>
                  <a:pt x="6437807" y="4546493"/>
                  <a:pt x="6437807" y="4559654"/>
                  <a:pt x="6433425" y="4568427"/>
                </a:cubicBezTo>
                <a:cubicBezTo>
                  <a:pt x="6429043" y="4581587"/>
                  <a:pt x="6424660" y="4590361"/>
                  <a:pt x="6424660" y="4603521"/>
                </a:cubicBezTo>
                <a:cubicBezTo>
                  <a:pt x="6420278" y="4616681"/>
                  <a:pt x="6420278" y="4625455"/>
                  <a:pt x="6415895" y="4634228"/>
                </a:cubicBezTo>
                <a:cubicBezTo>
                  <a:pt x="6398365" y="4664936"/>
                  <a:pt x="6389601" y="4700030"/>
                  <a:pt x="6376453" y="4735124"/>
                </a:cubicBezTo>
                <a:cubicBezTo>
                  <a:pt x="6367688" y="4757058"/>
                  <a:pt x="6358924" y="4778991"/>
                  <a:pt x="6350159" y="4800925"/>
                </a:cubicBezTo>
                <a:cubicBezTo>
                  <a:pt x="6345776" y="4814085"/>
                  <a:pt x="6341394" y="4822859"/>
                  <a:pt x="6337011" y="4831632"/>
                </a:cubicBezTo>
                <a:cubicBezTo>
                  <a:pt x="6332629" y="4844793"/>
                  <a:pt x="6323864" y="4849179"/>
                  <a:pt x="6310717" y="4853566"/>
                </a:cubicBezTo>
                <a:cubicBezTo>
                  <a:pt x="6301952" y="4853566"/>
                  <a:pt x="6297569" y="4853566"/>
                  <a:pt x="6288804" y="4853566"/>
                </a:cubicBezTo>
                <a:cubicBezTo>
                  <a:pt x="6280040" y="4857953"/>
                  <a:pt x="6275657" y="4866726"/>
                  <a:pt x="6266892" y="4862340"/>
                </a:cubicBezTo>
                <a:cubicBezTo>
                  <a:pt x="6249362" y="4857953"/>
                  <a:pt x="6236215" y="4849179"/>
                  <a:pt x="6227450" y="4831632"/>
                </a:cubicBezTo>
                <a:cubicBezTo>
                  <a:pt x="6223068" y="4827246"/>
                  <a:pt x="6223068" y="4822859"/>
                  <a:pt x="6218685" y="4818472"/>
                </a:cubicBezTo>
                <a:cubicBezTo>
                  <a:pt x="6218685" y="4809699"/>
                  <a:pt x="6218685" y="4805312"/>
                  <a:pt x="6218685" y="4796538"/>
                </a:cubicBezTo>
                <a:cubicBezTo>
                  <a:pt x="6218685" y="4787765"/>
                  <a:pt x="6218685" y="4778991"/>
                  <a:pt x="6214303" y="4770218"/>
                </a:cubicBezTo>
                <a:cubicBezTo>
                  <a:pt x="6209920" y="4752671"/>
                  <a:pt x="6214303" y="4735124"/>
                  <a:pt x="6223068" y="4717577"/>
                </a:cubicBezTo>
                <a:cubicBezTo>
                  <a:pt x="6231833" y="4708803"/>
                  <a:pt x="6240598" y="4691256"/>
                  <a:pt x="6249362" y="4682483"/>
                </a:cubicBezTo>
                <a:cubicBezTo>
                  <a:pt x="6258127" y="4669322"/>
                  <a:pt x="6258127" y="4656162"/>
                  <a:pt x="6253745" y="4638615"/>
                </a:cubicBezTo>
                <a:cubicBezTo>
                  <a:pt x="6249362" y="4634228"/>
                  <a:pt x="6249362" y="4629842"/>
                  <a:pt x="6249362" y="4625455"/>
                </a:cubicBezTo>
                <a:cubicBezTo>
                  <a:pt x="6240598" y="4607908"/>
                  <a:pt x="6240598" y="4594748"/>
                  <a:pt x="6253745" y="4577201"/>
                </a:cubicBezTo>
                <a:cubicBezTo>
                  <a:pt x="6258127" y="4572814"/>
                  <a:pt x="6258127" y="4564040"/>
                  <a:pt x="6262510" y="4555267"/>
                </a:cubicBezTo>
                <a:cubicBezTo>
                  <a:pt x="6275657" y="4550880"/>
                  <a:pt x="6284422" y="4546493"/>
                  <a:pt x="6293187" y="4542107"/>
                </a:cubicBezTo>
                <a:cubicBezTo>
                  <a:pt x="6297569" y="4542107"/>
                  <a:pt x="6297569" y="4542107"/>
                  <a:pt x="6297569" y="4542107"/>
                </a:cubicBezTo>
                <a:cubicBezTo>
                  <a:pt x="6310717" y="4537720"/>
                  <a:pt x="6319482" y="4533333"/>
                  <a:pt x="6332629" y="4528946"/>
                </a:cubicBezTo>
                <a:cubicBezTo>
                  <a:pt x="6341394" y="4524560"/>
                  <a:pt x="6350159" y="4515786"/>
                  <a:pt x="6358924" y="4511399"/>
                </a:cubicBezTo>
                <a:cubicBezTo>
                  <a:pt x="6372071" y="4502626"/>
                  <a:pt x="6376453" y="4493852"/>
                  <a:pt x="6380836" y="4485079"/>
                </a:cubicBezTo>
                <a:cubicBezTo>
                  <a:pt x="6380836" y="4471919"/>
                  <a:pt x="6389601" y="4471919"/>
                  <a:pt x="6393983" y="4467532"/>
                </a:cubicBezTo>
                <a:cubicBezTo>
                  <a:pt x="6398365" y="4463145"/>
                  <a:pt x="6398365" y="4463145"/>
                  <a:pt x="6398365" y="4458758"/>
                </a:cubicBezTo>
                <a:cubicBezTo>
                  <a:pt x="6407130" y="4454372"/>
                  <a:pt x="6411513" y="4449985"/>
                  <a:pt x="6411513" y="4441211"/>
                </a:cubicBezTo>
                <a:cubicBezTo>
                  <a:pt x="6411513" y="4432438"/>
                  <a:pt x="6415895" y="4428051"/>
                  <a:pt x="6420278" y="4419278"/>
                </a:cubicBezTo>
                <a:close/>
                <a:moveTo>
                  <a:pt x="9023448" y="4410504"/>
                </a:moveTo>
                <a:cubicBezTo>
                  <a:pt x="9027830" y="4410504"/>
                  <a:pt x="9032213" y="4410504"/>
                  <a:pt x="9032213" y="4414891"/>
                </a:cubicBezTo>
                <a:cubicBezTo>
                  <a:pt x="9036595" y="4414891"/>
                  <a:pt x="9040978" y="4419278"/>
                  <a:pt x="9036595" y="4423664"/>
                </a:cubicBezTo>
                <a:cubicBezTo>
                  <a:pt x="9032213" y="4428051"/>
                  <a:pt x="9027830" y="4432438"/>
                  <a:pt x="9023448" y="4432438"/>
                </a:cubicBezTo>
                <a:cubicBezTo>
                  <a:pt x="9019066" y="4428051"/>
                  <a:pt x="9010301" y="4428051"/>
                  <a:pt x="9005918" y="4423664"/>
                </a:cubicBezTo>
                <a:cubicBezTo>
                  <a:pt x="9005918" y="4423664"/>
                  <a:pt x="9005918" y="4419278"/>
                  <a:pt x="9005918" y="4419278"/>
                </a:cubicBezTo>
                <a:cubicBezTo>
                  <a:pt x="9005918" y="4414891"/>
                  <a:pt x="9005918" y="4414891"/>
                  <a:pt x="9010301" y="4414891"/>
                </a:cubicBezTo>
                <a:cubicBezTo>
                  <a:pt x="9014683" y="4410504"/>
                  <a:pt x="9019066" y="4410504"/>
                  <a:pt x="9023448" y="4410504"/>
                </a:cubicBezTo>
                <a:close/>
                <a:moveTo>
                  <a:pt x="9389382" y="4400086"/>
                </a:moveTo>
                <a:cubicBezTo>
                  <a:pt x="9390477" y="4399537"/>
                  <a:pt x="9391573" y="4399537"/>
                  <a:pt x="9391573" y="4401731"/>
                </a:cubicBezTo>
                <a:cubicBezTo>
                  <a:pt x="9395956" y="4401731"/>
                  <a:pt x="9400338" y="4406117"/>
                  <a:pt x="9400338" y="4406117"/>
                </a:cubicBezTo>
                <a:cubicBezTo>
                  <a:pt x="9404720" y="4423664"/>
                  <a:pt x="9413485" y="4441211"/>
                  <a:pt x="9417868" y="4458758"/>
                </a:cubicBezTo>
                <a:cubicBezTo>
                  <a:pt x="9422250" y="4471919"/>
                  <a:pt x="9426633" y="4480692"/>
                  <a:pt x="9426633" y="4493852"/>
                </a:cubicBezTo>
                <a:cubicBezTo>
                  <a:pt x="9422250" y="4498239"/>
                  <a:pt x="9426633" y="4502626"/>
                  <a:pt x="9426633" y="4507013"/>
                </a:cubicBezTo>
                <a:cubicBezTo>
                  <a:pt x="9426633" y="4511399"/>
                  <a:pt x="9431015" y="4515786"/>
                  <a:pt x="9439780" y="4515786"/>
                </a:cubicBezTo>
                <a:cubicBezTo>
                  <a:pt x="9444162" y="4511399"/>
                  <a:pt x="9452927" y="4515786"/>
                  <a:pt x="9457310" y="4520173"/>
                </a:cubicBezTo>
                <a:cubicBezTo>
                  <a:pt x="9466075" y="4528946"/>
                  <a:pt x="9470457" y="4537720"/>
                  <a:pt x="9470457" y="4550880"/>
                </a:cubicBezTo>
                <a:cubicBezTo>
                  <a:pt x="9470457" y="4559654"/>
                  <a:pt x="9474839" y="4568427"/>
                  <a:pt x="9474839" y="4577201"/>
                </a:cubicBezTo>
                <a:cubicBezTo>
                  <a:pt x="9470457" y="4590361"/>
                  <a:pt x="9474839" y="4599134"/>
                  <a:pt x="9479222" y="4612295"/>
                </a:cubicBezTo>
                <a:cubicBezTo>
                  <a:pt x="9487987" y="4621068"/>
                  <a:pt x="9492369" y="4634228"/>
                  <a:pt x="9487987" y="4651775"/>
                </a:cubicBezTo>
                <a:cubicBezTo>
                  <a:pt x="9487987" y="4660549"/>
                  <a:pt x="9492369" y="4669322"/>
                  <a:pt x="9492369" y="4682483"/>
                </a:cubicBezTo>
                <a:cubicBezTo>
                  <a:pt x="9496752" y="4686869"/>
                  <a:pt x="9496752" y="4691256"/>
                  <a:pt x="9501134" y="4691256"/>
                </a:cubicBezTo>
                <a:cubicBezTo>
                  <a:pt x="9523046" y="4700030"/>
                  <a:pt x="9536194" y="4717577"/>
                  <a:pt x="9558106" y="4730737"/>
                </a:cubicBezTo>
                <a:cubicBezTo>
                  <a:pt x="9558106" y="4730737"/>
                  <a:pt x="9562488" y="4735124"/>
                  <a:pt x="9562488" y="4739510"/>
                </a:cubicBezTo>
                <a:cubicBezTo>
                  <a:pt x="9562488" y="4748284"/>
                  <a:pt x="9566871" y="4757058"/>
                  <a:pt x="9571253" y="4765831"/>
                </a:cubicBezTo>
                <a:cubicBezTo>
                  <a:pt x="9575636" y="4778991"/>
                  <a:pt x="9580018" y="4787765"/>
                  <a:pt x="9580018" y="4800925"/>
                </a:cubicBezTo>
                <a:cubicBezTo>
                  <a:pt x="9580018" y="4800925"/>
                  <a:pt x="9580018" y="4805312"/>
                  <a:pt x="9584401" y="4805312"/>
                </a:cubicBezTo>
                <a:cubicBezTo>
                  <a:pt x="9588783" y="4809699"/>
                  <a:pt x="9597548" y="4814085"/>
                  <a:pt x="9606313" y="4814085"/>
                </a:cubicBezTo>
                <a:cubicBezTo>
                  <a:pt x="9610695" y="4818472"/>
                  <a:pt x="9619460" y="4822859"/>
                  <a:pt x="9615078" y="4831632"/>
                </a:cubicBezTo>
                <a:cubicBezTo>
                  <a:pt x="9610695" y="4849179"/>
                  <a:pt x="9628225" y="4862340"/>
                  <a:pt x="9632607" y="4875500"/>
                </a:cubicBezTo>
                <a:cubicBezTo>
                  <a:pt x="9645755" y="4884273"/>
                  <a:pt x="9645755" y="4897434"/>
                  <a:pt x="9654520" y="4906207"/>
                </a:cubicBezTo>
                <a:cubicBezTo>
                  <a:pt x="9654520" y="4910594"/>
                  <a:pt x="9654520" y="4910594"/>
                  <a:pt x="9658902" y="4914981"/>
                </a:cubicBezTo>
                <a:cubicBezTo>
                  <a:pt x="9663284" y="4923754"/>
                  <a:pt x="9663284" y="4923754"/>
                  <a:pt x="9676432" y="4914981"/>
                </a:cubicBezTo>
                <a:cubicBezTo>
                  <a:pt x="9676432" y="4914981"/>
                  <a:pt x="9676432" y="4914981"/>
                  <a:pt x="9680814" y="4914981"/>
                </a:cubicBezTo>
                <a:cubicBezTo>
                  <a:pt x="9680814" y="4914981"/>
                  <a:pt x="9680814" y="4919367"/>
                  <a:pt x="9680814" y="4919367"/>
                </a:cubicBezTo>
                <a:cubicBezTo>
                  <a:pt x="9680814" y="4919367"/>
                  <a:pt x="9680814" y="4923754"/>
                  <a:pt x="9680814" y="4928141"/>
                </a:cubicBezTo>
                <a:cubicBezTo>
                  <a:pt x="9672049" y="4941301"/>
                  <a:pt x="9667667" y="4958848"/>
                  <a:pt x="9667667" y="4976395"/>
                </a:cubicBezTo>
                <a:cubicBezTo>
                  <a:pt x="9667667" y="4985169"/>
                  <a:pt x="9667667" y="4989555"/>
                  <a:pt x="9667667" y="4998329"/>
                </a:cubicBezTo>
                <a:cubicBezTo>
                  <a:pt x="9663284" y="5007102"/>
                  <a:pt x="9663284" y="5015876"/>
                  <a:pt x="9667667" y="5024649"/>
                </a:cubicBezTo>
                <a:cubicBezTo>
                  <a:pt x="9672049" y="5037810"/>
                  <a:pt x="9672049" y="5046583"/>
                  <a:pt x="9667667" y="5059743"/>
                </a:cubicBezTo>
                <a:cubicBezTo>
                  <a:pt x="9667667" y="5068517"/>
                  <a:pt x="9667667" y="5072904"/>
                  <a:pt x="9663284" y="5077290"/>
                </a:cubicBezTo>
                <a:cubicBezTo>
                  <a:pt x="9650137" y="5094838"/>
                  <a:pt x="9650137" y="5116771"/>
                  <a:pt x="9641372" y="5134318"/>
                </a:cubicBezTo>
                <a:cubicBezTo>
                  <a:pt x="9632607" y="5151865"/>
                  <a:pt x="9632607" y="5169412"/>
                  <a:pt x="9628225" y="5182573"/>
                </a:cubicBezTo>
                <a:cubicBezTo>
                  <a:pt x="9623843" y="5200120"/>
                  <a:pt x="9606313" y="5208893"/>
                  <a:pt x="9601930" y="5226440"/>
                </a:cubicBezTo>
                <a:cubicBezTo>
                  <a:pt x="9601930" y="5230827"/>
                  <a:pt x="9597548" y="5235214"/>
                  <a:pt x="9593165" y="5235214"/>
                </a:cubicBezTo>
                <a:cubicBezTo>
                  <a:pt x="9571253" y="5248374"/>
                  <a:pt x="9558106" y="5265921"/>
                  <a:pt x="9549341" y="5287855"/>
                </a:cubicBezTo>
                <a:cubicBezTo>
                  <a:pt x="9540576" y="5301015"/>
                  <a:pt x="9536194" y="5314175"/>
                  <a:pt x="9527429" y="5327335"/>
                </a:cubicBezTo>
                <a:cubicBezTo>
                  <a:pt x="9523046" y="5336109"/>
                  <a:pt x="9518664" y="5344882"/>
                  <a:pt x="9509899" y="5353656"/>
                </a:cubicBezTo>
                <a:cubicBezTo>
                  <a:pt x="9496752" y="5366816"/>
                  <a:pt x="9487987" y="5384363"/>
                  <a:pt x="9483604" y="5401910"/>
                </a:cubicBezTo>
                <a:cubicBezTo>
                  <a:pt x="9479222" y="5415070"/>
                  <a:pt x="9470457" y="5432618"/>
                  <a:pt x="9470457" y="5450165"/>
                </a:cubicBezTo>
                <a:cubicBezTo>
                  <a:pt x="9470457" y="5458938"/>
                  <a:pt x="9452927" y="5472098"/>
                  <a:pt x="9444162" y="5472098"/>
                </a:cubicBezTo>
                <a:cubicBezTo>
                  <a:pt x="9435398" y="5472098"/>
                  <a:pt x="9431015" y="5472098"/>
                  <a:pt x="9426633" y="5472098"/>
                </a:cubicBezTo>
                <a:cubicBezTo>
                  <a:pt x="9409103" y="5472098"/>
                  <a:pt x="9391573" y="5480872"/>
                  <a:pt x="9378426" y="5489645"/>
                </a:cubicBezTo>
                <a:cubicBezTo>
                  <a:pt x="9365278" y="5502806"/>
                  <a:pt x="9347749" y="5511579"/>
                  <a:pt x="9334601" y="5524739"/>
                </a:cubicBezTo>
                <a:cubicBezTo>
                  <a:pt x="9334601" y="5524739"/>
                  <a:pt x="9330219" y="5524739"/>
                  <a:pt x="9325836" y="5520353"/>
                </a:cubicBezTo>
                <a:cubicBezTo>
                  <a:pt x="9317072" y="5511579"/>
                  <a:pt x="9308307" y="5498419"/>
                  <a:pt x="9299542" y="5485259"/>
                </a:cubicBezTo>
                <a:cubicBezTo>
                  <a:pt x="9299542" y="5485259"/>
                  <a:pt x="9303924" y="5480872"/>
                  <a:pt x="9303924" y="5476485"/>
                </a:cubicBezTo>
                <a:cubicBezTo>
                  <a:pt x="9303924" y="5476485"/>
                  <a:pt x="9303924" y="5472098"/>
                  <a:pt x="9303924" y="5472098"/>
                </a:cubicBezTo>
                <a:cubicBezTo>
                  <a:pt x="9299542" y="5472098"/>
                  <a:pt x="9299542" y="5467712"/>
                  <a:pt x="9295159" y="5472098"/>
                </a:cubicBezTo>
                <a:cubicBezTo>
                  <a:pt x="9286394" y="5489645"/>
                  <a:pt x="9268865" y="5494032"/>
                  <a:pt x="9255717" y="5502806"/>
                </a:cubicBezTo>
                <a:cubicBezTo>
                  <a:pt x="9251335" y="5507192"/>
                  <a:pt x="9242570" y="5507192"/>
                  <a:pt x="9238188" y="5502806"/>
                </a:cubicBezTo>
                <a:cubicBezTo>
                  <a:pt x="9233805" y="5498419"/>
                  <a:pt x="9229423" y="5494032"/>
                  <a:pt x="9225040" y="5489645"/>
                </a:cubicBezTo>
                <a:cubicBezTo>
                  <a:pt x="9216275" y="5485259"/>
                  <a:pt x="9207511" y="5476485"/>
                  <a:pt x="9198746" y="5476485"/>
                </a:cubicBezTo>
                <a:cubicBezTo>
                  <a:pt x="9181216" y="5472098"/>
                  <a:pt x="9168069" y="5458938"/>
                  <a:pt x="9159304" y="5441391"/>
                </a:cubicBezTo>
                <a:cubicBezTo>
                  <a:pt x="9159304" y="5437004"/>
                  <a:pt x="9154921" y="5432618"/>
                  <a:pt x="9150539" y="5423844"/>
                </a:cubicBezTo>
                <a:cubicBezTo>
                  <a:pt x="9150539" y="5419457"/>
                  <a:pt x="9146156" y="5415070"/>
                  <a:pt x="9150539" y="5410684"/>
                </a:cubicBezTo>
                <a:cubicBezTo>
                  <a:pt x="9159304" y="5388750"/>
                  <a:pt x="9154921" y="5366816"/>
                  <a:pt x="9146156" y="5349269"/>
                </a:cubicBezTo>
                <a:cubicBezTo>
                  <a:pt x="9146156" y="5344882"/>
                  <a:pt x="9146156" y="5344882"/>
                  <a:pt x="9146156" y="5344882"/>
                </a:cubicBezTo>
                <a:cubicBezTo>
                  <a:pt x="9141774" y="5344882"/>
                  <a:pt x="9133009" y="5344882"/>
                  <a:pt x="9128627" y="5344882"/>
                </a:cubicBezTo>
                <a:cubicBezTo>
                  <a:pt x="9124244" y="5344882"/>
                  <a:pt x="9119862" y="5340496"/>
                  <a:pt x="9124244" y="5336109"/>
                </a:cubicBezTo>
                <a:cubicBezTo>
                  <a:pt x="9133009" y="5327335"/>
                  <a:pt x="9133009" y="5314175"/>
                  <a:pt x="9133009" y="5301015"/>
                </a:cubicBezTo>
                <a:cubicBezTo>
                  <a:pt x="9133009" y="5301015"/>
                  <a:pt x="9128627" y="5301015"/>
                  <a:pt x="9128627" y="5296628"/>
                </a:cubicBezTo>
                <a:cubicBezTo>
                  <a:pt x="9128627" y="5296628"/>
                  <a:pt x="9124244" y="5301015"/>
                  <a:pt x="9124244" y="5301015"/>
                </a:cubicBezTo>
                <a:cubicBezTo>
                  <a:pt x="9124244" y="5301015"/>
                  <a:pt x="9124244" y="5305402"/>
                  <a:pt x="9119862" y="5305402"/>
                </a:cubicBezTo>
                <a:cubicBezTo>
                  <a:pt x="9115479" y="5318562"/>
                  <a:pt x="9106714" y="5322949"/>
                  <a:pt x="9097949" y="5322949"/>
                </a:cubicBezTo>
                <a:cubicBezTo>
                  <a:pt x="9093567" y="5322949"/>
                  <a:pt x="9089185" y="5322949"/>
                  <a:pt x="9084802" y="5322949"/>
                </a:cubicBezTo>
                <a:cubicBezTo>
                  <a:pt x="9084802" y="5322949"/>
                  <a:pt x="9084802" y="5318562"/>
                  <a:pt x="9084802" y="5318562"/>
                </a:cubicBezTo>
                <a:cubicBezTo>
                  <a:pt x="9084802" y="5314175"/>
                  <a:pt x="9084802" y="5309788"/>
                  <a:pt x="9089185" y="5309788"/>
                </a:cubicBezTo>
                <a:cubicBezTo>
                  <a:pt x="9097949" y="5305402"/>
                  <a:pt x="9106714" y="5296628"/>
                  <a:pt x="9106714" y="5283468"/>
                </a:cubicBezTo>
                <a:cubicBezTo>
                  <a:pt x="9111097" y="5270308"/>
                  <a:pt x="9115479" y="5261534"/>
                  <a:pt x="9128627" y="5252761"/>
                </a:cubicBezTo>
                <a:cubicBezTo>
                  <a:pt x="9128627" y="5248374"/>
                  <a:pt x="9128627" y="5243987"/>
                  <a:pt x="9128627" y="5235214"/>
                </a:cubicBezTo>
                <a:cubicBezTo>
                  <a:pt x="9124244" y="5235214"/>
                  <a:pt x="9124244" y="5235214"/>
                  <a:pt x="9124244" y="5235214"/>
                </a:cubicBezTo>
                <a:cubicBezTo>
                  <a:pt x="9119862" y="5239600"/>
                  <a:pt x="9111097" y="5248374"/>
                  <a:pt x="9106714" y="5252761"/>
                </a:cubicBezTo>
                <a:cubicBezTo>
                  <a:pt x="9102332" y="5257147"/>
                  <a:pt x="9093567" y="5261534"/>
                  <a:pt x="9089185" y="5265921"/>
                </a:cubicBezTo>
                <a:cubicBezTo>
                  <a:pt x="9076037" y="5279081"/>
                  <a:pt x="9067272" y="5292241"/>
                  <a:pt x="9058508" y="5301015"/>
                </a:cubicBezTo>
                <a:cubicBezTo>
                  <a:pt x="9054125" y="5301015"/>
                  <a:pt x="9049743" y="5305402"/>
                  <a:pt x="9049743" y="5301015"/>
                </a:cubicBezTo>
                <a:cubicBezTo>
                  <a:pt x="9045360" y="5301015"/>
                  <a:pt x="9045360" y="5296628"/>
                  <a:pt x="9040978" y="5296628"/>
                </a:cubicBezTo>
                <a:cubicBezTo>
                  <a:pt x="9040978" y="5296628"/>
                  <a:pt x="9040978" y="5292241"/>
                  <a:pt x="9040978" y="5292241"/>
                </a:cubicBezTo>
                <a:cubicBezTo>
                  <a:pt x="9040978" y="5287855"/>
                  <a:pt x="9040978" y="5283468"/>
                  <a:pt x="9040978" y="5279081"/>
                </a:cubicBezTo>
                <a:cubicBezTo>
                  <a:pt x="9040978" y="5270308"/>
                  <a:pt x="9036595" y="5261534"/>
                  <a:pt x="9036595" y="5252761"/>
                </a:cubicBezTo>
                <a:cubicBezTo>
                  <a:pt x="9036595" y="5243987"/>
                  <a:pt x="9032213" y="5235214"/>
                  <a:pt x="9027830" y="5230827"/>
                </a:cubicBezTo>
                <a:cubicBezTo>
                  <a:pt x="9019066" y="5226440"/>
                  <a:pt x="9019066" y="5217667"/>
                  <a:pt x="9019066" y="5208893"/>
                </a:cubicBezTo>
                <a:cubicBezTo>
                  <a:pt x="9019066" y="5204506"/>
                  <a:pt x="9014683" y="5195733"/>
                  <a:pt x="9010301" y="5195733"/>
                </a:cubicBezTo>
                <a:cubicBezTo>
                  <a:pt x="8997153" y="5191346"/>
                  <a:pt x="8988388" y="5182573"/>
                  <a:pt x="8979624" y="5182573"/>
                </a:cubicBezTo>
                <a:cubicBezTo>
                  <a:pt x="8966476" y="5178186"/>
                  <a:pt x="8957711" y="5178186"/>
                  <a:pt x="8953329" y="5169412"/>
                </a:cubicBezTo>
                <a:cubicBezTo>
                  <a:pt x="8948946" y="5165026"/>
                  <a:pt x="8940182" y="5160639"/>
                  <a:pt x="8935799" y="5160639"/>
                </a:cubicBezTo>
                <a:cubicBezTo>
                  <a:pt x="8922652" y="5160639"/>
                  <a:pt x="8909504" y="5160639"/>
                  <a:pt x="8896357" y="5160639"/>
                </a:cubicBezTo>
                <a:cubicBezTo>
                  <a:pt x="8878827" y="5160639"/>
                  <a:pt x="8861298" y="5160639"/>
                  <a:pt x="8843768" y="5169412"/>
                </a:cubicBezTo>
                <a:cubicBezTo>
                  <a:pt x="8821856" y="5182573"/>
                  <a:pt x="8799943" y="5186959"/>
                  <a:pt x="8778031" y="5182573"/>
                </a:cubicBezTo>
                <a:cubicBezTo>
                  <a:pt x="8769266" y="5182573"/>
                  <a:pt x="8760501" y="5182573"/>
                  <a:pt x="8751737" y="5186959"/>
                </a:cubicBezTo>
                <a:cubicBezTo>
                  <a:pt x="8747354" y="5191346"/>
                  <a:pt x="8742972" y="5195733"/>
                  <a:pt x="8734207" y="5200120"/>
                </a:cubicBezTo>
                <a:cubicBezTo>
                  <a:pt x="8712295" y="5208893"/>
                  <a:pt x="8699147" y="5217667"/>
                  <a:pt x="8686000" y="5235214"/>
                </a:cubicBezTo>
                <a:cubicBezTo>
                  <a:pt x="8677235" y="5239600"/>
                  <a:pt x="8672853" y="5243987"/>
                  <a:pt x="8664088" y="5243987"/>
                </a:cubicBezTo>
                <a:cubicBezTo>
                  <a:pt x="8650940" y="5243987"/>
                  <a:pt x="8633411" y="5243987"/>
                  <a:pt x="8620263" y="5239600"/>
                </a:cubicBezTo>
                <a:cubicBezTo>
                  <a:pt x="8598351" y="5239600"/>
                  <a:pt x="8580821" y="5243987"/>
                  <a:pt x="8563292" y="5243987"/>
                </a:cubicBezTo>
                <a:cubicBezTo>
                  <a:pt x="8563292" y="5243987"/>
                  <a:pt x="8558909" y="5248374"/>
                  <a:pt x="8558909" y="5248374"/>
                </a:cubicBezTo>
                <a:cubicBezTo>
                  <a:pt x="8545762" y="5265921"/>
                  <a:pt x="8519467" y="5265921"/>
                  <a:pt x="8501937" y="5279081"/>
                </a:cubicBezTo>
                <a:cubicBezTo>
                  <a:pt x="8497555" y="5283468"/>
                  <a:pt x="8493172" y="5283468"/>
                  <a:pt x="8488790" y="5283468"/>
                </a:cubicBezTo>
                <a:cubicBezTo>
                  <a:pt x="8480025" y="5283468"/>
                  <a:pt x="8471260" y="5283468"/>
                  <a:pt x="8462495" y="5283468"/>
                </a:cubicBezTo>
                <a:cubicBezTo>
                  <a:pt x="8449348" y="5279081"/>
                  <a:pt x="8440583" y="5274694"/>
                  <a:pt x="8431818" y="5265921"/>
                </a:cubicBezTo>
                <a:cubicBezTo>
                  <a:pt x="8427436" y="5261534"/>
                  <a:pt x="8418671" y="5257147"/>
                  <a:pt x="8414289" y="5248374"/>
                </a:cubicBezTo>
                <a:cubicBezTo>
                  <a:pt x="8405524" y="5239600"/>
                  <a:pt x="8405524" y="5226440"/>
                  <a:pt x="8418671" y="5217667"/>
                </a:cubicBezTo>
                <a:cubicBezTo>
                  <a:pt x="8427436" y="5208893"/>
                  <a:pt x="8436201" y="5200120"/>
                  <a:pt x="8440583" y="5182573"/>
                </a:cubicBezTo>
                <a:cubicBezTo>
                  <a:pt x="8440583" y="5173799"/>
                  <a:pt x="8444966" y="5165026"/>
                  <a:pt x="8444966" y="5156252"/>
                </a:cubicBezTo>
                <a:cubicBezTo>
                  <a:pt x="8444966" y="5147479"/>
                  <a:pt x="8444966" y="5143092"/>
                  <a:pt x="8444966" y="5138705"/>
                </a:cubicBezTo>
                <a:cubicBezTo>
                  <a:pt x="8436201" y="5121158"/>
                  <a:pt x="8436201" y="5099224"/>
                  <a:pt x="8440583" y="5081677"/>
                </a:cubicBezTo>
                <a:cubicBezTo>
                  <a:pt x="8440583" y="5064130"/>
                  <a:pt x="8436201" y="5050970"/>
                  <a:pt x="8431818" y="5033423"/>
                </a:cubicBezTo>
                <a:cubicBezTo>
                  <a:pt x="8427436" y="5020263"/>
                  <a:pt x="8423053" y="5002716"/>
                  <a:pt x="8423053" y="4989555"/>
                </a:cubicBezTo>
                <a:cubicBezTo>
                  <a:pt x="8423053" y="4980782"/>
                  <a:pt x="8423053" y="4972008"/>
                  <a:pt x="8418671" y="4963235"/>
                </a:cubicBezTo>
                <a:cubicBezTo>
                  <a:pt x="8418671" y="4958848"/>
                  <a:pt x="8418671" y="4954461"/>
                  <a:pt x="8418671" y="4950075"/>
                </a:cubicBezTo>
                <a:cubicBezTo>
                  <a:pt x="8418671" y="4945688"/>
                  <a:pt x="8423053" y="4941301"/>
                  <a:pt x="8427436" y="4936914"/>
                </a:cubicBezTo>
                <a:cubicBezTo>
                  <a:pt x="8427436" y="4932528"/>
                  <a:pt x="8427436" y="4932528"/>
                  <a:pt x="8431818" y="4932528"/>
                </a:cubicBezTo>
                <a:cubicBezTo>
                  <a:pt x="8431818" y="4928141"/>
                  <a:pt x="8436201" y="4923754"/>
                  <a:pt x="8436201" y="4919367"/>
                </a:cubicBezTo>
                <a:cubicBezTo>
                  <a:pt x="8431818" y="4919367"/>
                  <a:pt x="8431818" y="4914981"/>
                  <a:pt x="8431818" y="4910594"/>
                </a:cubicBezTo>
                <a:cubicBezTo>
                  <a:pt x="8423053" y="4897434"/>
                  <a:pt x="8423053" y="4884273"/>
                  <a:pt x="8423053" y="4871113"/>
                </a:cubicBezTo>
                <a:cubicBezTo>
                  <a:pt x="8423053" y="4857953"/>
                  <a:pt x="8423053" y="4849179"/>
                  <a:pt x="8431818" y="4840406"/>
                </a:cubicBezTo>
                <a:cubicBezTo>
                  <a:pt x="8436201" y="4831632"/>
                  <a:pt x="8436201" y="4822859"/>
                  <a:pt x="8440583" y="4809699"/>
                </a:cubicBezTo>
                <a:cubicBezTo>
                  <a:pt x="8440583" y="4805312"/>
                  <a:pt x="8440583" y="4796538"/>
                  <a:pt x="8440583" y="4792152"/>
                </a:cubicBezTo>
                <a:cubicBezTo>
                  <a:pt x="8440583" y="4787765"/>
                  <a:pt x="8444966" y="4783378"/>
                  <a:pt x="8449348" y="4778991"/>
                </a:cubicBezTo>
                <a:cubicBezTo>
                  <a:pt x="8449348" y="4778991"/>
                  <a:pt x="8453731" y="4778991"/>
                  <a:pt x="8453731" y="4778991"/>
                </a:cubicBezTo>
                <a:cubicBezTo>
                  <a:pt x="8458113" y="4778991"/>
                  <a:pt x="8458113" y="4783378"/>
                  <a:pt x="8462495" y="4778991"/>
                </a:cubicBezTo>
                <a:cubicBezTo>
                  <a:pt x="8466878" y="4774605"/>
                  <a:pt x="8471260" y="4765831"/>
                  <a:pt x="8480025" y="4761444"/>
                </a:cubicBezTo>
                <a:cubicBezTo>
                  <a:pt x="8493172" y="4757058"/>
                  <a:pt x="8506320" y="4748284"/>
                  <a:pt x="8523850" y="4739510"/>
                </a:cubicBezTo>
                <a:cubicBezTo>
                  <a:pt x="8532614" y="4735124"/>
                  <a:pt x="8545762" y="4730737"/>
                  <a:pt x="8558909" y="4730737"/>
                </a:cubicBezTo>
                <a:cubicBezTo>
                  <a:pt x="8563292" y="4735124"/>
                  <a:pt x="8567674" y="4730737"/>
                  <a:pt x="8567674" y="4730737"/>
                </a:cubicBezTo>
                <a:cubicBezTo>
                  <a:pt x="8585204" y="4717577"/>
                  <a:pt x="8607116" y="4721963"/>
                  <a:pt x="8620263" y="4708803"/>
                </a:cubicBezTo>
                <a:cubicBezTo>
                  <a:pt x="8633411" y="4708803"/>
                  <a:pt x="8646558" y="4704416"/>
                  <a:pt x="8655323" y="4704416"/>
                </a:cubicBezTo>
                <a:cubicBezTo>
                  <a:pt x="8672853" y="4704416"/>
                  <a:pt x="8686000" y="4695643"/>
                  <a:pt x="8699147" y="4678096"/>
                </a:cubicBezTo>
                <a:cubicBezTo>
                  <a:pt x="8699147" y="4673709"/>
                  <a:pt x="8703530" y="4669322"/>
                  <a:pt x="8703530" y="4664936"/>
                </a:cubicBezTo>
                <a:cubicBezTo>
                  <a:pt x="8716677" y="4656162"/>
                  <a:pt x="8725442" y="4638615"/>
                  <a:pt x="8725442" y="4621068"/>
                </a:cubicBezTo>
                <a:cubicBezTo>
                  <a:pt x="8725442" y="4616681"/>
                  <a:pt x="8725442" y="4612295"/>
                  <a:pt x="8729824" y="4607908"/>
                </a:cubicBezTo>
                <a:cubicBezTo>
                  <a:pt x="8734207" y="4603521"/>
                  <a:pt x="8742972" y="4599134"/>
                  <a:pt x="8747354" y="4594748"/>
                </a:cubicBezTo>
                <a:cubicBezTo>
                  <a:pt x="8751737" y="4590361"/>
                  <a:pt x="8756119" y="4590361"/>
                  <a:pt x="8756119" y="4594748"/>
                </a:cubicBezTo>
                <a:cubicBezTo>
                  <a:pt x="8760501" y="4599134"/>
                  <a:pt x="8764884" y="4607908"/>
                  <a:pt x="8769266" y="4612295"/>
                </a:cubicBezTo>
                <a:cubicBezTo>
                  <a:pt x="8769266" y="4612295"/>
                  <a:pt x="8773649" y="4612295"/>
                  <a:pt x="8773649" y="4612295"/>
                </a:cubicBezTo>
                <a:cubicBezTo>
                  <a:pt x="8773649" y="4612295"/>
                  <a:pt x="8778031" y="4607908"/>
                  <a:pt x="8778031" y="4607908"/>
                </a:cubicBezTo>
                <a:cubicBezTo>
                  <a:pt x="8773649" y="4603521"/>
                  <a:pt x="8773649" y="4599134"/>
                  <a:pt x="8773649" y="4594748"/>
                </a:cubicBezTo>
                <a:cubicBezTo>
                  <a:pt x="8773649" y="4590361"/>
                  <a:pt x="8778031" y="4581587"/>
                  <a:pt x="8782414" y="4581587"/>
                </a:cubicBezTo>
                <a:cubicBezTo>
                  <a:pt x="8786796" y="4581587"/>
                  <a:pt x="8791179" y="4581587"/>
                  <a:pt x="8795561" y="4585974"/>
                </a:cubicBezTo>
                <a:cubicBezTo>
                  <a:pt x="8795561" y="4585974"/>
                  <a:pt x="8799943" y="4581587"/>
                  <a:pt x="8799943" y="4577201"/>
                </a:cubicBezTo>
                <a:cubicBezTo>
                  <a:pt x="8799943" y="4572814"/>
                  <a:pt x="8804326" y="4572814"/>
                  <a:pt x="8799943" y="4568427"/>
                </a:cubicBezTo>
                <a:cubicBezTo>
                  <a:pt x="8799943" y="4559654"/>
                  <a:pt x="8804326" y="4550880"/>
                  <a:pt x="8817473" y="4546493"/>
                </a:cubicBezTo>
                <a:cubicBezTo>
                  <a:pt x="8817473" y="4546493"/>
                  <a:pt x="8821856" y="4542107"/>
                  <a:pt x="8826238" y="4537720"/>
                </a:cubicBezTo>
                <a:cubicBezTo>
                  <a:pt x="8830621" y="4533333"/>
                  <a:pt x="8830621" y="4520173"/>
                  <a:pt x="8839385" y="4520173"/>
                </a:cubicBezTo>
                <a:cubicBezTo>
                  <a:pt x="8848150" y="4515786"/>
                  <a:pt x="8852533" y="4515786"/>
                  <a:pt x="8861298" y="4511399"/>
                </a:cubicBezTo>
                <a:cubicBezTo>
                  <a:pt x="8865680" y="4502626"/>
                  <a:pt x="8878827" y="4502626"/>
                  <a:pt x="8883210" y="4498239"/>
                </a:cubicBezTo>
                <a:cubicBezTo>
                  <a:pt x="8891975" y="4498239"/>
                  <a:pt x="8900740" y="4498239"/>
                  <a:pt x="8905122" y="4507013"/>
                </a:cubicBezTo>
                <a:cubicBezTo>
                  <a:pt x="8909504" y="4511399"/>
                  <a:pt x="8918269" y="4520173"/>
                  <a:pt x="8922652" y="4528946"/>
                </a:cubicBezTo>
                <a:cubicBezTo>
                  <a:pt x="8927034" y="4533333"/>
                  <a:pt x="8931417" y="4533333"/>
                  <a:pt x="8935799" y="4533333"/>
                </a:cubicBezTo>
                <a:cubicBezTo>
                  <a:pt x="8944564" y="4528946"/>
                  <a:pt x="8948946" y="4533333"/>
                  <a:pt x="8957711" y="4533333"/>
                </a:cubicBezTo>
                <a:cubicBezTo>
                  <a:pt x="8962094" y="4533333"/>
                  <a:pt x="8966476" y="4528946"/>
                  <a:pt x="8966476" y="4524560"/>
                </a:cubicBezTo>
                <a:cubicBezTo>
                  <a:pt x="8962094" y="4515786"/>
                  <a:pt x="8962094" y="4511399"/>
                  <a:pt x="8970859" y="4502626"/>
                </a:cubicBezTo>
                <a:cubicBezTo>
                  <a:pt x="8979624" y="4489466"/>
                  <a:pt x="8988388" y="4476305"/>
                  <a:pt x="8997153" y="4463145"/>
                </a:cubicBezTo>
                <a:cubicBezTo>
                  <a:pt x="9005918" y="4454372"/>
                  <a:pt x="9014683" y="4449985"/>
                  <a:pt x="9027830" y="4445598"/>
                </a:cubicBezTo>
                <a:cubicBezTo>
                  <a:pt x="9027830" y="4441211"/>
                  <a:pt x="9036595" y="4441211"/>
                  <a:pt x="9040978" y="4441211"/>
                </a:cubicBezTo>
                <a:cubicBezTo>
                  <a:pt x="9049743" y="4441211"/>
                  <a:pt x="9058508" y="4441211"/>
                  <a:pt x="9067272" y="4436825"/>
                </a:cubicBezTo>
                <a:cubicBezTo>
                  <a:pt x="9071655" y="4432438"/>
                  <a:pt x="9071655" y="4428051"/>
                  <a:pt x="9067272" y="4423664"/>
                </a:cubicBezTo>
                <a:cubicBezTo>
                  <a:pt x="9067272" y="4419278"/>
                  <a:pt x="9062890" y="4419278"/>
                  <a:pt x="9058508" y="4414891"/>
                </a:cubicBezTo>
                <a:cubicBezTo>
                  <a:pt x="9058508" y="4414891"/>
                  <a:pt x="9058508" y="4410504"/>
                  <a:pt x="9058508" y="4410504"/>
                </a:cubicBezTo>
                <a:cubicBezTo>
                  <a:pt x="9058508" y="4410504"/>
                  <a:pt x="9058508" y="4410504"/>
                  <a:pt x="9062890" y="4406117"/>
                </a:cubicBezTo>
                <a:cubicBezTo>
                  <a:pt x="9062890" y="4406117"/>
                  <a:pt x="9067272" y="4406117"/>
                  <a:pt x="9067272" y="4406117"/>
                </a:cubicBezTo>
                <a:cubicBezTo>
                  <a:pt x="9076037" y="4410504"/>
                  <a:pt x="9089185" y="4414891"/>
                  <a:pt x="9097949" y="4419278"/>
                </a:cubicBezTo>
                <a:cubicBezTo>
                  <a:pt x="9115479" y="4428051"/>
                  <a:pt x="9133009" y="4432438"/>
                  <a:pt x="9154921" y="4441211"/>
                </a:cubicBezTo>
                <a:cubicBezTo>
                  <a:pt x="9154921" y="4441211"/>
                  <a:pt x="9159304" y="4436825"/>
                  <a:pt x="9163686" y="4436825"/>
                </a:cubicBezTo>
                <a:cubicBezTo>
                  <a:pt x="9168069" y="4436825"/>
                  <a:pt x="9172451" y="4432438"/>
                  <a:pt x="9176833" y="4436825"/>
                </a:cubicBezTo>
                <a:cubicBezTo>
                  <a:pt x="9181216" y="4441211"/>
                  <a:pt x="9185598" y="4441211"/>
                  <a:pt x="9194363" y="4436825"/>
                </a:cubicBezTo>
                <a:cubicBezTo>
                  <a:pt x="9198746" y="4432438"/>
                  <a:pt x="9203128" y="4436825"/>
                  <a:pt x="9211893" y="4441211"/>
                </a:cubicBezTo>
                <a:cubicBezTo>
                  <a:pt x="9211893" y="4441211"/>
                  <a:pt x="9211893" y="4445598"/>
                  <a:pt x="9211893" y="4445598"/>
                </a:cubicBezTo>
                <a:cubicBezTo>
                  <a:pt x="9207511" y="4458758"/>
                  <a:pt x="9203128" y="4467532"/>
                  <a:pt x="9198746" y="4476305"/>
                </a:cubicBezTo>
                <a:cubicBezTo>
                  <a:pt x="9194363" y="4480692"/>
                  <a:pt x="9189981" y="4480692"/>
                  <a:pt x="9185598" y="4485079"/>
                </a:cubicBezTo>
                <a:cubicBezTo>
                  <a:pt x="9185598" y="4485079"/>
                  <a:pt x="9181216" y="4489466"/>
                  <a:pt x="9181216" y="4489466"/>
                </a:cubicBezTo>
                <a:cubicBezTo>
                  <a:pt x="9181216" y="4502626"/>
                  <a:pt x="9172451" y="4515786"/>
                  <a:pt x="9168069" y="4528946"/>
                </a:cubicBezTo>
                <a:cubicBezTo>
                  <a:pt x="9163686" y="4533333"/>
                  <a:pt x="9168069" y="4537720"/>
                  <a:pt x="9172451" y="4542107"/>
                </a:cubicBezTo>
                <a:cubicBezTo>
                  <a:pt x="9176833" y="4546493"/>
                  <a:pt x="9181216" y="4550880"/>
                  <a:pt x="9185598" y="4559654"/>
                </a:cubicBezTo>
                <a:cubicBezTo>
                  <a:pt x="9189981" y="4564040"/>
                  <a:pt x="9194363" y="4568427"/>
                  <a:pt x="9203128" y="4572814"/>
                </a:cubicBezTo>
                <a:cubicBezTo>
                  <a:pt x="9216275" y="4577201"/>
                  <a:pt x="9225040" y="4581587"/>
                  <a:pt x="9233805" y="4594748"/>
                </a:cubicBezTo>
                <a:cubicBezTo>
                  <a:pt x="9242570" y="4603521"/>
                  <a:pt x="9251335" y="4603521"/>
                  <a:pt x="9260100" y="4603521"/>
                </a:cubicBezTo>
                <a:cubicBezTo>
                  <a:pt x="9264482" y="4603521"/>
                  <a:pt x="9264482" y="4603521"/>
                  <a:pt x="9268865" y="4603521"/>
                </a:cubicBezTo>
                <a:cubicBezTo>
                  <a:pt x="9268865" y="4612295"/>
                  <a:pt x="9273247" y="4621068"/>
                  <a:pt x="9277630" y="4625455"/>
                </a:cubicBezTo>
                <a:cubicBezTo>
                  <a:pt x="9286394" y="4634228"/>
                  <a:pt x="9299542" y="4638615"/>
                  <a:pt x="9308307" y="4634228"/>
                </a:cubicBezTo>
                <a:cubicBezTo>
                  <a:pt x="9317072" y="4634228"/>
                  <a:pt x="9325836" y="4629842"/>
                  <a:pt x="9325836" y="4621068"/>
                </a:cubicBezTo>
                <a:cubicBezTo>
                  <a:pt x="9330219" y="4612295"/>
                  <a:pt x="9334601" y="4603521"/>
                  <a:pt x="9338984" y="4594748"/>
                </a:cubicBezTo>
                <a:cubicBezTo>
                  <a:pt x="9343366" y="4577201"/>
                  <a:pt x="9347749" y="4564040"/>
                  <a:pt x="9352131" y="4546493"/>
                </a:cubicBezTo>
                <a:cubicBezTo>
                  <a:pt x="9352131" y="4542107"/>
                  <a:pt x="9352131" y="4537720"/>
                  <a:pt x="9352131" y="4528946"/>
                </a:cubicBezTo>
                <a:cubicBezTo>
                  <a:pt x="9352131" y="4511399"/>
                  <a:pt x="9356514" y="4493852"/>
                  <a:pt x="9360896" y="4471919"/>
                </a:cubicBezTo>
                <a:cubicBezTo>
                  <a:pt x="9365278" y="4463145"/>
                  <a:pt x="9365278" y="4449985"/>
                  <a:pt x="9369661" y="4441211"/>
                </a:cubicBezTo>
                <a:cubicBezTo>
                  <a:pt x="9374043" y="4428051"/>
                  <a:pt x="9378426" y="4419278"/>
                  <a:pt x="9382808" y="4406117"/>
                </a:cubicBezTo>
                <a:cubicBezTo>
                  <a:pt x="9382808" y="4406117"/>
                  <a:pt x="9382808" y="4401731"/>
                  <a:pt x="9387191" y="4401731"/>
                </a:cubicBezTo>
                <a:cubicBezTo>
                  <a:pt x="9387191" y="4401731"/>
                  <a:pt x="9388287" y="4400634"/>
                  <a:pt x="9389382" y="4400086"/>
                </a:cubicBezTo>
                <a:close/>
                <a:moveTo>
                  <a:pt x="6234572" y="4396247"/>
                </a:moveTo>
                <a:cubicBezTo>
                  <a:pt x="6236215" y="4395150"/>
                  <a:pt x="6238407" y="4395150"/>
                  <a:pt x="6240598" y="4397344"/>
                </a:cubicBezTo>
                <a:cubicBezTo>
                  <a:pt x="6240598" y="4397344"/>
                  <a:pt x="6244980" y="4401731"/>
                  <a:pt x="6240598" y="4406117"/>
                </a:cubicBezTo>
                <a:cubicBezTo>
                  <a:pt x="6240598" y="4410504"/>
                  <a:pt x="6236215" y="4410504"/>
                  <a:pt x="6236215" y="4406117"/>
                </a:cubicBezTo>
                <a:cubicBezTo>
                  <a:pt x="6231833" y="4406117"/>
                  <a:pt x="6231833" y="4406117"/>
                  <a:pt x="6231833" y="4401731"/>
                </a:cubicBezTo>
                <a:cubicBezTo>
                  <a:pt x="6231833" y="4399537"/>
                  <a:pt x="6232928" y="4397344"/>
                  <a:pt x="6234572" y="4396247"/>
                </a:cubicBezTo>
                <a:close/>
                <a:moveTo>
                  <a:pt x="8769266" y="4388570"/>
                </a:moveTo>
                <a:cubicBezTo>
                  <a:pt x="8773649" y="4388570"/>
                  <a:pt x="8773649" y="4388570"/>
                  <a:pt x="8778031" y="4388570"/>
                </a:cubicBezTo>
                <a:cubicBezTo>
                  <a:pt x="8778031" y="4392957"/>
                  <a:pt x="8778031" y="4392957"/>
                  <a:pt x="8773649" y="4397344"/>
                </a:cubicBezTo>
                <a:cubicBezTo>
                  <a:pt x="8773649" y="4397344"/>
                  <a:pt x="8769266" y="4397344"/>
                  <a:pt x="8769266" y="4392957"/>
                </a:cubicBezTo>
                <a:cubicBezTo>
                  <a:pt x="8769266" y="4392957"/>
                  <a:pt x="8769266" y="4392957"/>
                  <a:pt x="8769266" y="4388570"/>
                </a:cubicBezTo>
                <a:close/>
                <a:moveTo>
                  <a:pt x="10000733" y="4379797"/>
                </a:moveTo>
                <a:cubicBezTo>
                  <a:pt x="10009497" y="4379797"/>
                  <a:pt x="10013880" y="4384183"/>
                  <a:pt x="10018262" y="4388570"/>
                </a:cubicBezTo>
                <a:cubicBezTo>
                  <a:pt x="10018262" y="4388570"/>
                  <a:pt x="10018262" y="4392957"/>
                  <a:pt x="10018262" y="4392957"/>
                </a:cubicBezTo>
                <a:cubicBezTo>
                  <a:pt x="10018262" y="4392957"/>
                  <a:pt x="10013880" y="4397344"/>
                  <a:pt x="10009497" y="4397344"/>
                </a:cubicBezTo>
                <a:cubicBezTo>
                  <a:pt x="10005115" y="4397344"/>
                  <a:pt x="10000733" y="4392957"/>
                  <a:pt x="9996350" y="4388570"/>
                </a:cubicBezTo>
                <a:cubicBezTo>
                  <a:pt x="9996350" y="4384183"/>
                  <a:pt x="9996350" y="4384183"/>
                  <a:pt x="9996350" y="4384183"/>
                </a:cubicBezTo>
                <a:cubicBezTo>
                  <a:pt x="9996350" y="4379797"/>
                  <a:pt x="10000733" y="4379797"/>
                  <a:pt x="10000733" y="4379797"/>
                </a:cubicBezTo>
                <a:close/>
                <a:moveTo>
                  <a:pt x="8786796" y="4379797"/>
                </a:moveTo>
                <a:cubicBezTo>
                  <a:pt x="8786796" y="4384183"/>
                  <a:pt x="8786796" y="4384183"/>
                  <a:pt x="8786796" y="4384183"/>
                </a:cubicBezTo>
                <a:cubicBezTo>
                  <a:pt x="8782414" y="4384183"/>
                  <a:pt x="8782414" y="4388570"/>
                  <a:pt x="8778031" y="4388570"/>
                </a:cubicBezTo>
                <a:cubicBezTo>
                  <a:pt x="8782414" y="4388570"/>
                  <a:pt x="8782414" y="4384183"/>
                  <a:pt x="8786796" y="4379797"/>
                </a:cubicBezTo>
                <a:close/>
                <a:moveTo>
                  <a:pt x="9663284" y="4362250"/>
                </a:moveTo>
                <a:cubicBezTo>
                  <a:pt x="9663284" y="4362250"/>
                  <a:pt x="9667667" y="4362250"/>
                  <a:pt x="9672049" y="4362250"/>
                </a:cubicBezTo>
                <a:cubicBezTo>
                  <a:pt x="9672049" y="4362250"/>
                  <a:pt x="9672049" y="4362250"/>
                  <a:pt x="9672049" y="4366636"/>
                </a:cubicBezTo>
                <a:cubicBezTo>
                  <a:pt x="9672049" y="4366636"/>
                  <a:pt x="9667667" y="4371023"/>
                  <a:pt x="9667667" y="4366636"/>
                </a:cubicBezTo>
                <a:cubicBezTo>
                  <a:pt x="9663284" y="4366636"/>
                  <a:pt x="9663284" y="4362250"/>
                  <a:pt x="9663284" y="4362250"/>
                </a:cubicBezTo>
                <a:close/>
                <a:moveTo>
                  <a:pt x="5946974" y="4349089"/>
                </a:moveTo>
                <a:cubicBezTo>
                  <a:pt x="5946974" y="4349089"/>
                  <a:pt x="5946974" y="4353476"/>
                  <a:pt x="5946974" y="4353476"/>
                </a:cubicBezTo>
                <a:cubicBezTo>
                  <a:pt x="5946974" y="4362250"/>
                  <a:pt x="5946974" y="4366636"/>
                  <a:pt x="5946974" y="4375410"/>
                </a:cubicBezTo>
                <a:cubicBezTo>
                  <a:pt x="5951356" y="4388570"/>
                  <a:pt x="5951356" y="4401731"/>
                  <a:pt x="5946974" y="4414891"/>
                </a:cubicBezTo>
                <a:cubicBezTo>
                  <a:pt x="5942592" y="4419278"/>
                  <a:pt x="5942592" y="4428051"/>
                  <a:pt x="5946974" y="4432438"/>
                </a:cubicBezTo>
                <a:cubicBezTo>
                  <a:pt x="5946974" y="4445598"/>
                  <a:pt x="5951356" y="4463145"/>
                  <a:pt x="5960121" y="4476305"/>
                </a:cubicBezTo>
                <a:cubicBezTo>
                  <a:pt x="5960121" y="4476305"/>
                  <a:pt x="5964504" y="4480692"/>
                  <a:pt x="5964504" y="4476305"/>
                </a:cubicBezTo>
                <a:cubicBezTo>
                  <a:pt x="5968886" y="4476305"/>
                  <a:pt x="5968886" y="4471919"/>
                  <a:pt x="5968886" y="4471919"/>
                </a:cubicBezTo>
                <a:cubicBezTo>
                  <a:pt x="5964504" y="4463145"/>
                  <a:pt x="5964504" y="4454372"/>
                  <a:pt x="5964504" y="4449985"/>
                </a:cubicBezTo>
                <a:cubicBezTo>
                  <a:pt x="5960121" y="4436825"/>
                  <a:pt x="5960121" y="4428051"/>
                  <a:pt x="5964504" y="4419278"/>
                </a:cubicBezTo>
                <a:cubicBezTo>
                  <a:pt x="5968886" y="4410504"/>
                  <a:pt x="5968886" y="4397344"/>
                  <a:pt x="5964504" y="4388570"/>
                </a:cubicBezTo>
                <a:cubicBezTo>
                  <a:pt x="5960121" y="4384183"/>
                  <a:pt x="5960121" y="4375410"/>
                  <a:pt x="5960121" y="4366636"/>
                </a:cubicBezTo>
                <a:cubicBezTo>
                  <a:pt x="5955739" y="4362250"/>
                  <a:pt x="5955739" y="4357863"/>
                  <a:pt x="5955739" y="4353476"/>
                </a:cubicBezTo>
                <a:cubicBezTo>
                  <a:pt x="5955739" y="4353476"/>
                  <a:pt x="5951356" y="4349089"/>
                  <a:pt x="5946974" y="4349089"/>
                </a:cubicBezTo>
                <a:close/>
                <a:moveTo>
                  <a:pt x="9653972" y="4346896"/>
                </a:moveTo>
                <a:cubicBezTo>
                  <a:pt x="9655616" y="4347993"/>
                  <a:pt x="9656711" y="4351283"/>
                  <a:pt x="9658902" y="4357863"/>
                </a:cubicBezTo>
                <a:cubicBezTo>
                  <a:pt x="9654520" y="4353476"/>
                  <a:pt x="9645755" y="4349089"/>
                  <a:pt x="9636990" y="4349089"/>
                </a:cubicBezTo>
                <a:cubicBezTo>
                  <a:pt x="9641372" y="4349089"/>
                  <a:pt x="9641372" y="4349089"/>
                  <a:pt x="9645755" y="4349089"/>
                </a:cubicBezTo>
                <a:cubicBezTo>
                  <a:pt x="9650138" y="4346896"/>
                  <a:pt x="9652329" y="4345799"/>
                  <a:pt x="9653972" y="4346896"/>
                </a:cubicBezTo>
                <a:close/>
                <a:moveTo>
                  <a:pt x="9952526" y="4344703"/>
                </a:moveTo>
                <a:cubicBezTo>
                  <a:pt x="9961291" y="4344703"/>
                  <a:pt x="9970055" y="4349089"/>
                  <a:pt x="9974438" y="4353476"/>
                </a:cubicBezTo>
                <a:cubicBezTo>
                  <a:pt x="9974438" y="4353476"/>
                  <a:pt x="9974438" y="4357863"/>
                  <a:pt x="9974438" y="4357863"/>
                </a:cubicBezTo>
                <a:cubicBezTo>
                  <a:pt x="9974438" y="4362250"/>
                  <a:pt x="9970055" y="4362250"/>
                  <a:pt x="9970055" y="4362250"/>
                </a:cubicBezTo>
                <a:cubicBezTo>
                  <a:pt x="9961291" y="4362250"/>
                  <a:pt x="9956908" y="4362250"/>
                  <a:pt x="9948143" y="4357863"/>
                </a:cubicBezTo>
                <a:cubicBezTo>
                  <a:pt x="9948143" y="4353476"/>
                  <a:pt x="9943761" y="4349089"/>
                  <a:pt x="9948143" y="4349089"/>
                </a:cubicBezTo>
                <a:cubicBezTo>
                  <a:pt x="9948143" y="4344703"/>
                  <a:pt x="9952526" y="4344703"/>
                  <a:pt x="9952526" y="4344703"/>
                </a:cubicBezTo>
                <a:close/>
                <a:moveTo>
                  <a:pt x="8650940" y="4344703"/>
                </a:moveTo>
                <a:cubicBezTo>
                  <a:pt x="8655323" y="4344703"/>
                  <a:pt x="8659705" y="4344703"/>
                  <a:pt x="8659705" y="4344703"/>
                </a:cubicBezTo>
                <a:cubicBezTo>
                  <a:pt x="8672853" y="4344703"/>
                  <a:pt x="8686000" y="4344703"/>
                  <a:pt x="8694765" y="4357863"/>
                </a:cubicBezTo>
                <a:cubicBezTo>
                  <a:pt x="8699147" y="4357863"/>
                  <a:pt x="8699147" y="4362250"/>
                  <a:pt x="8699147" y="4362250"/>
                </a:cubicBezTo>
                <a:cubicBezTo>
                  <a:pt x="8703530" y="4366636"/>
                  <a:pt x="8699147" y="4375410"/>
                  <a:pt x="8694765" y="4375410"/>
                </a:cubicBezTo>
                <a:cubicBezTo>
                  <a:pt x="8690382" y="4375410"/>
                  <a:pt x="8686000" y="4375410"/>
                  <a:pt x="8681618" y="4375410"/>
                </a:cubicBezTo>
                <a:cubicBezTo>
                  <a:pt x="8672853" y="4371023"/>
                  <a:pt x="8659705" y="4362250"/>
                  <a:pt x="8650940" y="4357863"/>
                </a:cubicBezTo>
                <a:cubicBezTo>
                  <a:pt x="8646558" y="4357863"/>
                  <a:pt x="8646558" y="4353476"/>
                  <a:pt x="8646558" y="4353476"/>
                </a:cubicBezTo>
                <a:cubicBezTo>
                  <a:pt x="8646558" y="4349089"/>
                  <a:pt x="8646558" y="4344703"/>
                  <a:pt x="8650940" y="4344703"/>
                </a:cubicBezTo>
                <a:close/>
                <a:moveTo>
                  <a:pt x="9978820" y="4318382"/>
                </a:moveTo>
                <a:cubicBezTo>
                  <a:pt x="9978820" y="4318382"/>
                  <a:pt x="9983203" y="4318382"/>
                  <a:pt x="9983203" y="4322769"/>
                </a:cubicBezTo>
                <a:cubicBezTo>
                  <a:pt x="9987585" y="4327156"/>
                  <a:pt x="9991968" y="4331542"/>
                  <a:pt x="9996350" y="4335929"/>
                </a:cubicBezTo>
                <a:cubicBezTo>
                  <a:pt x="9996350" y="4340316"/>
                  <a:pt x="10000733" y="4344703"/>
                  <a:pt x="10005115" y="4349089"/>
                </a:cubicBezTo>
                <a:cubicBezTo>
                  <a:pt x="10005115" y="4349089"/>
                  <a:pt x="10005115" y="4349089"/>
                  <a:pt x="10000733" y="4349089"/>
                </a:cubicBezTo>
                <a:cubicBezTo>
                  <a:pt x="10000733" y="4349089"/>
                  <a:pt x="10000733" y="4353476"/>
                  <a:pt x="10000733" y="4353476"/>
                </a:cubicBezTo>
                <a:cubicBezTo>
                  <a:pt x="9987585" y="4344703"/>
                  <a:pt x="9983203" y="4340316"/>
                  <a:pt x="9978820" y="4327156"/>
                </a:cubicBezTo>
                <a:cubicBezTo>
                  <a:pt x="9974438" y="4327156"/>
                  <a:pt x="9978820" y="4318382"/>
                  <a:pt x="9978820" y="4318382"/>
                </a:cubicBezTo>
                <a:close/>
                <a:moveTo>
                  <a:pt x="8887592" y="4318382"/>
                </a:moveTo>
                <a:cubicBezTo>
                  <a:pt x="8896357" y="4318382"/>
                  <a:pt x="8900740" y="4322769"/>
                  <a:pt x="8900740" y="4322769"/>
                </a:cubicBezTo>
                <a:cubicBezTo>
                  <a:pt x="8900740" y="4331542"/>
                  <a:pt x="8896357" y="4331542"/>
                  <a:pt x="8891975" y="4335929"/>
                </a:cubicBezTo>
                <a:cubicBezTo>
                  <a:pt x="8887592" y="4335929"/>
                  <a:pt x="8878827" y="4340316"/>
                  <a:pt x="8874445" y="4340316"/>
                </a:cubicBezTo>
                <a:cubicBezTo>
                  <a:pt x="8856915" y="4344703"/>
                  <a:pt x="8843768" y="4353476"/>
                  <a:pt x="8835003" y="4362250"/>
                </a:cubicBezTo>
                <a:cubicBezTo>
                  <a:pt x="8821856" y="4375410"/>
                  <a:pt x="8808708" y="4379797"/>
                  <a:pt x="8795561" y="4384183"/>
                </a:cubicBezTo>
                <a:cubicBezTo>
                  <a:pt x="8795561" y="4384183"/>
                  <a:pt x="8791179" y="4384183"/>
                  <a:pt x="8786796" y="4379797"/>
                </a:cubicBezTo>
                <a:cubicBezTo>
                  <a:pt x="8786796" y="4371023"/>
                  <a:pt x="8791179" y="4357863"/>
                  <a:pt x="8799943" y="4349089"/>
                </a:cubicBezTo>
                <a:cubicBezTo>
                  <a:pt x="8804326" y="4344703"/>
                  <a:pt x="8808708" y="4340316"/>
                  <a:pt x="8813091" y="4340316"/>
                </a:cubicBezTo>
                <a:cubicBezTo>
                  <a:pt x="8817473" y="4335929"/>
                  <a:pt x="8826238" y="4335929"/>
                  <a:pt x="8830621" y="4331542"/>
                </a:cubicBezTo>
                <a:cubicBezTo>
                  <a:pt x="8848150" y="4318382"/>
                  <a:pt x="8870063" y="4318382"/>
                  <a:pt x="8887592" y="4318382"/>
                </a:cubicBezTo>
                <a:close/>
                <a:moveTo>
                  <a:pt x="8791179" y="4313995"/>
                </a:moveTo>
                <a:cubicBezTo>
                  <a:pt x="8795561" y="4313995"/>
                  <a:pt x="8795561" y="4313995"/>
                  <a:pt x="8795561" y="4313995"/>
                </a:cubicBezTo>
                <a:cubicBezTo>
                  <a:pt x="8795561" y="4313995"/>
                  <a:pt x="8795561" y="4318382"/>
                  <a:pt x="8795561" y="4318382"/>
                </a:cubicBezTo>
                <a:cubicBezTo>
                  <a:pt x="8791179" y="4318382"/>
                  <a:pt x="8791179" y="4318382"/>
                  <a:pt x="8791179" y="4313995"/>
                </a:cubicBezTo>
                <a:close/>
                <a:moveTo>
                  <a:pt x="5780441" y="4313995"/>
                </a:moveTo>
                <a:cubicBezTo>
                  <a:pt x="5776059" y="4313995"/>
                  <a:pt x="5771676" y="4313995"/>
                  <a:pt x="5771676" y="4318382"/>
                </a:cubicBezTo>
                <a:cubicBezTo>
                  <a:pt x="5771676" y="4318382"/>
                  <a:pt x="5771676" y="4322769"/>
                  <a:pt x="5771676" y="4322769"/>
                </a:cubicBezTo>
                <a:cubicBezTo>
                  <a:pt x="5776059" y="4322769"/>
                  <a:pt x="5776059" y="4318382"/>
                  <a:pt x="5780441" y="4318382"/>
                </a:cubicBezTo>
                <a:cubicBezTo>
                  <a:pt x="5780441" y="4318382"/>
                  <a:pt x="5780441" y="4318382"/>
                  <a:pt x="5780441" y="4313995"/>
                </a:cubicBezTo>
                <a:close/>
                <a:moveTo>
                  <a:pt x="8828977" y="4307964"/>
                </a:moveTo>
                <a:cubicBezTo>
                  <a:pt x="8830621" y="4307415"/>
                  <a:pt x="8832812" y="4307415"/>
                  <a:pt x="8835003" y="4309609"/>
                </a:cubicBezTo>
                <a:cubicBezTo>
                  <a:pt x="8839385" y="4313995"/>
                  <a:pt x="8835003" y="4313995"/>
                  <a:pt x="8830621" y="4313995"/>
                </a:cubicBezTo>
                <a:cubicBezTo>
                  <a:pt x="8830621" y="4313995"/>
                  <a:pt x="8826238" y="4313995"/>
                  <a:pt x="8826238" y="4309609"/>
                </a:cubicBezTo>
                <a:cubicBezTo>
                  <a:pt x="8826238" y="4309609"/>
                  <a:pt x="8827334" y="4308512"/>
                  <a:pt x="8828977" y="4307964"/>
                </a:cubicBezTo>
                <a:close/>
                <a:moveTo>
                  <a:pt x="8699147" y="4305222"/>
                </a:moveTo>
                <a:cubicBezTo>
                  <a:pt x="8699147" y="4305222"/>
                  <a:pt x="8703530" y="4309609"/>
                  <a:pt x="8703530" y="4309609"/>
                </a:cubicBezTo>
                <a:cubicBezTo>
                  <a:pt x="8716677" y="4309609"/>
                  <a:pt x="8725442" y="4309609"/>
                  <a:pt x="8738589" y="4313995"/>
                </a:cubicBezTo>
                <a:cubicBezTo>
                  <a:pt x="8747354" y="4313995"/>
                  <a:pt x="8760501" y="4309609"/>
                  <a:pt x="8769266" y="4305222"/>
                </a:cubicBezTo>
                <a:cubicBezTo>
                  <a:pt x="8769266" y="4305222"/>
                  <a:pt x="8773649" y="4309609"/>
                  <a:pt x="8773649" y="4309609"/>
                </a:cubicBezTo>
                <a:cubicBezTo>
                  <a:pt x="8778031" y="4309609"/>
                  <a:pt x="8778031" y="4313995"/>
                  <a:pt x="8773649" y="4313995"/>
                </a:cubicBezTo>
                <a:cubicBezTo>
                  <a:pt x="8773649" y="4318382"/>
                  <a:pt x="8773649" y="4318382"/>
                  <a:pt x="8769266" y="4318382"/>
                </a:cubicBezTo>
                <a:cubicBezTo>
                  <a:pt x="8769266" y="4322769"/>
                  <a:pt x="8764884" y="4327156"/>
                  <a:pt x="8760501" y="4327156"/>
                </a:cubicBezTo>
                <a:cubicBezTo>
                  <a:pt x="8742972" y="4327156"/>
                  <a:pt x="8725442" y="4331542"/>
                  <a:pt x="8707912" y="4331542"/>
                </a:cubicBezTo>
                <a:cubicBezTo>
                  <a:pt x="8699147" y="4331542"/>
                  <a:pt x="8686000" y="4331542"/>
                  <a:pt x="8677235" y="4327156"/>
                </a:cubicBezTo>
                <a:cubicBezTo>
                  <a:pt x="8677235" y="4327156"/>
                  <a:pt x="8672853" y="4322769"/>
                  <a:pt x="8672853" y="4322769"/>
                </a:cubicBezTo>
                <a:cubicBezTo>
                  <a:pt x="8672853" y="4318382"/>
                  <a:pt x="8672853" y="4318382"/>
                  <a:pt x="8677235" y="4313995"/>
                </a:cubicBezTo>
                <a:cubicBezTo>
                  <a:pt x="8681618" y="4309609"/>
                  <a:pt x="8690382" y="4305222"/>
                  <a:pt x="8699147" y="4305222"/>
                </a:cubicBezTo>
                <a:close/>
                <a:moveTo>
                  <a:pt x="8615881" y="4305222"/>
                </a:moveTo>
                <a:cubicBezTo>
                  <a:pt x="8629028" y="4305222"/>
                  <a:pt x="8642176" y="4309609"/>
                  <a:pt x="8650940" y="4318382"/>
                </a:cubicBezTo>
                <a:cubicBezTo>
                  <a:pt x="8655323" y="4322769"/>
                  <a:pt x="8655323" y="4327156"/>
                  <a:pt x="8650940" y="4327156"/>
                </a:cubicBezTo>
                <a:cubicBezTo>
                  <a:pt x="8633411" y="4331542"/>
                  <a:pt x="8611498" y="4335929"/>
                  <a:pt x="8589586" y="4340316"/>
                </a:cubicBezTo>
                <a:cubicBezTo>
                  <a:pt x="8585204" y="4335929"/>
                  <a:pt x="8580821" y="4335929"/>
                  <a:pt x="8576439" y="4335929"/>
                </a:cubicBezTo>
                <a:cubicBezTo>
                  <a:pt x="8567674" y="4331542"/>
                  <a:pt x="8563292" y="4331542"/>
                  <a:pt x="8554527" y="4327156"/>
                </a:cubicBezTo>
                <a:cubicBezTo>
                  <a:pt x="8550144" y="4327156"/>
                  <a:pt x="8550144" y="4322769"/>
                  <a:pt x="8554527" y="4318382"/>
                </a:cubicBezTo>
                <a:cubicBezTo>
                  <a:pt x="8554527" y="4313995"/>
                  <a:pt x="8558909" y="4309609"/>
                  <a:pt x="8567674" y="4313995"/>
                </a:cubicBezTo>
                <a:cubicBezTo>
                  <a:pt x="8580821" y="4318382"/>
                  <a:pt x="8593969" y="4309609"/>
                  <a:pt x="8607116" y="4318382"/>
                </a:cubicBezTo>
                <a:cubicBezTo>
                  <a:pt x="8607116" y="4313995"/>
                  <a:pt x="8607116" y="4313995"/>
                  <a:pt x="8611498" y="4309609"/>
                </a:cubicBezTo>
                <a:cubicBezTo>
                  <a:pt x="8611498" y="4309609"/>
                  <a:pt x="8611498" y="4305222"/>
                  <a:pt x="8615881" y="4305222"/>
                </a:cubicBezTo>
                <a:close/>
                <a:moveTo>
                  <a:pt x="9869259" y="4296448"/>
                </a:moveTo>
                <a:cubicBezTo>
                  <a:pt x="9873642" y="4296448"/>
                  <a:pt x="9882407" y="4296448"/>
                  <a:pt x="9886789" y="4305222"/>
                </a:cubicBezTo>
                <a:cubicBezTo>
                  <a:pt x="9886789" y="4305222"/>
                  <a:pt x="9886789" y="4309609"/>
                  <a:pt x="9882407" y="4309609"/>
                </a:cubicBezTo>
                <a:cubicBezTo>
                  <a:pt x="9882407" y="4309609"/>
                  <a:pt x="9878024" y="4313995"/>
                  <a:pt x="9878024" y="4309609"/>
                </a:cubicBezTo>
                <a:cubicBezTo>
                  <a:pt x="9873642" y="4309609"/>
                  <a:pt x="9869259" y="4305222"/>
                  <a:pt x="9869259" y="4296448"/>
                </a:cubicBezTo>
                <a:close/>
                <a:moveTo>
                  <a:pt x="9917466" y="4287675"/>
                </a:moveTo>
                <a:cubicBezTo>
                  <a:pt x="9917466" y="4287675"/>
                  <a:pt x="9921849" y="4287675"/>
                  <a:pt x="9921849" y="4287675"/>
                </a:cubicBezTo>
                <a:cubicBezTo>
                  <a:pt x="9930613" y="4287675"/>
                  <a:pt x="9939378" y="4292062"/>
                  <a:pt x="9943761" y="4300835"/>
                </a:cubicBezTo>
                <a:cubicBezTo>
                  <a:pt x="9943761" y="4305222"/>
                  <a:pt x="9943761" y="4305222"/>
                  <a:pt x="9943761" y="4309609"/>
                </a:cubicBezTo>
                <a:cubicBezTo>
                  <a:pt x="9943761" y="4309609"/>
                  <a:pt x="9939378" y="4309609"/>
                  <a:pt x="9939378" y="4309609"/>
                </a:cubicBezTo>
                <a:cubicBezTo>
                  <a:pt x="9930613" y="4305222"/>
                  <a:pt x="9921849" y="4300835"/>
                  <a:pt x="9917466" y="4292062"/>
                </a:cubicBezTo>
                <a:cubicBezTo>
                  <a:pt x="9917466" y="4292062"/>
                  <a:pt x="9917466" y="4292062"/>
                  <a:pt x="9917466" y="4287675"/>
                </a:cubicBezTo>
                <a:close/>
                <a:moveTo>
                  <a:pt x="8878827" y="4287675"/>
                </a:moveTo>
                <a:cubicBezTo>
                  <a:pt x="8878827" y="4287675"/>
                  <a:pt x="8883210" y="4287675"/>
                  <a:pt x="8883210" y="4287675"/>
                </a:cubicBezTo>
                <a:cubicBezTo>
                  <a:pt x="8883210" y="4287675"/>
                  <a:pt x="8887592" y="4287675"/>
                  <a:pt x="8887592" y="4287675"/>
                </a:cubicBezTo>
                <a:cubicBezTo>
                  <a:pt x="8887592" y="4287675"/>
                  <a:pt x="8891975" y="4292062"/>
                  <a:pt x="8891975" y="4292062"/>
                </a:cubicBezTo>
                <a:cubicBezTo>
                  <a:pt x="8891975" y="4296448"/>
                  <a:pt x="8887592" y="4296448"/>
                  <a:pt x="8887592" y="4296448"/>
                </a:cubicBezTo>
                <a:cubicBezTo>
                  <a:pt x="8883210" y="4296448"/>
                  <a:pt x="8883210" y="4296448"/>
                  <a:pt x="8878827" y="4296448"/>
                </a:cubicBezTo>
                <a:cubicBezTo>
                  <a:pt x="8874445" y="4296448"/>
                  <a:pt x="8870063" y="4296448"/>
                  <a:pt x="8870063" y="4292062"/>
                </a:cubicBezTo>
                <a:cubicBezTo>
                  <a:pt x="8870063" y="4287675"/>
                  <a:pt x="8874445" y="4287675"/>
                  <a:pt x="8878827" y="4287675"/>
                </a:cubicBezTo>
                <a:close/>
                <a:moveTo>
                  <a:pt x="5837413" y="4283288"/>
                </a:moveTo>
                <a:cubicBezTo>
                  <a:pt x="5837413" y="4287675"/>
                  <a:pt x="5837413" y="4292062"/>
                  <a:pt x="5841795" y="4300835"/>
                </a:cubicBezTo>
                <a:cubicBezTo>
                  <a:pt x="5846178" y="4300835"/>
                  <a:pt x="5846178" y="4296448"/>
                  <a:pt x="5846178" y="4296448"/>
                </a:cubicBezTo>
                <a:cubicBezTo>
                  <a:pt x="5846178" y="4292062"/>
                  <a:pt x="5841795" y="4283288"/>
                  <a:pt x="5837413" y="4283288"/>
                </a:cubicBezTo>
                <a:close/>
                <a:moveTo>
                  <a:pt x="9045360" y="4278901"/>
                </a:moveTo>
                <a:cubicBezTo>
                  <a:pt x="9045360" y="4278901"/>
                  <a:pt x="9049743" y="4278901"/>
                  <a:pt x="9049743" y="4278901"/>
                </a:cubicBezTo>
                <a:cubicBezTo>
                  <a:pt x="9054125" y="4278901"/>
                  <a:pt x="9054125" y="4283288"/>
                  <a:pt x="9054125" y="4283288"/>
                </a:cubicBezTo>
                <a:cubicBezTo>
                  <a:pt x="9054125" y="4292062"/>
                  <a:pt x="9054125" y="4292062"/>
                  <a:pt x="9049743" y="4296448"/>
                </a:cubicBezTo>
                <a:cubicBezTo>
                  <a:pt x="9045360" y="4296448"/>
                  <a:pt x="9045360" y="4296448"/>
                  <a:pt x="9045360" y="4296448"/>
                </a:cubicBezTo>
                <a:cubicBezTo>
                  <a:pt x="9040978" y="4296448"/>
                  <a:pt x="9040978" y="4292062"/>
                  <a:pt x="9040978" y="4292062"/>
                </a:cubicBezTo>
                <a:cubicBezTo>
                  <a:pt x="9040978" y="4287675"/>
                  <a:pt x="9040978" y="4283288"/>
                  <a:pt x="9045360" y="4278901"/>
                </a:cubicBezTo>
                <a:close/>
                <a:moveTo>
                  <a:pt x="9864329" y="4260258"/>
                </a:moveTo>
                <a:cubicBezTo>
                  <a:pt x="9868163" y="4261354"/>
                  <a:pt x="9871451" y="4263548"/>
                  <a:pt x="9873642" y="4265741"/>
                </a:cubicBezTo>
                <a:cubicBezTo>
                  <a:pt x="9873642" y="4270128"/>
                  <a:pt x="9873642" y="4270128"/>
                  <a:pt x="9873642" y="4270128"/>
                </a:cubicBezTo>
                <a:cubicBezTo>
                  <a:pt x="9873642" y="4270128"/>
                  <a:pt x="9869259" y="4274515"/>
                  <a:pt x="9869259" y="4274515"/>
                </a:cubicBezTo>
                <a:cubicBezTo>
                  <a:pt x="9860494" y="4274515"/>
                  <a:pt x="9856112" y="4270128"/>
                  <a:pt x="9851730" y="4261354"/>
                </a:cubicBezTo>
                <a:cubicBezTo>
                  <a:pt x="9856112" y="4259161"/>
                  <a:pt x="9860494" y="4259161"/>
                  <a:pt x="9864329" y="4260258"/>
                </a:cubicBezTo>
                <a:close/>
                <a:moveTo>
                  <a:pt x="8694765" y="4235034"/>
                </a:moveTo>
                <a:cubicBezTo>
                  <a:pt x="8694765" y="4235034"/>
                  <a:pt x="8699147" y="4235034"/>
                  <a:pt x="8699147" y="4235034"/>
                </a:cubicBezTo>
                <a:cubicBezTo>
                  <a:pt x="8699147" y="4235034"/>
                  <a:pt x="8699147" y="4239421"/>
                  <a:pt x="8699147" y="4239421"/>
                </a:cubicBezTo>
                <a:cubicBezTo>
                  <a:pt x="8694765" y="4239421"/>
                  <a:pt x="8694765" y="4239421"/>
                  <a:pt x="8694765" y="4235034"/>
                </a:cubicBezTo>
                <a:close/>
                <a:moveTo>
                  <a:pt x="8238991" y="4230647"/>
                </a:moveTo>
                <a:cubicBezTo>
                  <a:pt x="8256521" y="4230647"/>
                  <a:pt x="8269668" y="4235034"/>
                  <a:pt x="8282815" y="4235034"/>
                </a:cubicBezTo>
                <a:cubicBezTo>
                  <a:pt x="8295963" y="4235034"/>
                  <a:pt x="8309110" y="4235034"/>
                  <a:pt x="8322257" y="4248194"/>
                </a:cubicBezTo>
                <a:cubicBezTo>
                  <a:pt x="8331022" y="4256968"/>
                  <a:pt x="8339787" y="4256968"/>
                  <a:pt x="8348552" y="4261354"/>
                </a:cubicBezTo>
                <a:cubicBezTo>
                  <a:pt x="8357317" y="4261354"/>
                  <a:pt x="8361699" y="4261354"/>
                  <a:pt x="8370464" y="4261354"/>
                </a:cubicBezTo>
                <a:cubicBezTo>
                  <a:pt x="8374847" y="4261354"/>
                  <a:pt x="8379229" y="4261354"/>
                  <a:pt x="8383611" y="4256968"/>
                </a:cubicBezTo>
                <a:cubicBezTo>
                  <a:pt x="8387994" y="4243807"/>
                  <a:pt x="8396759" y="4243807"/>
                  <a:pt x="8409906" y="4248194"/>
                </a:cubicBezTo>
                <a:cubicBezTo>
                  <a:pt x="8414289" y="4252581"/>
                  <a:pt x="8423053" y="4256968"/>
                  <a:pt x="8431818" y="4256968"/>
                </a:cubicBezTo>
                <a:cubicBezTo>
                  <a:pt x="8444966" y="4261354"/>
                  <a:pt x="8462495" y="4265741"/>
                  <a:pt x="8475643" y="4265741"/>
                </a:cubicBezTo>
                <a:cubicBezTo>
                  <a:pt x="8480025" y="4265741"/>
                  <a:pt x="8484408" y="4270128"/>
                  <a:pt x="8484408" y="4270128"/>
                </a:cubicBezTo>
                <a:cubicBezTo>
                  <a:pt x="8484408" y="4274515"/>
                  <a:pt x="8480025" y="4274515"/>
                  <a:pt x="8475643" y="4274515"/>
                </a:cubicBezTo>
                <a:cubicBezTo>
                  <a:pt x="8475643" y="4274515"/>
                  <a:pt x="8471260" y="4274515"/>
                  <a:pt x="8471260" y="4278901"/>
                </a:cubicBezTo>
                <a:cubicBezTo>
                  <a:pt x="8462495" y="4278901"/>
                  <a:pt x="8462495" y="4278901"/>
                  <a:pt x="8462495" y="4283288"/>
                </a:cubicBezTo>
                <a:cubicBezTo>
                  <a:pt x="8462495" y="4287675"/>
                  <a:pt x="8466878" y="4287675"/>
                  <a:pt x="8471260" y="4287675"/>
                </a:cubicBezTo>
                <a:cubicBezTo>
                  <a:pt x="8475643" y="4287675"/>
                  <a:pt x="8480025" y="4287675"/>
                  <a:pt x="8488790" y="4287675"/>
                </a:cubicBezTo>
                <a:cubicBezTo>
                  <a:pt x="8488790" y="4287675"/>
                  <a:pt x="8493172" y="4287675"/>
                  <a:pt x="8493172" y="4292062"/>
                </a:cubicBezTo>
                <a:cubicBezTo>
                  <a:pt x="8506320" y="4300835"/>
                  <a:pt x="8519467" y="4305222"/>
                  <a:pt x="8532614" y="4305222"/>
                </a:cubicBezTo>
                <a:cubicBezTo>
                  <a:pt x="8536997" y="4305222"/>
                  <a:pt x="8541379" y="4309609"/>
                  <a:pt x="8541379" y="4309609"/>
                </a:cubicBezTo>
                <a:cubicBezTo>
                  <a:pt x="8541379" y="4313995"/>
                  <a:pt x="8532614" y="4322769"/>
                  <a:pt x="8528232" y="4322769"/>
                </a:cubicBezTo>
                <a:cubicBezTo>
                  <a:pt x="8523850" y="4322769"/>
                  <a:pt x="8519467" y="4318382"/>
                  <a:pt x="8515085" y="4318382"/>
                </a:cubicBezTo>
                <a:cubicBezTo>
                  <a:pt x="8510702" y="4318382"/>
                  <a:pt x="8506320" y="4318382"/>
                  <a:pt x="8501937" y="4322769"/>
                </a:cubicBezTo>
                <a:cubicBezTo>
                  <a:pt x="8497555" y="4327156"/>
                  <a:pt x="8493172" y="4327156"/>
                  <a:pt x="8488790" y="4322769"/>
                </a:cubicBezTo>
                <a:cubicBezTo>
                  <a:pt x="8471260" y="4313995"/>
                  <a:pt x="8458113" y="4313995"/>
                  <a:pt x="8444966" y="4313995"/>
                </a:cubicBezTo>
                <a:cubicBezTo>
                  <a:pt x="8431818" y="4313995"/>
                  <a:pt x="8423053" y="4313995"/>
                  <a:pt x="8414289" y="4313995"/>
                </a:cubicBezTo>
                <a:cubicBezTo>
                  <a:pt x="8401141" y="4313995"/>
                  <a:pt x="8383611" y="4309609"/>
                  <a:pt x="8370464" y="4300835"/>
                </a:cubicBezTo>
                <a:cubicBezTo>
                  <a:pt x="8352935" y="4292062"/>
                  <a:pt x="8335405" y="4292062"/>
                  <a:pt x="8322257" y="4292062"/>
                </a:cubicBezTo>
                <a:cubicBezTo>
                  <a:pt x="8313493" y="4296448"/>
                  <a:pt x="8304727" y="4296448"/>
                  <a:pt x="8295963" y="4292062"/>
                </a:cubicBezTo>
                <a:cubicBezTo>
                  <a:pt x="8287197" y="4287675"/>
                  <a:pt x="8278433" y="4283288"/>
                  <a:pt x="8269668" y="4283288"/>
                </a:cubicBezTo>
                <a:cubicBezTo>
                  <a:pt x="8265285" y="4283288"/>
                  <a:pt x="8256521" y="4283288"/>
                  <a:pt x="8256521" y="4278901"/>
                </a:cubicBezTo>
                <a:cubicBezTo>
                  <a:pt x="8252138" y="4270128"/>
                  <a:pt x="8243373" y="4265741"/>
                  <a:pt x="8234609" y="4265741"/>
                </a:cubicBezTo>
                <a:cubicBezTo>
                  <a:pt x="8230226" y="4265741"/>
                  <a:pt x="8225843" y="4256968"/>
                  <a:pt x="8230226" y="4256968"/>
                </a:cubicBezTo>
                <a:cubicBezTo>
                  <a:pt x="8234609" y="4248194"/>
                  <a:pt x="8238991" y="4239421"/>
                  <a:pt x="8238991" y="4230647"/>
                </a:cubicBezTo>
                <a:close/>
                <a:moveTo>
                  <a:pt x="8238991" y="4226260"/>
                </a:moveTo>
                <a:cubicBezTo>
                  <a:pt x="8238991" y="4226260"/>
                  <a:pt x="8238991" y="4226260"/>
                  <a:pt x="8243373" y="4226260"/>
                </a:cubicBezTo>
                <a:cubicBezTo>
                  <a:pt x="8243373" y="4226260"/>
                  <a:pt x="8238991" y="4226260"/>
                  <a:pt x="8238991" y="4230647"/>
                </a:cubicBezTo>
                <a:cubicBezTo>
                  <a:pt x="8238991" y="4226260"/>
                  <a:pt x="8238991" y="4226260"/>
                  <a:pt x="8238991" y="4226260"/>
                </a:cubicBezTo>
                <a:close/>
                <a:moveTo>
                  <a:pt x="9141774" y="4221874"/>
                </a:moveTo>
                <a:cubicBezTo>
                  <a:pt x="9141774" y="4221874"/>
                  <a:pt x="9146156" y="4221874"/>
                  <a:pt x="9146156" y="4221874"/>
                </a:cubicBezTo>
                <a:cubicBezTo>
                  <a:pt x="9150539" y="4221874"/>
                  <a:pt x="9150539" y="4221874"/>
                  <a:pt x="9150539" y="4226260"/>
                </a:cubicBezTo>
                <a:cubicBezTo>
                  <a:pt x="9154921" y="4239421"/>
                  <a:pt x="9150539" y="4252581"/>
                  <a:pt x="9141774" y="4256968"/>
                </a:cubicBezTo>
                <a:cubicBezTo>
                  <a:pt x="9137391" y="4256968"/>
                  <a:pt x="9137391" y="4256968"/>
                  <a:pt x="9137391" y="4256968"/>
                </a:cubicBezTo>
                <a:cubicBezTo>
                  <a:pt x="9137391" y="4256968"/>
                  <a:pt x="9133009" y="4252581"/>
                  <a:pt x="9133009" y="4252581"/>
                </a:cubicBezTo>
                <a:cubicBezTo>
                  <a:pt x="9133009" y="4239421"/>
                  <a:pt x="9137391" y="4230647"/>
                  <a:pt x="9141774" y="4221874"/>
                </a:cubicBezTo>
                <a:close/>
                <a:moveTo>
                  <a:pt x="9794758" y="4217487"/>
                </a:moveTo>
                <a:cubicBezTo>
                  <a:pt x="9794758" y="4217487"/>
                  <a:pt x="9799140" y="4217487"/>
                  <a:pt x="9799140" y="4217487"/>
                </a:cubicBezTo>
                <a:cubicBezTo>
                  <a:pt x="9807905" y="4221874"/>
                  <a:pt x="9821052" y="4230647"/>
                  <a:pt x="9825435" y="4239421"/>
                </a:cubicBezTo>
                <a:cubicBezTo>
                  <a:pt x="9829817" y="4243807"/>
                  <a:pt x="9829817" y="4252581"/>
                  <a:pt x="9825435" y="4256968"/>
                </a:cubicBezTo>
                <a:cubicBezTo>
                  <a:pt x="9821052" y="4261354"/>
                  <a:pt x="9807905" y="4261354"/>
                  <a:pt x="9807905" y="4256968"/>
                </a:cubicBezTo>
                <a:cubicBezTo>
                  <a:pt x="9799140" y="4248194"/>
                  <a:pt x="9794758" y="4239421"/>
                  <a:pt x="9790375" y="4226260"/>
                </a:cubicBezTo>
                <a:cubicBezTo>
                  <a:pt x="9790375" y="4221874"/>
                  <a:pt x="9794758" y="4221874"/>
                  <a:pt x="9794758" y="4217487"/>
                </a:cubicBezTo>
                <a:close/>
                <a:moveTo>
                  <a:pt x="9571253" y="4217487"/>
                </a:moveTo>
                <a:cubicBezTo>
                  <a:pt x="9571253" y="4217487"/>
                  <a:pt x="9575636" y="4217487"/>
                  <a:pt x="9575636" y="4221874"/>
                </a:cubicBezTo>
                <a:cubicBezTo>
                  <a:pt x="9571253" y="4221874"/>
                  <a:pt x="9571253" y="4221874"/>
                  <a:pt x="9571253" y="4221874"/>
                </a:cubicBezTo>
                <a:cubicBezTo>
                  <a:pt x="9571253" y="4221874"/>
                  <a:pt x="9571253" y="4221874"/>
                  <a:pt x="9571253" y="4217487"/>
                </a:cubicBezTo>
                <a:close/>
                <a:moveTo>
                  <a:pt x="8742972" y="4208713"/>
                </a:moveTo>
                <a:cubicBezTo>
                  <a:pt x="8742972" y="4208713"/>
                  <a:pt x="8747354" y="4208713"/>
                  <a:pt x="8747354" y="4213100"/>
                </a:cubicBezTo>
                <a:cubicBezTo>
                  <a:pt x="8747354" y="4213100"/>
                  <a:pt x="8747354" y="4213100"/>
                  <a:pt x="8742972" y="4213100"/>
                </a:cubicBezTo>
                <a:cubicBezTo>
                  <a:pt x="8742972" y="4213100"/>
                  <a:pt x="8742972" y="4213100"/>
                  <a:pt x="8742972" y="4208713"/>
                </a:cubicBezTo>
                <a:close/>
                <a:moveTo>
                  <a:pt x="8769266" y="4186779"/>
                </a:moveTo>
                <a:cubicBezTo>
                  <a:pt x="8769266" y="4186779"/>
                  <a:pt x="8764884" y="4186779"/>
                  <a:pt x="8764884" y="4191166"/>
                </a:cubicBezTo>
                <a:cubicBezTo>
                  <a:pt x="8764884" y="4191166"/>
                  <a:pt x="8769266" y="4191166"/>
                  <a:pt x="8773649" y="4191166"/>
                </a:cubicBezTo>
                <a:cubicBezTo>
                  <a:pt x="8773649" y="4186779"/>
                  <a:pt x="8773649" y="4186779"/>
                  <a:pt x="8769266" y="4186779"/>
                </a:cubicBezTo>
                <a:close/>
                <a:moveTo>
                  <a:pt x="9711491" y="4173619"/>
                </a:moveTo>
                <a:cubicBezTo>
                  <a:pt x="9720256" y="4173619"/>
                  <a:pt x="9724639" y="4182393"/>
                  <a:pt x="9720256" y="4191166"/>
                </a:cubicBezTo>
                <a:cubicBezTo>
                  <a:pt x="9715874" y="4199940"/>
                  <a:pt x="9711491" y="4204327"/>
                  <a:pt x="9711491" y="4213100"/>
                </a:cubicBezTo>
                <a:cubicBezTo>
                  <a:pt x="9711491" y="4213100"/>
                  <a:pt x="9707109" y="4217487"/>
                  <a:pt x="9707109" y="4217487"/>
                </a:cubicBezTo>
                <a:cubicBezTo>
                  <a:pt x="9693962" y="4221874"/>
                  <a:pt x="9689579" y="4235034"/>
                  <a:pt x="9676432" y="4239421"/>
                </a:cubicBezTo>
                <a:cubicBezTo>
                  <a:pt x="9672049" y="4239421"/>
                  <a:pt x="9672049" y="4243807"/>
                  <a:pt x="9667667" y="4243807"/>
                </a:cubicBezTo>
                <a:cubicBezTo>
                  <a:pt x="9641372" y="4248194"/>
                  <a:pt x="9615078" y="4243807"/>
                  <a:pt x="9588783" y="4226260"/>
                </a:cubicBezTo>
                <a:cubicBezTo>
                  <a:pt x="9588783" y="4226260"/>
                  <a:pt x="9588783" y="4221874"/>
                  <a:pt x="9588783" y="4217487"/>
                </a:cubicBezTo>
                <a:cubicBezTo>
                  <a:pt x="9588783" y="4217487"/>
                  <a:pt x="9593165" y="4213100"/>
                  <a:pt x="9593165" y="4213100"/>
                </a:cubicBezTo>
                <a:cubicBezTo>
                  <a:pt x="9597548" y="4213100"/>
                  <a:pt x="9597548" y="4213100"/>
                  <a:pt x="9601930" y="4213100"/>
                </a:cubicBezTo>
                <a:cubicBezTo>
                  <a:pt x="9606313" y="4213100"/>
                  <a:pt x="9606313" y="4213100"/>
                  <a:pt x="9610695" y="4213100"/>
                </a:cubicBezTo>
                <a:cubicBezTo>
                  <a:pt x="9623843" y="4213100"/>
                  <a:pt x="9632607" y="4208713"/>
                  <a:pt x="9645755" y="4208713"/>
                </a:cubicBezTo>
                <a:cubicBezTo>
                  <a:pt x="9650137" y="4213100"/>
                  <a:pt x="9658902" y="4213100"/>
                  <a:pt x="9667667" y="4213100"/>
                </a:cubicBezTo>
                <a:cubicBezTo>
                  <a:pt x="9676432" y="4208713"/>
                  <a:pt x="9689579" y="4199940"/>
                  <a:pt x="9693962" y="4186779"/>
                </a:cubicBezTo>
                <a:cubicBezTo>
                  <a:pt x="9693962" y="4173619"/>
                  <a:pt x="9702726" y="4173619"/>
                  <a:pt x="9711491" y="4173619"/>
                </a:cubicBezTo>
                <a:close/>
                <a:moveTo>
                  <a:pt x="3330656" y="4164846"/>
                </a:moveTo>
                <a:cubicBezTo>
                  <a:pt x="3330656" y="4164846"/>
                  <a:pt x="3330656" y="4169232"/>
                  <a:pt x="3330656" y="4169232"/>
                </a:cubicBezTo>
                <a:cubicBezTo>
                  <a:pt x="3330656" y="4173619"/>
                  <a:pt x="3335038" y="4178006"/>
                  <a:pt x="3335038" y="4182393"/>
                </a:cubicBezTo>
                <a:cubicBezTo>
                  <a:pt x="3335038" y="4182393"/>
                  <a:pt x="3339421" y="4182393"/>
                  <a:pt x="3339421" y="4182393"/>
                </a:cubicBezTo>
                <a:cubicBezTo>
                  <a:pt x="3339421" y="4178006"/>
                  <a:pt x="3339421" y="4178006"/>
                  <a:pt x="3339421" y="4178006"/>
                </a:cubicBezTo>
                <a:cubicBezTo>
                  <a:pt x="3339421" y="4173619"/>
                  <a:pt x="3335038" y="4169232"/>
                  <a:pt x="3335038" y="4169232"/>
                </a:cubicBezTo>
                <a:cubicBezTo>
                  <a:pt x="3335038" y="4164846"/>
                  <a:pt x="3330656" y="4164846"/>
                  <a:pt x="3330656" y="4164846"/>
                </a:cubicBezTo>
                <a:close/>
                <a:moveTo>
                  <a:pt x="5797971" y="4160459"/>
                </a:moveTo>
                <a:cubicBezTo>
                  <a:pt x="5793589" y="4160459"/>
                  <a:pt x="5793589" y="4160459"/>
                  <a:pt x="5793589" y="4164846"/>
                </a:cubicBezTo>
                <a:cubicBezTo>
                  <a:pt x="5789206" y="4186779"/>
                  <a:pt x="5797971" y="4208713"/>
                  <a:pt x="5802353" y="4230647"/>
                </a:cubicBezTo>
                <a:cubicBezTo>
                  <a:pt x="5802353" y="4235034"/>
                  <a:pt x="5806736" y="4243807"/>
                  <a:pt x="5811118" y="4248194"/>
                </a:cubicBezTo>
                <a:cubicBezTo>
                  <a:pt x="5815501" y="4252581"/>
                  <a:pt x="5819883" y="4256968"/>
                  <a:pt x="5824266" y="4261354"/>
                </a:cubicBezTo>
                <a:cubicBezTo>
                  <a:pt x="5828648" y="4265741"/>
                  <a:pt x="5828648" y="4274515"/>
                  <a:pt x="5837413" y="4278901"/>
                </a:cubicBezTo>
                <a:cubicBezTo>
                  <a:pt x="5837413" y="4274515"/>
                  <a:pt x="5837413" y="4270128"/>
                  <a:pt x="5833030" y="4261354"/>
                </a:cubicBezTo>
                <a:cubicBezTo>
                  <a:pt x="5833030" y="4256968"/>
                  <a:pt x="5833030" y="4248194"/>
                  <a:pt x="5824266" y="4243807"/>
                </a:cubicBezTo>
                <a:cubicBezTo>
                  <a:pt x="5811118" y="4235034"/>
                  <a:pt x="5806736" y="4221874"/>
                  <a:pt x="5811118" y="4208713"/>
                </a:cubicBezTo>
                <a:cubicBezTo>
                  <a:pt x="5806736" y="4191166"/>
                  <a:pt x="5806736" y="4178006"/>
                  <a:pt x="5802353" y="4164846"/>
                </a:cubicBezTo>
                <a:cubicBezTo>
                  <a:pt x="5802353" y="4160459"/>
                  <a:pt x="5797971" y="4160459"/>
                  <a:pt x="5797971" y="4160459"/>
                </a:cubicBezTo>
                <a:close/>
                <a:moveTo>
                  <a:pt x="9724639" y="4151685"/>
                </a:moveTo>
                <a:cubicBezTo>
                  <a:pt x="9733404" y="4156072"/>
                  <a:pt x="9742168" y="4169232"/>
                  <a:pt x="9742168" y="4178006"/>
                </a:cubicBezTo>
                <a:cubicBezTo>
                  <a:pt x="9742168" y="4182393"/>
                  <a:pt x="9737786" y="4186779"/>
                  <a:pt x="9737786" y="4186779"/>
                </a:cubicBezTo>
                <a:cubicBezTo>
                  <a:pt x="9733404" y="4186779"/>
                  <a:pt x="9733404" y="4186779"/>
                  <a:pt x="9733404" y="4186779"/>
                </a:cubicBezTo>
                <a:cubicBezTo>
                  <a:pt x="9729021" y="4173619"/>
                  <a:pt x="9724639" y="4164846"/>
                  <a:pt x="9724639" y="4151685"/>
                </a:cubicBezTo>
                <a:close/>
                <a:moveTo>
                  <a:pt x="9707109" y="4142912"/>
                </a:moveTo>
                <a:cubicBezTo>
                  <a:pt x="9711491" y="4142912"/>
                  <a:pt x="9715874" y="4147299"/>
                  <a:pt x="9720256" y="4151685"/>
                </a:cubicBezTo>
                <a:cubicBezTo>
                  <a:pt x="9715874" y="4151685"/>
                  <a:pt x="9711491" y="4151685"/>
                  <a:pt x="9707109" y="4142912"/>
                </a:cubicBezTo>
                <a:close/>
                <a:moveTo>
                  <a:pt x="8063693" y="4138525"/>
                </a:moveTo>
                <a:cubicBezTo>
                  <a:pt x="8068075" y="4138525"/>
                  <a:pt x="8068075" y="4138525"/>
                  <a:pt x="8068075" y="4138525"/>
                </a:cubicBezTo>
                <a:cubicBezTo>
                  <a:pt x="8068075" y="4138525"/>
                  <a:pt x="8068075" y="4142912"/>
                  <a:pt x="8063693" y="4142912"/>
                </a:cubicBezTo>
                <a:cubicBezTo>
                  <a:pt x="8063693" y="4142912"/>
                  <a:pt x="8063693" y="4138525"/>
                  <a:pt x="8063693" y="4138525"/>
                </a:cubicBezTo>
                <a:close/>
                <a:moveTo>
                  <a:pt x="8896357" y="4137428"/>
                </a:moveTo>
                <a:cubicBezTo>
                  <a:pt x="8902931" y="4137428"/>
                  <a:pt x="8909504" y="4140719"/>
                  <a:pt x="8913887" y="4147299"/>
                </a:cubicBezTo>
                <a:cubicBezTo>
                  <a:pt x="8913887" y="4147299"/>
                  <a:pt x="8913887" y="4151685"/>
                  <a:pt x="8913887" y="4151685"/>
                </a:cubicBezTo>
                <a:cubicBezTo>
                  <a:pt x="8913887" y="4156072"/>
                  <a:pt x="8913887" y="4156072"/>
                  <a:pt x="8913887" y="4160459"/>
                </a:cubicBezTo>
                <a:cubicBezTo>
                  <a:pt x="8909504" y="4160459"/>
                  <a:pt x="8905122" y="4164846"/>
                  <a:pt x="8905122" y="4164846"/>
                </a:cubicBezTo>
                <a:cubicBezTo>
                  <a:pt x="8891975" y="4169232"/>
                  <a:pt x="8883210" y="4164846"/>
                  <a:pt x="8878827" y="4156072"/>
                </a:cubicBezTo>
                <a:cubicBezTo>
                  <a:pt x="8874445" y="4156072"/>
                  <a:pt x="8874445" y="4147299"/>
                  <a:pt x="8878827" y="4147299"/>
                </a:cubicBezTo>
                <a:cubicBezTo>
                  <a:pt x="8883209" y="4140719"/>
                  <a:pt x="8889783" y="4137428"/>
                  <a:pt x="8896357" y="4137428"/>
                </a:cubicBezTo>
                <a:close/>
                <a:moveTo>
                  <a:pt x="9676432" y="4129752"/>
                </a:moveTo>
                <a:cubicBezTo>
                  <a:pt x="9689579" y="4129752"/>
                  <a:pt x="9698344" y="4129752"/>
                  <a:pt x="9707109" y="4142912"/>
                </a:cubicBezTo>
                <a:cubicBezTo>
                  <a:pt x="9693962" y="4142912"/>
                  <a:pt x="9685197" y="4138525"/>
                  <a:pt x="9676432" y="4129752"/>
                </a:cubicBezTo>
                <a:close/>
                <a:moveTo>
                  <a:pt x="8986197" y="4129204"/>
                </a:moveTo>
                <a:cubicBezTo>
                  <a:pt x="8997153" y="4130849"/>
                  <a:pt x="9008110" y="4134139"/>
                  <a:pt x="9019066" y="4138525"/>
                </a:cubicBezTo>
                <a:cubicBezTo>
                  <a:pt x="9023448" y="4142912"/>
                  <a:pt x="9027830" y="4142912"/>
                  <a:pt x="9027830" y="4147299"/>
                </a:cubicBezTo>
                <a:cubicBezTo>
                  <a:pt x="9032213" y="4151685"/>
                  <a:pt x="9032213" y="4156072"/>
                  <a:pt x="9032213" y="4156072"/>
                </a:cubicBezTo>
                <a:cubicBezTo>
                  <a:pt x="9032213" y="4160459"/>
                  <a:pt x="9027830" y="4164846"/>
                  <a:pt x="9023448" y="4164846"/>
                </a:cubicBezTo>
                <a:cubicBezTo>
                  <a:pt x="9023448" y="4164846"/>
                  <a:pt x="9019066" y="4164846"/>
                  <a:pt x="9019066" y="4160459"/>
                </a:cubicBezTo>
                <a:cubicBezTo>
                  <a:pt x="8997153" y="4151685"/>
                  <a:pt x="8970859" y="4151685"/>
                  <a:pt x="8948946" y="4156072"/>
                </a:cubicBezTo>
                <a:cubicBezTo>
                  <a:pt x="8944564" y="4156072"/>
                  <a:pt x="8940182" y="4151685"/>
                  <a:pt x="8940182" y="4142912"/>
                </a:cubicBezTo>
                <a:cubicBezTo>
                  <a:pt x="8940182" y="4138525"/>
                  <a:pt x="8944564" y="4134138"/>
                  <a:pt x="8953329" y="4129752"/>
                </a:cubicBezTo>
                <a:cubicBezTo>
                  <a:pt x="8964285" y="4127559"/>
                  <a:pt x="8975241" y="4127559"/>
                  <a:pt x="8986197" y="4129204"/>
                </a:cubicBezTo>
                <a:close/>
                <a:moveTo>
                  <a:pt x="8309110" y="4124817"/>
                </a:moveTo>
                <a:cubicBezTo>
                  <a:pt x="8312397" y="4126462"/>
                  <a:pt x="8315684" y="4129752"/>
                  <a:pt x="8317875" y="4134138"/>
                </a:cubicBezTo>
                <a:cubicBezTo>
                  <a:pt x="8317875" y="4134138"/>
                  <a:pt x="8317875" y="4138525"/>
                  <a:pt x="8317875" y="4138525"/>
                </a:cubicBezTo>
                <a:cubicBezTo>
                  <a:pt x="8313493" y="4138525"/>
                  <a:pt x="8309110" y="4142912"/>
                  <a:pt x="8309110" y="4142912"/>
                </a:cubicBezTo>
                <a:cubicBezTo>
                  <a:pt x="8300345" y="4142912"/>
                  <a:pt x="8295963" y="4142912"/>
                  <a:pt x="8295963" y="4138525"/>
                </a:cubicBezTo>
                <a:cubicBezTo>
                  <a:pt x="8291580" y="4134138"/>
                  <a:pt x="8295963" y="4129752"/>
                  <a:pt x="8295963" y="4125365"/>
                </a:cubicBezTo>
                <a:cubicBezTo>
                  <a:pt x="8295963" y="4125365"/>
                  <a:pt x="8295963" y="4125365"/>
                  <a:pt x="8300345" y="4125365"/>
                </a:cubicBezTo>
                <a:cubicBezTo>
                  <a:pt x="8302536" y="4123172"/>
                  <a:pt x="8305823" y="4123172"/>
                  <a:pt x="8309110" y="4124817"/>
                </a:cubicBezTo>
                <a:close/>
                <a:moveTo>
                  <a:pt x="9650137" y="4120978"/>
                </a:moveTo>
                <a:cubicBezTo>
                  <a:pt x="9650137" y="4120978"/>
                  <a:pt x="9650137" y="4125365"/>
                  <a:pt x="9650137" y="4125365"/>
                </a:cubicBezTo>
                <a:cubicBezTo>
                  <a:pt x="9650137" y="4125365"/>
                  <a:pt x="9645755" y="4125365"/>
                  <a:pt x="9650137" y="4120978"/>
                </a:cubicBezTo>
                <a:close/>
                <a:moveTo>
                  <a:pt x="8234609" y="4120978"/>
                </a:moveTo>
                <a:cubicBezTo>
                  <a:pt x="8238991" y="4125365"/>
                  <a:pt x="8238991" y="4125365"/>
                  <a:pt x="8238991" y="4125365"/>
                </a:cubicBezTo>
                <a:cubicBezTo>
                  <a:pt x="8238991" y="4125365"/>
                  <a:pt x="8238991" y="4120978"/>
                  <a:pt x="8238991" y="4120978"/>
                </a:cubicBezTo>
                <a:cubicBezTo>
                  <a:pt x="8238991" y="4120978"/>
                  <a:pt x="8238991" y="4120978"/>
                  <a:pt x="8234609" y="4120978"/>
                </a:cubicBezTo>
                <a:close/>
                <a:moveTo>
                  <a:pt x="9540576" y="4099044"/>
                </a:moveTo>
                <a:cubicBezTo>
                  <a:pt x="9540576" y="4099044"/>
                  <a:pt x="9544959" y="4099044"/>
                  <a:pt x="9544959" y="4099044"/>
                </a:cubicBezTo>
                <a:cubicBezTo>
                  <a:pt x="9549341" y="4099044"/>
                  <a:pt x="9553723" y="4099044"/>
                  <a:pt x="9553723" y="4099044"/>
                </a:cubicBezTo>
                <a:cubicBezTo>
                  <a:pt x="9553723" y="4103431"/>
                  <a:pt x="9553723" y="4103431"/>
                  <a:pt x="9553723" y="4103431"/>
                </a:cubicBezTo>
                <a:cubicBezTo>
                  <a:pt x="9553723" y="4107818"/>
                  <a:pt x="9549341" y="4107818"/>
                  <a:pt x="9544959" y="4107818"/>
                </a:cubicBezTo>
                <a:cubicBezTo>
                  <a:pt x="9540576" y="4103431"/>
                  <a:pt x="9540576" y="4103431"/>
                  <a:pt x="9540576" y="4099044"/>
                </a:cubicBezTo>
                <a:close/>
                <a:moveTo>
                  <a:pt x="9010301" y="4094658"/>
                </a:moveTo>
                <a:cubicBezTo>
                  <a:pt x="9010301" y="4099044"/>
                  <a:pt x="9014683" y="4099044"/>
                  <a:pt x="9014683" y="4099044"/>
                </a:cubicBezTo>
                <a:cubicBezTo>
                  <a:pt x="9014683" y="4103431"/>
                  <a:pt x="9010301" y="4103431"/>
                  <a:pt x="9005918" y="4103431"/>
                </a:cubicBezTo>
                <a:cubicBezTo>
                  <a:pt x="9005918" y="4103431"/>
                  <a:pt x="9001536" y="4103431"/>
                  <a:pt x="9005918" y="4099044"/>
                </a:cubicBezTo>
                <a:cubicBezTo>
                  <a:pt x="9005918" y="4099044"/>
                  <a:pt x="9005918" y="4099044"/>
                  <a:pt x="9010301" y="4094658"/>
                </a:cubicBezTo>
                <a:close/>
                <a:moveTo>
                  <a:pt x="8835003" y="4094658"/>
                </a:moveTo>
                <a:cubicBezTo>
                  <a:pt x="8843768" y="4094658"/>
                  <a:pt x="8856915" y="4099044"/>
                  <a:pt x="8865680" y="4099044"/>
                </a:cubicBezTo>
                <a:cubicBezTo>
                  <a:pt x="8870063" y="4099044"/>
                  <a:pt x="8870063" y="4099044"/>
                  <a:pt x="8870063" y="4099044"/>
                </a:cubicBezTo>
                <a:cubicBezTo>
                  <a:pt x="8870063" y="4103431"/>
                  <a:pt x="8865680" y="4103431"/>
                  <a:pt x="8865680" y="4103431"/>
                </a:cubicBezTo>
                <a:cubicBezTo>
                  <a:pt x="8861298" y="4103431"/>
                  <a:pt x="8856915" y="4103431"/>
                  <a:pt x="8852533" y="4103431"/>
                </a:cubicBezTo>
                <a:cubicBezTo>
                  <a:pt x="8843768" y="4103431"/>
                  <a:pt x="8839385" y="4103431"/>
                  <a:pt x="8830621" y="4103431"/>
                </a:cubicBezTo>
                <a:cubicBezTo>
                  <a:pt x="8830621" y="4103431"/>
                  <a:pt x="8826238" y="4103431"/>
                  <a:pt x="8830621" y="4099044"/>
                </a:cubicBezTo>
                <a:cubicBezTo>
                  <a:pt x="8830621" y="4099044"/>
                  <a:pt x="8830621" y="4094658"/>
                  <a:pt x="8835003" y="4094658"/>
                </a:cubicBezTo>
                <a:close/>
                <a:moveTo>
                  <a:pt x="9194363" y="4090271"/>
                </a:moveTo>
                <a:cubicBezTo>
                  <a:pt x="9198746" y="4090271"/>
                  <a:pt x="9198746" y="4090271"/>
                  <a:pt x="9203128" y="4090271"/>
                </a:cubicBezTo>
                <a:cubicBezTo>
                  <a:pt x="9203128" y="4090271"/>
                  <a:pt x="9207511" y="4094658"/>
                  <a:pt x="9207511" y="4094658"/>
                </a:cubicBezTo>
                <a:cubicBezTo>
                  <a:pt x="9207511" y="4099044"/>
                  <a:pt x="9203128" y="4099044"/>
                  <a:pt x="9198746" y="4099044"/>
                </a:cubicBezTo>
                <a:cubicBezTo>
                  <a:pt x="9198746" y="4099044"/>
                  <a:pt x="9198746" y="4099044"/>
                  <a:pt x="9194363" y="4094658"/>
                </a:cubicBezTo>
                <a:cubicBezTo>
                  <a:pt x="9194363" y="4094658"/>
                  <a:pt x="9194363" y="4090271"/>
                  <a:pt x="9194363" y="4090271"/>
                </a:cubicBezTo>
                <a:close/>
                <a:moveTo>
                  <a:pt x="3330656" y="4090271"/>
                </a:moveTo>
                <a:cubicBezTo>
                  <a:pt x="3326274" y="4090271"/>
                  <a:pt x="3326274" y="4094658"/>
                  <a:pt x="3326274" y="4094658"/>
                </a:cubicBezTo>
                <a:cubicBezTo>
                  <a:pt x="3330656" y="4094658"/>
                  <a:pt x="3330656" y="4094658"/>
                  <a:pt x="3335038" y="4094658"/>
                </a:cubicBezTo>
                <a:cubicBezTo>
                  <a:pt x="3335038" y="4094658"/>
                  <a:pt x="3335038" y="4090271"/>
                  <a:pt x="3335038" y="4090271"/>
                </a:cubicBezTo>
                <a:cubicBezTo>
                  <a:pt x="3330656" y="4090271"/>
                  <a:pt x="3330656" y="4090271"/>
                  <a:pt x="3330656" y="4090271"/>
                </a:cubicBezTo>
                <a:close/>
                <a:moveTo>
                  <a:pt x="8931417" y="4085884"/>
                </a:moveTo>
                <a:cubicBezTo>
                  <a:pt x="8935799" y="4085884"/>
                  <a:pt x="8940182" y="4085884"/>
                  <a:pt x="8940182" y="4090271"/>
                </a:cubicBezTo>
                <a:cubicBezTo>
                  <a:pt x="8940182" y="4090271"/>
                  <a:pt x="8940182" y="4090271"/>
                  <a:pt x="8944564" y="4094658"/>
                </a:cubicBezTo>
                <a:cubicBezTo>
                  <a:pt x="8940182" y="4094658"/>
                  <a:pt x="8940182" y="4094658"/>
                  <a:pt x="8935799" y="4099044"/>
                </a:cubicBezTo>
                <a:cubicBezTo>
                  <a:pt x="8931417" y="4099044"/>
                  <a:pt x="8931417" y="4099044"/>
                  <a:pt x="8927034" y="4094658"/>
                </a:cubicBezTo>
                <a:cubicBezTo>
                  <a:pt x="8927034" y="4090271"/>
                  <a:pt x="8927034" y="4085884"/>
                  <a:pt x="8931417" y="4085884"/>
                </a:cubicBezTo>
                <a:close/>
                <a:moveTo>
                  <a:pt x="8017678" y="4075466"/>
                </a:moveTo>
                <a:cubicBezTo>
                  <a:pt x="8018773" y="4074918"/>
                  <a:pt x="8019869" y="4074918"/>
                  <a:pt x="8019869" y="4077111"/>
                </a:cubicBezTo>
                <a:cubicBezTo>
                  <a:pt x="8024251" y="4077111"/>
                  <a:pt x="8028633" y="4081497"/>
                  <a:pt x="8028633" y="4090271"/>
                </a:cubicBezTo>
                <a:cubicBezTo>
                  <a:pt x="8028633" y="4090271"/>
                  <a:pt x="8028633" y="4094658"/>
                  <a:pt x="8028633" y="4094658"/>
                </a:cubicBezTo>
                <a:cubicBezTo>
                  <a:pt x="8024251" y="4094658"/>
                  <a:pt x="8024251" y="4094658"/>
                  <a:pt x="8024251" y="4094658"/>
                </a:cubicBezTo>
                <a:cubicBezTo>
                  <a:pt x="8015487" y="4094658"/>
                  <a:pt x="8015487" y="4090271"/>
                  <a:pt x="8011104" y="4081497"/>
                </a:cubicBezTo>
                <a:cubicBezTo>
                  <a:pt x="8011104" y="4081497"/>
                  <a:pt x="8011104" y="4077111"/>
                  <a:pt x="8015487" y="4077111"/>
                </a:cubicBezTo>
                <a:cubicBezTo>
                  <a:pt x="8015487" y="4077111"/>
                  <a:pt x="8016582" y="4076014"/>
                  <a:pt x="8017678" y="4075466"/>
                </a:cubicBezTo>
                <a:close/>
                <a:moveTo>
                  <a:pt x="9194363" y="4059564"/>
                </a:moveTo>
                <a:cubicBezTo>
                  <a:pt x="9198746" y="4059564"/>
                  <a:pt x="9203128" y="4063950"/>
                  <a:pt x="9203128" y="4068337"/>
                </a:cubicBezTo>
                <a:cubicBezTo>
                  <a:pt x="9203128" y="4072724"/>
                  <a:pt x="9203128" y="4072724"/>
                  <a:pt x="9198746" y="4072724"/>
                </a:cubicBezTo>
                <a:cubicBezTo>
                  <a:pt x="9198746" y="4072724"/>
                  <a:pt x="9194363" y="4072724"/>
                  <a:pt x="9194363" y="4072724"/>
                </a:cubicBezTo>
                <a:cubicBezTo>
                  <a:pt x="9194363" y="4068337"/>
                  <a:pt x="9189981" y="4068337"/>
                  <a:pt x="9189981" y="4063950"/>
                </a:cubicBezTo>
                <a:cubicBezTo>
                  <a:pt x="9189981" y="4063950"/>
                  <a:pt x="9189981" y="4063950"/>
                  <a:pt x="9194363" y="4059564"/>
                </a:cubicBezTo>
                <a:close/>
                <a:moveTo>
                  <a:pt x="9076037" y="4050790"/>
                </a:moveTo>
                <a:cubicBezTo>
                  <a:pt x="9084802" y="4046403"/>
                  <a:pt x="9089185" y="4046403"/>
                  <a:pt x="9097949" y="4050790"/>
                </a:cubicBezTo>
                <a:cubicBezTo>
                  <a:pt x="9106714" y="4050790"/>
                  <a:pt x="9111097" y="4055177"/>
                  <a:pt x="9119862" y="4059564"/>
                </a:cubicBezTo>
                <a:cubicBezTo>
                  <a:pt x="9124244" y="4059564"/>
                  <a:pt x="9133009" y="4059564"/>
                  <a:pt x="9137391" y="4063950"/>
                </a:cubicBezTo>
                <a:cubicBezTo>
                  <a:pt x="9141774" y="4072724"/>
                  <a:pt x="9146156" y="4081497"/>
                  <a:pt x="9141774" y="4090271"/>
                </a:cubicBezTo>
                <a:cubicBezTo>
                  <a:pt x="9141774" y="4094658"/>
                  <a:pt x="9141774" y="4099044"/>
                  <a:pt x="9141774" y="4107818"/>
                </a:cubicBezTo>
                <a:cubicBezTo>
                  <a:pt x="9141774" y="4112205"/>
                  <a:pt x="9141774" y="4116591"/>
                  <a:pt x="9146156" y="4120978"/>
                </a:cubicBezTo>
                <a:cubicBezTo>
                  <a:pt x="9154921" y="4125365"/>
                  <a:pt x="9159304" y="4134138"/>
                  <a:pt x="9168069" y="4142912"/>
                </a:cubicBezTo>
                <a:cubicBezTo>
                  <a:pt x="9172451" y="4142912"/>
                  <a:pt x="9181216" y="4142912"/>
                  <a:pt x="9181216" y="4138525"/>
                </a:cubicBezTo>
                <a:cubicBezTo>
                  <a:pt x="9194363" y="4125365"/>
                  <a:pt x="9207511" y="4112205"/>
                  <a:pt x="9225040" y="4103431"/>
                </a:cubicBezTo>
                <a:cubicBezTo>
                  <a:pt x="9225040" y="4103431"/>
                  <a:pt x="9229423" y="4103431"/>
                  <a:pt x="9229423" y="4099044"/>
                </a:cubicBezTo>
                <a:cubicBezTo>
                  <a:pt x="9242570" y="4081497"/>
                  <a:pt x="9255717" y="4085884"/>
                  <a:pt x="9273247" y="4090271"/>
                </a:cubicBezTo>
                <a:cubicBezTo>
                  <a:pt x="9295159" y="4099044"/>
                  <a:pt x="9312689" y="4107818"/>
                  <a:pt x="9334601" y="4112205"/>
                </a:cubicBezTo>
                <a:cubicBezTo>
                  <a:pt x="9352131" y="4116591"/>
                  <a:pt x="9365278" y="4125365"/>
                  <a:pt x="9378426" y="4129752"/>
                </a:cubicBezTo>
                <a:cubicBezTo>
                  <a:pt x="9391573" y="4134138"/>
                  <a:pt x="9404720" y="4138525"/>
                  <a:pt x="9417868" y="4142912"/>
                </a:cubicBezTo>
                <a:cubicBezTo>
                  <a:pt x="9448545" y="4151685"/>
                  <a:pt x="9474839" y="4164846"/>
                  <a:pt x="9501134" y="4186779"/>
                </a:cubicBezTo>
                <a:cubicBezTo>
                  <a:pt x="9501134" y="4186779"/>
                  <a:pt x="9509899" y="4191166"/>
                  <a:pt x="9509899" y="4195553"/>
                </a:cubicBezTo>
                <a:cubicBezTo>
                  <a:pt x="9509899" y="4208713"/>
                  <a:pt x="9518664" y="4217487"/>
                  <a:pt x="9527429" y="4221874"/>
                </a:cubicBezTo>
                <a:cubicBezTo>
                  <a:pt x="9536194" y="4221874"/>
                  <a:pt x="9544959" y="4226260"/>
                  <a:pt x="9553723" y="4230647"/>
                </a:cubicBezTo>
                <a:cubicBezTo>
                  <a:pt x="9558106" y="4230647"/>
                  <a:pt x="9562488" y="4235034"/>
                  <a:pt x="9562488" y="4235034"/>
                </a:cubicBezTo>
                <a:cubicBezTo>
                  <a:pt x="9571253" y="4239421"/>
                  <a:pt x="9571253" y="4252581"/>
                  <a:pt x="9566871" y="4256968"/>
                </a:cubicBezTo>
                <a:cubicBezTo>
                  <a:pt x="9562488" y="4256968"/>
                  <a:pt x="9558106" y="4261354"/>
                  <a:pt x="9558106" y="4261354"/>
                </a:cubicBezTo>
                <a:cubicBezTo>
                  <a:pt x="9553723" y="4265741"/>
                  <a:pt x="9549341" y="4270128"/>
                  <a:pt x="9553723" y="4274515"/>
                </a:cubicBezTo>
                <a:cubicBezTo>
                  <a:pt x="9558106" y="4278901"/>
                  <a:pt x="9562488" y="4287675"/>
                  <a:pt x="9566871" y="4292062"/>
                </a:cubicBezTo>
                <a:cubicBezTo>
                  <a:pt x="9571253" y="4296448"/>
                  <a:pt x="9575636" y="4300835"/>
                  <a:pt x="9580018" y="4305222"/>
                </a:cubicBezTo>
                <a:cubicBezTo>
                  <a:pt x="9584401" y="4309609"/>
                  <a:pt x="9588783" y="4318382"/>
                  <a:pt x="9593165" y="4322769"/>
                </a:cubicBezTo>
                <a:cubicBezTo>
                  <a:pt x="9597548" y="4331542"/>
                  <a:pt x="9606313" y="4335929"/>
                  <a:pt x="9610695" y="4340316"/>
                </a:cubicBezTo>
                <a:cubicBezTo>
                  <a:pt x="9615078" y="4340316"/>
                  <a:pt x="9615078" y="4340316"/>
                  <a:pt x="9615078" y="4340316"/>
                </a:cubicBezTo>
                <a:cubicBezTo>
                  <a:pt x="9619460" y="4353476"/>
                  <a:pt x="9628225" y="4349089"/>
                  <a:pt x="9636990" y="4349089"/>
                </a:cubicBezTo>
                <a:cubicBezTo>
                  <a:pt x="9636990" y="4357863"/>
                  <a:pt x="9632607" y="4366636"/>
                  <a:pt x="9641372" y="4366636"/>
                </a:cubicBezTo>
                <a:cubicBezTo>
                  <a:pt x="9650137" y="4371023"/>
                  <a:pt x="9650137" y="4375410"/>
                  <a:pt x="9650137" y="4379797"/>
                </a:cubicBezTo>
                <a:cubicBezTo>
                  <a:pt x="9650137" y="4384183"/>
                  <a:pt x="9650137" y="4384183"/>
                  <a:pt x="9650137" y="4388570"/>
                </a:cubicBezTo>
                <a:cubicBezTo>
                  <a:pt x="9645755" y="4388570"/>
                  <a:pt x="9645755" y="4388570"/>
                  <a:pt x="9641372" y="4388570"/>
                </a:cubicBezTo>
                <a:cubicBezTo>
                  <a:pt x="9641372" y="4388570"/>
                  <a:pt x="9641372" y="4388570"/>
                  <a:pt x="9636990" y="4388570"/>
                </a:cubicBezTo>
                <a:cubicBezTo>
                  <a:pt x="9619460" y="4379797"/>
                  <a:pt x="9601930" y="4375410"/>
                  <a:pt x="9580018" y="4375410"/>
                </a:cubicBezTo>
                <a:cubicBezTo>
                  <a:pt x="9566871" y="4375410"/>
                  <a:pt x="9558106" y="4371023"/>
                  <a:pt x="9549341" y="4357863"/>
                </a:cubicBezTo>
                <a:cubicBezTo>
                  <a:pt x="9540576" y="4344703"/>
                  <a:pt x="9527429" y="4331542"/>
                  <a:pt x="9518664" y="4318382"/>
                </a:cubicBezTo>
                <a:cubicBezTo>
                  <a:pt x="9514281" y="4309609"/>
                  <a:pt x="9505517" y="4305222"/>
                  <a:pt x="9501134" y="4305222"/>
                </a:cubicBezTo>
                <a:cubicBezTo>
                  <a:pt x="9492369" y="4300835"/>
                  <a:pt x="9483604" y="4296448"/>
                  <a:pt x="9474839" y="4292062"/>
                </a:cubicBezTo>
                <a:cubicBezTo>
                  <a:pt x="9466075" y="4287675"/>
                  <a:pt x="9457310" y="4287675"/>
                  <a:pt x="9448545" y="4296448"/>
                </a:cubicBezTo>
                <a:cubicBezTo>
                  <a:pt x="9439780" y="4300835"/>
                  <a:pt x="9431015" y="4309609"/>
                  <a:pt x="9422250" y="4313995"/>
                </a:cubicBezTo>
                <a:cubicBezTo>
                  <a:pt x="9422250" y="4318382"/>
                  <a:pt x="9422250" y="4318382"/>
                  <a:pt x="9422250" y="4322769"/>
                </a:cubicBezTo>
                <a:cubicBezTo>
                  <a:pt x="9426633" y="4331542"/>
                  <a:pt x="9426633" y="4335929"/>
                  <a:pt x="9417868" y="4340316"/>
                </a:cubicBezTo>
                <a:cubicBezTo>
                  <a:pt x="9409103" y="4344703"/>
                  <a:pt x="9404720" y="4344703"/>
                  <a:pt x="9400338" y="4344703"/>
                </a:cubicBezTo>
                <a:cubicBezTo>
                  <a:pt x="9382808" y="4340316"/>
                  <a:pt x="9369661" y="4340316"/>
                  <a:pt x="9352131" y="4335929"/>
                </a:cubicBezTo>
                <a:cubicBezTo>
                  <a:pt x="9343366" y="4335929"/>
                  <a:pt x="9338984" y="4335929"/>
                  <a:pt x="9334601" y="4327156"/>
                </a:cubicBezTo>
                <a:cubicBezTo>
                  <a:pt x="9330219" y="4327156"/>
                  <a:pt x="9330219" y="4322769"/>
                  <a:pt x="9325836" y="4318382"/>
                </a:cubicBezTo>
                <a:cubicBezTo>
                  <a:pt x="9317072" y="4305222"/>
                  <a:pt x="9303924" y="4305222"/>
                  <a:pt x="9290777" y="4309609"/>
                </a:cubicBezTo>
                <a:cubicBezTo>
                  <a:pt x="9282012" y="4309609"/>
                  <a:pt x="9268865" y="4313995"/>
                  <a:pt x="9260100" y="4313995"/>
                </a:cubicBezTo>
                <a:cubicBezTo>
                  <a:pt x="9251335" y="4309609"/>
                  <a:pt x="9246953" y="4305222"/>
                  <a:pt x="9251335" y="4296448"/>
                </a:cubicBezTo>
                <a:cubicBezTo>
                  <a:pt x="9255717" y="4287675"/>
                  <a:pt x="9264482" y="4278901"/>
                  <a:pt x="9277630" y="4278901"/>
                </a:cubicBezTo>
                <a:cubicBezTo>
                  <a:pt x="9282012" y="4274515"/>
                  <a:pt x="9282012" y="4270128"/>
                  <a:pt x="9277630" y="4265741"/>
                </a:cubicBezTo>
                <a:cubicBezTo>
                  <a:pt x="9277630" y="4261354"/>
                  <a:pt x="9273247" y="4256968"/>
                  <a:pt x="9273247" y="4252581"/>
                </a:cubicBezTo>
                <a:cubicBezTo>
                  <a:pt x="9268865" y="4248194"/>
                  <a:pt x="9264482" y="4243807"/>
                  <a:pt x="9264482" y="4235034"/>
                </a:cubicBezTo>
                <a:cubicBezTo>
                  <a:pt x="9260100" y="4217487"/>
                  <a:pt x="9246953" y="4213100"/>
                  <a:pt x="9233805" y="4204327"/>
                </a:cubicBezTo>
                <a:cubicBezTo>
                  <a:pt x="9229423" y="4199940"/>
                  <a:pt x="9220658" y="4199940"/>
                  <a:pt x="9211893" y="4195553"/>
                </a:cubicBezTo>
                <a:cubicBezTo>
                  <a:pt x="9198746" y="4191166"/>
                  <a:pt x="9189981" y="4186779"/>
                  <a:pt x="9176833" y="4186779"/>
                </a:cubicBezTo>
                <a:cubicBezTo>
                  <a:pt x="9168069" y="4182393"/>
                  <a:pt x="9163686" y="4178006"/>
                  <a:pt x="9154921" y="4173619"/>
                </a:cubicBezTo>
                <a:cubicBezTo>
                  <a:pt x="9146156" y="4169232"/>
                  <a:pt x="9137391" y="4164846"/>
                  <a:pt x="9124244" y="4160459"/>
                </a:cubicBezTo>
                <a:cubicBezTo>
                  <a:pt x="9124244" y="4156072"/>
                  <a:pt x="9119862" y="4160459"/>
                  <a:pt x="9115479" y="4160459"/>
                </a:cubicBezTo>
                <a:cubicBezTo>
                  <a:pt x="9115479" y="4164846"/>
                  <a:pt x="9111097" y="4169232"/>
                  <a:pt x="9111097" y="4169232"/>
                </a:cubicBezTo>
                <a:cubicBezTo>
                  <a:pt x="9106714" y="4173619"/>
                  <a:pt x="9093567" y="4173619"/>
                  <a:pt x="9093567" y="4164846"/>
                </a:cubicBezTo>
                <a:cubicBezTo>
                  <a:pt x="9089185" y="4156072"/>
                  <a:pt x="9084802" y="4142912"/>
                  <a:pt x="9076037" y="4134138"/>
                </a:cubicBezTo>
                <a:cubicBezTo>
                  <a:pt x="9071655" y="4129752"/>
                  <a:pt x="9076037" y="4129752"/>
                  <a:pt x="9076037" y="4129752"/>
                </a:cubicBezTo>
                <a:cubicBezTo>
                  <a:pt x="9093567" y="4129752"/>
                  <a:pt x="9102332" y="4116591"/>
                  <a:pt x="9119862" y="4120978"/>
                </a:cubicBezTo>
                <a:cubicBezTo>
                  <a:pt x="9119862" y="4120978"/>
                  <a:pt x="9119862" y="4116591"/>
                  <a:pt x="9119862" y="4116591"/>
                </a:cubicBezTo>
                <a:cubicBezTo>
                  <a:pt x="9119862" y="4116591"/>
                  <a:pt x="9119862" y="4112205"/>
                  <a:pt x="9115479" y="4112205"/>
                </a:cubicBezTo>
                <a:cubicBezTo>
                  <a:pt x="9106714" y="4112205"/>
                  <a:pt x="9102332" y="4112205"/>
                  <a:pt x="9093567" y="4112205"/>
                </a:cubicBezTo>
                <a:cubicBezTo>
                  <a:pt x="9080420" y="4116591"/>
                  <a:pt x="9071655" y="4112205"/>
                  <a:pt x="9062890" y="4099044"/>
                </a:cubicBezTo>
                <a:cubicBezTo>
                  <a:pt x="9062890" y="4090271"/>
                  <a:pt x="9054125" y="4090271"/>
                  <a:pt x="9049743" y="4090271"/>
                </a:cubicBezTo>
                <a:cubicBezTo>
                  <a:pt x="9045360" y="4085884"/>
                  <a:pt x="9040978" y="4085884"/>
                  <a:pt x="9036595" y="4081497"/>
                </a:cubicBezTo>
                <a:cubicBezTo>
                  <a:pt x="9032213" y="4081497"/>
                  <a:pt x="9032213" y="4077111"/>
                  <a:pt x="9032213" y="4077111"/>
                </a:cubicBezTo>
                <a:cubicBezTo>
                  <a:pt x="9032213" y="4072724"/>
                  <a:pt x="9032213" y="4068337"/>
                  <a:pt x="9036595" y="4068337"/>
                </a:cubicBezTo>
                <a:cubicBezTo>
                  <a:pt x="9049743" y="4068337"/>
                  <a:pt x="9062890" y="4059564"/>
                  <a:pt x="9076037" y="4050790"/>
                </a:cubicBezTo>
                <a:close/>
                <a:moveTo>
                  <a:pt x="8199549" y="4050790"/>
                </a:moveTo>
                <a:cubicBezTo>
                  <a:pt x="8203931" y="4050790"/>
                  <a:pt x="8203931" y="4050790"/>
                  <a:pt x="8203931" y="4050790"/>
                </a:cubicBezTo>
                <a:cubicBezTo>
                  <a:pt x="8203931" y="4050790"/>
                  <a:pt x="8199549" y="4050790"/>
                  <a:pt x="8199549" y="4055177"/>
                </a:cubicBezTo>
                <a:cubicBezTo>
                  <a:pt x="8199549" y="4050790"/>
                  <a:pt x="8199549" y="4050790"/>
                  <a:pt x="8199549" y="4050790"/>
                </a:cubicBezTo>
                <a:close/>
                <a:moveTo>
                  <a:pt x="8208314" y="4044758"/>
                </a:moveTo>
                <a:cubicBezTo>
                  <a:pt x="8209409" y="4045307"/>
                  <a:pt x="8210505" y="4046403"/>
                  <a:pt x="8212696" y="4046403"/>
                </a:cubicBezTo>
                <a:cubicBezTo>
                  <a:pt x="8212696" y="4050790"/>
                  <a:pt x="8208314" y="4050790"/>
                  <a:pt x="8208314" y="4050790"/>
                </a:cubicBezTo>
                <a:cubicBezTo>
                  <a:pt x="8208314" y="4050790"/>
                  <a:pt x="8203931" y="4050790"/>
                  <a:pt x="8203931" y="4050790"/>
                </a:cubicBezTo>
                <a:cubicBezTo>
                  <a:pt x="8203931" y="4050790"/>
                  <a:pt x="8203931" y="4046403"/>
                  <a:pt x="8203931" y="4046403"/>
                </a:cubicBezTo>
                <a:cubicBezTo>
                  <a:pt x="8206122" y="4044210"/>
                  <a:pt x="8207218" y="4044210"/>
                  <a:pt x="8208314" y="4044758"/>
                </a:cubicBezTo>
                <a:close/>
                <a:moveTo>
                  <a:pt x="9027830" y="4042017"/>
                </a:moveTo>
                <a:cubicBezTo>
                  <a:pt x="9036595" y="4037630"/>
                  <a:pt x="9040978" y="4037630"/>
                  <a:pt x="9049743" y="4042017"/>
                </a:cubicBezTo>
                <a:cubicBezTo>
                  <a:pt x="9049743" y="4046403"/>
                  <a:pt x="9049743" y="4046403"/>
                  <a:pt x="9049743" y="4046403"/>
                </a:cubicBezTo>
                <a:cubicBezTo>
                  <a:pt x="9049743" y="4046403"/>
                  <a:pt x="9045360" y="4050790"/>
                  <a:pt x="9045360" y="4050790"/>
                </a:cubicBezTo>
                <a:cubicBezTo>
                  <a:pt x="9040978" y="4050790"/>
                  <a:pt x="9036595" y="4050790"/>
                  <a:pt x="9032213" y="4050790"/>
                </a:cubicBezTo>
                <a:cubicBezTo>
                  <a:pt x="9032213" y="4050790"/>
                  <a:pt x="9027830" y="4046403"/>
                  <a:pt x="9027830" y="4046403"/>
                </a:cubicBezTo>
                <a:cubicBezTo>
                  <a:pt x="9027830" y="4046403"/>
                  <a:pt x="9027830" y="4042017"/>
                  <a:pt x="9027830" y="4042017"/>
                </a:cubicBezTo>
                <a:close/>
                <a:moveTo>
                  <a:pt x="3278067" y="4037630"/>
                </a:moveTo>
                <a:cubicBezTo>
                  <a:pt x="3278067" y="4037630"/>
                  <a:pt x="3278067" y="4042017"/>
                  <a:pt x="3273684" y="4046403"/>
                </a:cubicBezTo>
                <a:cubicBezTo>
                  <a:pt x="3273684" y="4046403"/>
                  <a:pt x="3273684" y="4050790"/>
                  <a:pt x="3278067" y="4055177"/>
                </a:cubicBezTo>
                <a:cubicBezTo>
                  <a:pt x="3282449" y="4055177"/>
                  <a:pt x="3286832" y="4055177"/>
                  <a:pt x="3291214" y="4050790"/>
                </a:cubicBezTo>
                <a:cubicBezTo>
                  <a:pt x="3291214" y="4050790"/>
                  <a:pt x="3291214" y="4046403"/>
                  <a:pt x="3295596" y="4046403"/>
                </a:cubicBezTo>
                <a:cubicBezTo>
                  <a:pt x="3291214" y="4046403"/>
                  <a:pt x="3291214" y="4046403"/>
                  <a:pt x="3291214" y="4046403"/>
                </a:cubicBezTo>
                <a:cubicBezTo>
                  <a:pt x="3286832" y="4046403"/>
                  <a:pt x="3282449" y="4046403"/>
                  <a:pt x="3282449" y="4042017"/>
                </a:cubicBezTo>
                <a:cubicBezTo>
                  <a:pt x="3278067" y="4042017"/>
                  <a:pt x="3278067" y="4037630"/>
                  <a:pt x="3278067" y="4037630"/>
                </a:cubicBezTo>
                <a:close/>
                <a:moveTo>
                  <a:pt x="5929444" y="4024470"/>
                </a:moveTo>
                <a:cubicBezTo>
                  <a:pt x="5916297" y="4024470"/>
                  <a:pt x="5903150" y="4028856"/>
                  <a:pt x="5894385" y="4028856"/>
                </a:cubicBezTo>
                <a:cubicBezTo>
                  <a:pt x="5890002" y="4033243"/>
                  <a:pt x="5885620" y="4033243"/>
                  <a:pt x="5885620" y="4037630"/>
                </a:cubicBezTo>
                <a:cubicBezTo>
                  <a:pt x="5885620" y="4042017"/>
                  <a:pt x="5881237" y="4046403"/>
                  <a:pt x="5881237" y="4050790"/>
                </a:cubicBezTo>
                <a:cubicBezTo>
                  <a:pt x="5885620" y="4063950"/>
                  <a:pt x="5881237" y="4081497"/>
                  <a:pt x="5876855" y="4094658"/>
                </a:cubicBezTo>
                <a:cubicBezTo>
                  <a:pt x="5876855" y="4094658"/>
                  <a:pt x="5876855" y="4099044"/>
                  <a:pt x="5876855" y="4103431"/>
                </a:cubicBezTo>
                <a:cubicBezTo>
                  <a:pt x="5881237" y="4103431"/>
                  <a:pt x="5881237" y="4107818"/>
                  <a:pt x="5881237" y="4107818"/>
                </a:cubicBezTo>
                <a:cubicBezTo>
                  <a:pt x="5890002" y="4107818"/>
                  <a:pt x="5894385" y="4107818"/>
                  <a:pt x="5898767" y="4107818"/>
                </a:cubicBezTo>
                <a:cubicBezTo>
                  <a:pt x="5898767" y="4107818"/>
                  <a:pt x="5903150" y="4107818"/>
                  <a:pt x="5907532" y="4107818"/>
                </a:cubicBezTo>
                <a:cubicBezTo>
                  <a:pt x="5907532" y="4107818"/>
                  <a:pt x="5911914" y="4107818"/>
                  <a:pt x="5911914" y="4107818"/>
                </a:cubicBezTo>
                <a:cubicBezTo>
                  <a:pt x="5916297" y="4107818"/>
                  <a:pt x="5920679" y="4103431"/>
                  <a:pt x="5920679" y="4103431"/>
                </a:cubicBezTo>
                <a:cubicBezTo>
                  <a:pt x="5925062" y="4103431"/>
                  <a:pt x="5925062" y="4099044"/>
                  <a:pt x="5925062" y="4094658"/>
                </a:cubicBezTo>
                <a:cubicBezTo>
                  <a:pt x="5925062" y="4090271"/>
                  <a:pt x="5925062" y="4085884"/>
                  <a:pt x="5929444" y="4081497"/>
                </a:cubicBezTo>
                <a:cubicBezTo>
                  <a:pt x="5938209" y="4072724"/>
                  <a:pt x="5946974" y="4059564"/>
                  <a:pt x="5951356" y="4042017"/>
                </a:cubicBezTo>
                <a:cubicBezTo>
                  <a:pt x="5955739" y="4042017"/>
                  <a:pt x="5951356" y="4037630"/>
                  <a:pt x="5951356" y="4037630"/>
                </a:cubicBezTo>
                <a:cubicBezTo>
                  <a:pt x="5946974" y="4028856"/>
                  <a:pt x="5938209" y="4024470"/>
                  <a:pt x="5929444" y="4024470"/>
                </a:cubicBezTo>
                <a:close/>
                <a:moveTo>
                  <a:pt x="3313126" y="4020083"/>
                </a:moveTo>
                <a:cubicBezTo>
                  <a:pt x="3317509" y="4020083"/>
                  <a:pt x="3321891" y="4020083"/>
                  <a:pt x="3326274" y="4028856"/>
                </a:cubicBezTo>
                <a:cubicBezTo>
                  <a:pt x="3317509" y="4028856"/>
                  <a:pt x="3313126" y="4028856"/>
                  <a:pt x="3313126" y="4020083"/>
                </a:cubicBezTo>
                <a:close/>
                <a:moveTo>
                  <a:pt x="8182019" y="3998149"/>
                </a:moveTo>
                <a:cubicBezTo>
                  <a:pt x="8186401" y="3998149"/>
                  <a:pt x="8186401" y="3998149"/>
                  <a:pt x="8190784" y="3998149"/>
                </a:cubicBezTo>
                <a:cubicBezTo>
                  <a:pt x="8195167" y="3998149"/>
                  <a:pt x="8199549" y="3998149"/>
                  <a:pt x="8199549" y="3998149"/>
                </a:cubicBezTo>
                <a:cubicBezTo>
                  <a:pt x="8203931" y="3998149"/>
                  <a:pt x="8203931" y="4002536"/>
                  <a:pt x="8203931" y="4002536"/>
                </a:cubicBezTo>
                <a:cubicBezTo>
                  <a:pt x="8203931" y="4006923"/>
                  <a:pt x="8203931" y="4006923"/>
                  <a:pt x="8203931" y="4006923"/>
                </a:cubicBezTo>
                <a:cubicBezTo>
                  <a:pt x="8203931" y="4006923"/>
                  <a:pt x="8199549" y="4011309"/>
                  <a:pt x="8199549" y="4011309"/>
                </a:cubicBezTo>
                <a:cubicBezTo>
                  <a:pt x="8190784" y="4006923"/>
                  <a:pt x="8186401" y="4002536"/>
                  <a:pt x="8182019" y="3998149"/>
                </a:cubicBezTo>
                <a:close/>
                <a:moveTo>
                  <a:pt x="7971662" y="3993762"/>
                </a:moveTo>
                <a:cubicBezTo>
                  <a:pt x="7971662" y="3993762"/>
                  <a:pt x="7976045" y="3993762"/>
                  <a:pt x="7976045" y="3993762"/>
                </a:cubicBezTo>
                <a:cubicBezTo>
                  <a:pt x="7980427" y="3998149"/>
                  <a:pt x="7984809" y="4002536"/>
                  <a:pt x="7984809" y="4011309"/>
                </a:cubicBezTo>
                <a:cubicBezTo>
                  <a:pt x="7984809" y="4011309"/>
                  <a:pt x="7984809" y="4015696"/>
                  <a:pt x="7980427" y="4015696"/>
                </a:cubicBezTo>
                <a:cubicBezTo>
                  <a:pt x="7971662" y="4011309"/>
                  <a:pt x="7967279" y="4006923"/>
                  <a:pt x="7967279" y="3998149"/>
                </a:cubicBezTo>
                <a:cubicBezTo>
                  <a:pt x="7967279" y="3993762"/>
                  <a:pt x="7971662" y="3993762"/>
                  <a:pt x="7971662" y="3993762"/>
                </a:cubicBezTo>
                <a:close/>
                <a:moveTo>
                  <a:pt x="8839385" y="3989376"/>
                </a:moveTo>
                <a:cubicBezTo>
                  <a:pt x="8843768" y="3984989"/>
                  <a:pt x="8848150" y="3984989"/>
                  <a:pt x="8852533" y="3989376"/>
                </a:cubicBezTo>
                <a:cubicBezTo>
                  <a:pt x="8852533" y="3993762"/>
                  <a:pt x="8856915" y="3998149"/>
                  <a:pt x="8852533" y="3998149"/>
                </a:cubicBezTo>
                <a:cubicBezTo>
                  <a:pt x="8839385" y="4024470"/>
                  <a:pt x="8817473" y="4033243"/>
                  <a:pt x="8791179" y="4028856"/>
                </a:cubicBezTo>
                <a:cubicBezTo>
                  <a:pt x="8764884" y="4028856"/>
                  <a:pt x="8738589" y="4028856"/>
                  <a:pt x="8707912" y="4028856"/>
                </a:cubicBezTo>
                <a:cubicBezTo>
                  <a:pt x="8699147" y="4028856"/>
                  <a:pt x="8686000" y="4042017"/>
                  <a:pt x="8690382" y="4055177"/>
                </a:cubicBezTo>
                <a:cubicBezTo>
                  <a:pt x="8694765" y="4063950"/>
                  <a:pt x="8699147" y="4072724"/>
                  <a:pt x="8712295" y="4077111"/>
                </a:cubicBezTo>
                <a:cubicBezTo>
                  <a:pt x="8712295" y="4081497"/>
                  <a:pt x="8716677" y="4081497"/>
                  <a:pt x="8721059" y="4077111"/>
                </a:cubicBezTo>
                <a:cubicBezTo>
                  <a:pt x="8725442" y="4068337"/>
                  <a:pt x="8738589" y="4063950"/>
                  <a:pt x="8747354" y="4063950"/>
                </a:cubicBezTo>
                <a:cubicBezTo>
                  <a:pt x="8760501" y="4063950"/>
                  <a:pt x="8769266" y="4059564"/>
                  <a:pt x="8778031" y="4059564"/>
                </a:cubicBezTo>
                <a:cubicBezTo>
                  <a:pt x="8782414" y="4055177"/>
                  <a:pt x="8791179" y="4059564"/>
                  <a:pt x="8795561" y="4059564"/>
                </a:cubicBezTo>
                <a:cubicBezTo>
                  <a:pt x="8795561" y="4059564"/>
                  <a:pt x="8799943" y="4063950"/>
                  <a:pt x="8799943" y="4063950"/>
                </a:cubicBezTo>
                <a:cubicBezTo>
                  <a:pt x="8799943" y="4072724"/>
                  <a:pt x="8799943" y="4081497"/>
                  <a:pt x="8795561" y="4085884"/>
                </a:cubicBezTo>
                <a:cubicBezTo>
                  <a:pt x="8795561" y="4090271"/>
                  <a:pt x="8795561" y="4090271"/>
                  <a:pt x="8791179" y="4090271"/>
                </a:cubicBezTo>
                <a:cubicBezTo>
                  <a:pt x="8786796" y="4090271"/>
                  <a:pt x="8782414" y="4090271"/>
                  <a:pt x="8778031" y="4090271"/>
                </a:cubicBezTo>
                <a:cubicBezTo>
                  <a:pt x="8773649" y="4090271"/>
                  <a:pt x="8769266" y="4085884"/>
                  <a:pt x="8764884" y="4090271"/>
                </a:cubicBezTo>
                <a:cubicBezTo>
                  <a:pt x="8760501" y="4094658"/>
                  <a:pt x="8751737" y="4099044"/>
                  <a:pt x="8747354" y="4103431"/>
                </a:cubicBezTo>
                <a:cubicBezTo>
                  <a:pt x="8742972" y="4103431"/>
                  <a:pt x="8742972" y="4112205"/>
                  <a:pt x="8742972" y="4112205"/>
                </a:cubicBezTo>
                <a:cubicBezTo>
                  <a:pt x="8747354" y="4120978"/>
                  <a:pt x="8751737" y="4125365"/>
                  <a:pt x="8756119" y="4134138"/>
                </a:cubicBezTo>
                <a:cubicBezTo>
                  <a:pt x="8760501" y="4138525"/>
                  <a:pt x="8764884" y="4142912"/>
                  <a:pt x="8760501" y="4151685"/>
                </a:cubicBezTo>
                <a:cubicBezTo>
                  <a:pt x="8760501" y="4156072"/>
                  <a:pt x="8764884" y="4160459"/>
                  <a:pt x="8769266" y="4164846"/>
                </a:cubicBezTo>
                <a:cubicBezTo>
                  <a:pt x="8769266" y="4164846"/>
                  <a:pt x="8773649" y="4169232"/>
                  <a:pt x="8778031" y="4169232"/>
                </a:cubicBezTo>
                <a:cubicBezTo>
                  <a:pt x="8782414" y="4169232"/>
                  <a:pt x="8786796" y="4173619"/>
                  <a:pt x="8786796" y="4182393"/>
                </a:cubicBezTo>
                <a:cubicBezTo>
                  <a:pt x="8786796" y="4191166"/>
                  <a:pt x="8786796" y="4199940"/>
                  <a:pt x="8782414" y="4213100"/>
                </a:cubicBezTo>
                <a:cubicBezTo>
                  <a:pt x="8782414" y="4217487"/>
                  <a:pt x="8773649" y="4221874"/>
                  <a:pt x="8769266" y="4217487"/>
                </a:cubicBezTo>
                <a:cubicBezTo>
                  <a:pt x="8769266" y="4217487"/>
                  <a:pt x="8764884" y="4217487"/>
                  <a:pt x="8764884" y="4213100"/>
                </a:cubicBezTo>
                <a:cubicBezTo>
                  <a:pt x="8756119" y="4213100"/>
                  <a:pt x="8756119" y="4204327"/>
                  <a:pt x="8756119" y="4199940"/>
                </a:cubicBezTo>
                <a:cubicBezTo>
                  <a:pt x="8751737" y="4199940"/>
                  <a:pt x="8751737" y="4199940"/>
                  <a:pt x="8747354" y="4199940"/>
                </a:cubicBezTo>
                <a:cubicBezTo>
                  <a:pt x="8734207" y="4199940"/>
                  <a:pt x="8734207" y="4195553"/>
                  <a:pt x="8729824" y="4186779"/>
                </a:cubicBezTo>
                <a:cubicBezTo>
                  <a:pt x="8729824" y="4182393"/>
                  <a:pt x="8729824" y="4178006"/>
                  <a:pt x="8725442" y="4173619"/>
                </a:cubicBezTo>
                <a:cubicBezTo>
                  <a:pt x="8712295" y="4164846"/>
                  <a:pt x="8712295" y="4151685"/>
                  <a:pt x="8712295" y="4138525"/>
                </a:cubicBezTo>
                <a:cubicBezTo>
                  <a:pt x="8712295" y="4138525"/>
                  <a:pt x="8712295" y="4134138"/>
                  <a:pt x="8707912" y="4134138"/>
                </a:cubicBezTo>
                <a:cubicBezTo>
                  <a:pt x="8707912" y="4134138"/>
                  <a:pt x="8703530" y="4138525"/>
                  <a:pt x="8703530" y="4138525"/>
                </a:cubicBezTo>
                <a:cubicBezTo>
                  <a:pt x="8703530" y="4160459"/>
                  <a:pt x="8694765" y="4182393"/>
                  <a:pt x="8694765" y="4208713"/>
                </a:cubicBezTo>
                <a:cubicBezTo>
                  <a:pt x="8694765" y="4213100"/>
                  <a:pt x="8699147" y="4217487"/>
                  <a:pt x="8690382" y="4221874"/>
                </a:cubicBezTo>
                <a:cubicBezTo>
                  <a:pt x="8686000" y="4221874"/>
                  <a:pt x="8672853" y="4226260"/>
                  <a:pt x="8668470" y="4217487"/>
                </a:cubicBezTo>
                <a:cubicBezTo>
                  <a:pt x="8664088" y="4217487"/>
                  <a:pt x="8664088" y="4213100"/>
                  <a:pt x="8664088" y="4208713"/>
                </a:cubicBezTo>
                <a:cubicBezTo>
                  <a:pt x="8659705" y="4199940"/>
                  <a:pt x="8664088" y="4191166"/>
                  <a:pt x="8668470" y="4182393"/>
                </a:cubicBezTo>
                <a:cubicBezTo>
                  <a:pt x="8668470" y="4173619"/>
                  <a:pt x="8668470" y="4169232"/>
                  <a:pt x="8659705" y="4160459"/>
                </a:cubicBezTo>
                <a:cubicBezTo>
                  <a:pt x="8659705" y="4160459"/>
                  <a:pt x="8655323" y="4156072"/>
                  <a:pt x="8650940" y="4156072"/>
                </a:cubicBezTo>
                <a:cubicBezTo>
                  <a:pt x="8646558" y="4147299"/>
                  <a:pt x="8642176" y="4142912"/>
                  <a:pt x="8646558" y="4134138"/>
                </a:cubicBezTo>
                <a:cubicBezTo>
                  <a:pt x="8646558" y="4129752"/>
                  <a:pt x="8650940" y="4120978"/>
                  <a:pt x="8655323" y="4116591"/>
                </a:cubicBezTo>
                <a:cubicBezTo>
                  <a:pt x="8655323" y="4107818"/>
                  <a:pt x="8659705" y="4099044"/>
                  <a:pt x="8659705" y="4090271"/>
                </a:cubicBezTo>
                <a:cubicBezTo>
                  <a:pt x="8659705" y="4081497"/>
                  <a:pt x="8664088" y="4068337"/>
                  <a:pt x="8668470" y="4063950"/>
                </a:cubicBezTo>
                <a:cubicBezTo>
                  <a:pt x="8672853" y="4059564"/>
                  <a:pt x="8672853" y="4055177"/>
                  <a:pt x="8677235" y="4046403"/>
                </a:cubicBezTo>
                <a:cubicBezTo>
                  <a:pt x="8677235" y="4042017"/>
                  <a:pt x="8677235" y="4037630"/>
                  <a:pt x="8677235" y="4033243"/>
                </a:cubicBezTo>
                <a:cubicBezTo>
                  <a:pt x="8677235" y="4024470"/>
                  <a:pt x="8681618" y="4020083"/>
                  <a:pt x="8690382" y="4015696"/>
                </a:cubicBezTo>
                <a:cubicBezTo>
                  <a:pt x="8690382" y="4015696"/>
                  <a:pt x="8690382" y="4011309"/>
                  <a:pt x="8694765" y="4011309"/>
                </a:cubicBezTo>
                <a:cubicBezTo>
                  <a:pt x="8703530" y="4011309"/>
                  <a:pt x="8712295" y="3998149"/>
                  <a:pt x="8721059" y="3998149"/>
                </a:cubicBezTo>
                <a:cubicBezTo>
                  <a:pt x="8734207" y="3998149"/>
                  <a:pt x="8742972" y="4002536"/>
                  <a:pt x="8751737" y="4002536"/>
                </a:cubicBezTo>
                <a:cubicBezTo>
                  <a:pt x="8769266" y="4006923"/>
                  <a:pt x="8782414" y="4006923"/>
                  <a:pt x="8799943" y="4006923"/>
                </a:cubicBezTo>
                <a:cubicBezTo>
                  <a:pt x="8808708" y="4011309"/>
                  <a:pt x="8817473" y="4006923"/>
                  <a:pt x="8826238" y="3998149"/>
                </a:cubicBezTo>
                <a:cubicBezTo>
                  <a:pt x="8830621" y="3998149"/>
                  <a:pt x="8835003" y="3989376"/>
                  <a:pt x="8839385" y="3989376"/>
                </a:cubicBezTo>
                <a:close/>
                <a:moveTo>
                  <a:pt x="8953329" y="3963055"/>
                </a:moveTo>
                <a:cubicBezTo>
                  <a:pt x="8957711" y="3963055"/>
                  <a:pt x="8957711" y="3963055"/>
                  <a:pt x="8957711" y="3963055"/>
                </a:cubicBezTo>
                <a:cubicBezTo>
                  <a:pt x="8957711" y="3967442"/>
                  <a:pt x="8957711" y="3967442"/>
                  <a:pt x="8957711" y="3971829"/>
                </a:cubicBezTo>
                <a:cubicBezTo>
                  <a:pt x="8957711" y="3971829"/>
                  <a:pt x="8953329" y="3971829"/>
                  <a:pt x="8953329" y="3971829"/>
                </a:cubicBezTo>
                <a:cubicBezTo>
                  <a:pt x="8944564" y="3976215"/>
                  <a:pt x="8944564" y="3980602"/>
                  <a:pt x="8948946" y="3980602"/>
                </a:cubicBezTo>
                <a:cubicBezTo>
                  <a:pt x="8948946" y="3984989"/>
                  <a:pt x="8953329" y="3984989"/>
                  <a:pt x="8957711" y="3984989"/>
                </a:cubicBezTo>
                <a:cubicBezTo>
                  <a:pt x="8957711" y="3984989"/>
                  <a:pt x="8962094" y="3989376"/>
                  <a:pt x="8966476" y="3989376"/>
                </a:cubicBezTo>
                <a:cubicBezTo>
                  <a:pt x="8966476" y="3989376"/>
                  <a:pt x="8970859" y="3993762"/>
                  <a:pt x="8970859" y="3993762"/>
                </a:cubicBezTo>
                <a:cubicBezTo>
                  <a:pt x="8970859" y="4002536"/>
                  <a:pt x="8966476" y="4002536"/>
                  <a:pt x="8962094" y="4006923"/>
                </a:cubicBezTo>
                <a:cubicBezTo>
                  <a:pt x="8962094" y="4011309"/>
                  <a:pt x="8957711" y="4015696"/>
                  <a:pt x="8957711" y="4015696"/>
                </a:cubicBezTo>
                <a:cubicBezTo>
                  <a:pt x="8962094" y="4028856"/>
                  <a:pt x="8957711" y="4028856"/>
                  <a:pt x="8948946" y="4028856"/>
                </a:cubicBezTo>
                <a:cubicBezTo>
                  <a:pt x="8948946" y="4028856"/>
                  <a:pt x="8948946" y="4028856"/>
                  <a:pt x="8948946" y="4033243"/>
                </a:cubicBezTo>
                <a:cubicBezTo>
                  <a:pt x="8944564" y="4033243"/>
                  <a:pt x="8940182" y="4037630"/>
                  <a:pt x="8944564" y="4042017"/>
                </a:cubicBezTo>
                <a:cubicBezTo>
                  <a:pt x="8944564" y="4046403"/>
                  <a:pt x="8944564" y="4050790"/>
                  <a:pt x="8944564" y="4059564"/>
                </a:cubicBezTo>
                <a:cubicBezTo>
                  <a:pt x="8944564" y="4059564"/>
                  <a:pt x="8940182" y="4059564"/>
                  <a:pt x="8940182" y="4059564"/>
                </a:cubicBezTo>
                <a:cubicBezTo>
                  <a:pt x="8935799" y="4059564"/>
                  <a:pt x="8935799" y="4063950"/>
                  <a:pt x="8931417" y="4063950"/>
                </a:cubicBezTo>
                <a:cubicBezTo>
                  <a:pt x="8927034" y="4068337"/>
                  <a:pt x="8922652" y="4063950"/>
                  <a:pt x="8922652" y="4063950"/>
                </a:cubicBezTo>
                <a:cubicBezTo>
                  <a:pt x="8918269" y="4059564"/>
                  <a:pt x="8922652" y="4055177"/>
                  <a:pt x="8927034" y="4055177"/>
                </a:cubicBezTo>
                <a:cubicBezTo>
                  <a:pt x="8927034" y="4050790"/>
                  <a:pt x="8931417" y="4050790"/>
                  <a:pt x="8931417" y="4050790"/>
                </a:cubicBezTo>
                <a:cubicBezTo>
                  <a:pt x="8931417" y="4042017"/>
                  <a:pt x="8927034" y="4033243"/>
                  <a:pt x="8927034" y="4024470"/>
                </a:cubicBezTo>
                <a:cubicBezTo>
                  <a:pt x="8927034" y="4020083"/>
                  <a:pt x="8922652" y="4015696"/>
                  <a:pt x="8922652" y="4011309"/>
                </a:cubicBezTo>
                <a:cubicBezTo>
                  <a:pt x="8922652" y="3984989"/>
                  <a:pt x="8927034" y="3967442"/>
                  <a:pt x="8953329" y="3963055"/>
                </a:cubicBezTo>
                <a:close/>
                <a:moveTo>
                  <a:pt x="7923455" y="3945508"/>
                </a:moveTo>
                <a:cubicBezTo>
                  <a:pt x="7923455" y="3945508"/>
                  <a:pt x="7923455" y="3945508"/>
                  <a:pt x="7923455" y="3949895"/>
                </a:cubicBezTo>
                <a:cubicBezTo>
                  <a:pt x="7923455" y="3949895"/>
                  <a:pt x="7923455" y="3949895"/>
                  <a:pt x="7919073" y="3949895"/>
                </a:cubicBezTo>
                <a:close/>
                <a:moveTo>
                  <a:pt x="8313493" y="3897254"/>
                </a:moveTo>
                <a:cubicBezTo>
                  <a:pt x="8313493" y="3897254"/>
                  <a:pt x="8317875" y="3897254"/>
                  <a:pt x="8317875" y="3901641"/>
                </a:cubicBezTo>
                <a:cubicBezTo>
                  <a:pt x="8322257" y="3906027"/>
                  <a:pt x="8317875" y="3910414"/>
                  <a:pt x="8313493" y="3910414"/>
                </a:cubicBezTo>
                <a:cubicBezTo>
                  <a:pt x="8313493" y="3906027"/>
                  <a:pt x="8309110" y="3906027"/>
                  <a:pt x="8309110" y="3906027"/>
                </a:cubicBezTo>
                <a:cubicBezTo>
                  <a:pt x="8304727" y="3901641"/>
                  <a:pt x="8309110" y="3897254"/>
                  <a:pt x="8313493" y="3897254"/>
                </a:cubicBezTo>
                <a:close/>
                <a:moveTo>
                  <a:pt x="3146594" y="3866546"/>
                </a:moveTo>
                <a:cubicBezTo>
                  <a:pt x="3142211" y="3866546"/>
                  <a:pt x="3142211" y="3866546"/>
                  <a:pt x="3137829" y="3870933"/>
                </a:cubicBezTo>
                <a:cubicBezTo>
                  <a:pt x="3137829" y="3870933"/>
                  <a:pt x="3137829" y="3870933"/>
                  <a:pt x="3142211" y="3870933"/>
                </a:cubicBezTo>
                <a:cubicBezTo>
                  <a:pt x="3142211" y="3875320"/>
                  <a:pt x="3146594" y="3870933"/>
                  <a:pt x="3146594" y="3870933"/>
                </a:cubicBezTo>
                <a:cubicBezTo>
                  <a:pt x="3146594" y="3870933"/>
                  <a:pt x="3146594" y="3866546"/>
                  <a:pt x="3146594" y="3866546"/>
                </a:cubicBezTo>
                <a:close/>
                <a:moveTo>
                  <a:pt x="7908664" y="3851741"/>
                </a:moveTo>
                <a:cubicBezTo>
                  <a:pt x="7910307" y="3851193"/>
                  <a:pt x="7912498" y="3851193"/>
                  <a:pt x="7914690" y="3853386"/>
                </a:cubicBezTo>
                <a:cubicBezTo>
                  <a:pt x="7932220" y="3857773"/>
                  <a:pt x="7945367" y="3862160"/>
                  <a:pt x="7962897" y="3862160"/>
                </a:cubicBezTo>
                <a:cubicBezTo>
                  <a:pt x="7971662" y="3862160"/>
                  <a:pt x="7980427" y="3866546"/>
                  <a:pt x="7984809" y="3870933"/>
                </a:cubicBezTo>
                <a:cubicBezTo>
                  <a:pt x="7997957" y="3892867"/>
                  <a:pt x="8015487" y="3910414"/>
                  <a:pt x="8037399" y="3919188"/>
                </a:cubicBezTo>
                <a:cubicBezTo>
                  <a:pt x="8041781" y="3923574"/>
                  <a:pt x="8050546" y="3932348"/>
                  <a:pt x="8054929" y="3941121"/>
                </a:cubicBezTo>
                <a:cubicBezTo>
                  <a:pt x="8059311" y="3945508"/>
                  <a:pt x="8063693" y="3949895"/>
                  <a:pt x="8068075" y="3949895"/>
                </a:cubicBezTo>
                <a:cubicBezTo>
                  <a:pt x="8076841" y="3954282"/>
                  <a:pt x="8085605" y="3958668"/>
                  <a:pt x="8094371" y="3967442"/>
                </a:cubicBezTo>
                <a:cubicBezTo>
                  <a:pt x="8103135" y="3971829"/>
                  <a:pt x="8111900" y="3976215"/>
                  <a:pt x="8116283" y="3984989"/>
                </a:cubicBezTo>
                <a:cubicBezTo>
                  <a:pt x="8116283" y="3984989"/>
                  <a:pt x="8120665" y="3989376"/>
                  <a:pt x="8125047" y="3989376"/>
                </a:cubicBezTo>
                <a:cubicBezTo>
                  <a:pt x="8129430" y="3993762"/>
                  <a:pt x="8138195" y="3998149"/>
                  <a:pt x="8146959" y="3998149"/>
                </a:cubicBezTo>
                <a:cubicBezTo>
                  <a:pt x="8146959" y="4002536"/>
                  <a:pt x="8151342" y="4002536"/>
                  <a:pt x="8151342" y="4006923"/>
                </a:cubicBezTo>
                <a:cubicBezTo>
                  <a:pt x="8155725" y="4020083"/>
                  <a:pt x="8168872" y="4024470"/>
                  <a:pt x="8173254" y="4033243"/>
                </a:cubicBezTo>
                <a:cubicBezTo>
                  <a:pt x="8177637" y="4037630"/>
                  <a:pt x="8177637" y="4042017"/>
                  <a:pt x="8173254" y="4042017"/>
                </a:cubicBezTo>
                <a:cubicBezTo>
                  <a:pt x="8168872" y="4050790"/>
                  <a:pt x="8177637" y="4059564"/>
                  <a:pt x="8173254" y="4063950"/>
                </a:cubicBezTo>
                <a:cubicBezTo>
                  <a:pt x="8168872" y="4063950"/>
                  <a:pt x="8173254" y="4068337"/>
                  <a:pt x="8177637" y="4068337"/>
                </a:cubicBezTo>
                <a:cubicBezTo>
                  <a:pt x="8182019" y="4072724"/>
                  <a:pt x="8186401" y="4072724"/>
                  <a:pt x="8190784" y="4072724"/>
                </a:cubicBezTo>
                <a:cubicBezTo>
                  <a:pt x="8195167" y="4077111"/>
                  <a:pt x="8199549" y="4081497"/>
                  <a:pt x="8199549" y="4085884"/>
                </a:cubicBezTo>
                <a:cubicBezTo>
                  <a:pt x="8203931" y="4090271"/>
                  <a:pt x="8203931" y="4099044"/>
                  <a:pt x="8208314" y="4103431"/>
                </a:cubicBezTo>
                <a:cubicBezTo>
                  <a:pt x="8212696" y="4112205"/>
                  <a:pt x="8217079" y="4112205"/>
                  <a:pt x="8221461" y="4107818"/>
                </a:cubicBezTo>
                <a:cubicBezTo>
                  <a:pt x="8221461" y="4103431"/>
                  <a:pt x="8225843" y="4103431"/>
                  <a:pt x="8225843" y="4099044"/>
                </a:cubicBezTo>
                <a:cubicBezTo>
                  <a:pt x="8230226" y="4094658"/>
                  <a:pt x="8234609" y="4094658"/>
                  <a:pt x="8238991" y="4094658"/>
                </a:cubicBezTo>
                <a:cubicBezTo>
                  <a:pt x="8238991" y="4094658"/>
                  <a:pt x="8243373" y="4094658"/>
                  <a:pt x="8243373" y="4094658"/>
                </a:cubicBezTo>
                <a:cubicBezTo>
                  <a:pt x="8252138" y="4107818"/>
                  <a:pt x="8260903" y="4116591"/>
                  <a:pt x="8269668" y="4129752"/>
                </a:cubicBezTo>
                <a:cubicBezTo>
                  <a:pt x="8269668" y="4134138"/>
                  <a:pt x="8265285" y="4138525"/>
                  <a:pt x="8265285" y="4138525"/>
                </a:cubicBezTo>
                <a:cubicBezTo>
                  <a:pt x="8260903" y="4138525"/>
                  <a:pt x="8260903" y="4138525"/>
                  <a:pt x="8260903" y="4138525"/>
                </a:cubicBezTo>
                <a:cubicBezTo>
                  <a:pt x="8256521" y="4138525"/>
                  <a:pt x="8252138" y="4138525"/>
                  <a:pt x="8247755" y="4138525"/>
                </a:cubicBezTo>
                <a:cubicBezTo>
                  <a:pt x="8247755" y="4138525"/>
                  <a:pt x="8247755" y="4138525"/>
                  <a:pt x="8247755" y="4134138"/>
                </a:cubicBezTo>
                <a:cubicBezTo>
                  <a:pt x="8247755" y="4134138"/>
                  <a:pt x="8243373" y="4129752"/>
                  <a:pt x="8238991" y="4129752"/>
                </a:cubicBezTo>
                <a:cubicBezTo>
                  <a:pt x="8243373" y="4129752"/>
                  <a:pt x="8243373" y="4134138"/>
                  <a:pt x="8247755" y="4138525"/>
                </a:cubicBezTo>
                <a:cubicBezTo>
                  <a:pt x="8247755" y="4151685"/>
                  <a:pt x="8243373" y="4169232"/>
                  <a:pt x="8243373" y="4182393"/>
                </a:cubicBezTo>
                <a:cubicBezTo>
                  <a:pt x="8243373" y="4199940"/>
                  <a:pt x="8238991" y="4213100"/>
                  <a:pt x="8238991" y="4226260"/>
                </a:cubicBezTo>
                <a:cubicBezTo>
                  <a:pt x="8225843" y="4221874"/>
                  <a:pt x="8212696" y="4226260"/>
                  <a:pt x="8199549" y="4226260"/>
                </a:cubicBezTo>
                <a:cubicBezTo>
                  <a:pt x="8195167" y="4226260"/>
                  <a:pt x="8190784" y="4226260"/>
                  <a:pt x="8186401" y="4221874"/>
                </a:cubicBezTo>
                <a:cubicBezTo>
                  <a:pt x="8177637" y="4213100"/>
                  <a:pt x="8168872" y="4204327"/>
                  <a:pt x="8155725" y="4199940"/>
                </a:cubicBezTo>
                <a:cubicBezTo>
                  <a:pt x="8142577" y="4186779"/>
                  <a:pt x="8133813" y="4178006"/>
                  <a:pt x="8120665" y="4164846"/>
                </a:cubicBezTo>
                <a:cubicBezTo>
                  <a:pt x="8111900" y="4151685"/>
                  <a:pt x="8098753" y="4142912"/>
                  <a:pt x="8085605" y="4129752"/>
                </a:cubicBezTo>
                <a:cubicBezTo>
                  <a:pt x="8081223" y="4120978"/>
                  <a:pt x="8076841" y="4116591"/>
                  <a:pt x="8072458" y="4107818"/>
                </a:cubicBezTo>
                <a:cubicBezTo>
                  <a:pt x="8072458" y="4099044"/>
                  <a:pt x="8068075" y="4090271"/>
                  <a:pt x="8063693" y="4081497"/>
                </a:cubicBezTo>
                <a:cubicBezTo>
                  <a:pt x="8059311" y="4063950"/>
                  <a:pt x="8050546" y="4046403"/>
                  <a:pt x="8033016" y="4033243"/>
                </a:cubicBezTo>
                <a:cubicBezTo>
                  <a:pt x="8028633" y="4028856"/>
                  <a:pt x="8028633" y="4024470"/>
                  <a:pt x="8024251" y="4020083"/>
                </a:cubicBezTo>
                <a:cubicBezTo>
                  <a:pt x="8019869" y="4011309"/>
                  <a:pt x="8019869" y="4002536"/>
                  <a:pt x="8015487" y="3993762"/>
                </a:cubicBezTo>
                <a:cubicBezTo>
                  <a:pt x="8015487" y="3989376"/>
                  <a:pt x="8011104" y="3984989"/>
                  <a:pt x="8006721" y="3984989"/>
                </a:cubicBezTo>
                <a:cubicBezTo>
                  <a:pt x="7993574" y="3971829"/>
                  <a:pt x="7984809" y="3963055"/>
                  <a:pt x="7976045" y="3949895"/>
                </a:cubicBezTo>
                <a:cubicBezTo>
                  <a:pt x="7976045" y="3941121"/>
                  <a:pt x="7967279" y="3936735"/>
                  <a:pt x="7962897" y="3932348"/>
                </a:cubicBezTo>
                <a:cubicBezTo>
                  <a:pt x="7958515" y="3923574"/>
                  <a:pt x="7954132" y="3919188"/>
                  <a:pt x="7945367" y="3914801"/>
                </a:cubicBezTo>
                <a:cubicBezTo>
                  <a:pt x="7932220" y="3906027"/>
                  <a:pt x="7919073" y="3897254"/>
                  <a:pt x="7910307" y="3884093"/>
                </a:cubicBezTo>
                <a:cubicBezTo>
                  <a:pt x="7905925" y="3879707"/>
                  <a:pt x="7901543" y="3870933"/>
                  <a:pt x="7901543" y="3866546"/>
                </a:cubicBezTo>
                <a:cubicBezTo>
                  <a:pt x="7897161" y="3862160"/>
                  <a:pt x="7901543" y="3853386"/>
                  <a:pt x="7905925" y="3853386"/>
                </a:cubicBezTo>
                <a:cubicBezTo>
                  <a:pt x="7905925" y="3853386"/>
                  <a:pt x="7907020" y="3852289"/>
                  <a:pt x="7908664" y="3851741"/>
                </a:cubicBezTo>
                <a:close/>
                <a:moveTo>
                  <a:pt x="8747354" y="3813905"/>
                </a:moveTo>
                <a:cubicBezTo>
                  <a:pt x="8751737" y="3813905"/>
                  <a:pt x="8751737" y="3813905"/>
                  <a:pt x="8751737" y="3818292"/>
                </a:cubicBezTo>
                <a:cubicBezTo>
                  <a:pt x="8756119" y="3818292"/>
                  <a:pt x="8751737" y="3822679"/>
                  <a:pt x="8751737" y="3822679"/>
                </a:cubicBezTo>
                <a:cubicBezTo>
                  <a:pt x="8747354" y="3822679"/>
                  <a:pt x="8747354" y="3822679"/>
                  <a:pt x="8747354" y="3822679"/>
                </a:cubicBezTo>
                <a:cubicBezTo>
                  <a:pt x="8742972" y="3818292"/>
                  <a:pt x="8747354" y="3818292"/>
                  <a:pt x="8747354" y="3813905"/>
                </a:cubicBezTo>
                <a:close/>
                <a:moveTo>
                  <a:pt x="8585204" y="3809519"/>
                </a:moveTo>
                <a:cubicBezTo>
                  <a:pt x="8589586" y="3809519"/>
                  <a:pt x="8593969" y="3809519"/>
                  <a:pt x="8593969" y="3809519"/>
                </a:cubicBezTo>
                <a:cubicBezTo>
                  <a:pt x="8598351" y="3813905"/>
                  <a:pt x="8607116" y="3822679"/>
                  <a:pt x="8611498" y="3827066"/>
                </a:cubicBezTo>
                <a:cubicBezTo>
                  <a:pt x="8611498" y="3840226"/>
                  <a:pt x="8620263" y="3844613"/>
                  <a:pt x="8629028" y="3848999"/>
                </a:cubicBezTo>
                <a:cubicBezTo>
                  <a:pt x="8637793" y="3853386"/>
                  <a:pt x="8646558" y="3857773"/>
                  <a:pt x="8655323" y="3862160"/>
                </a:cubicBezTo>
                <a:cubicBezTo>
                  <a:pt x="8655323" y="3862160"/>
                  <a:pt x="8655323" y="3866546"/>
                  <a:pt x="8659705" y="3866546"/>
                </a:cubicBezTo>
                <a:cubicBezTo>
                  <a:pt x="8655323" y="3866546"/>
                  <a:pt x="8655323" y="3866546"/>
                  <a:pt x="8655323" y="3870933"/>
                </a:cubicBezTo>
                <a:cubicBezTo>
                  <a:pt x="8655323" y="3875320"/>
                  <a:pt x="8646558" y="3875320"/>
                  <a:pt x="8642176" y="3875320"/>
                </a:cubicBezTo>
                <a:cubicBezTo>
                  <a:pt x="8637793" y="3879707"/>
                  <a:pt x="8633411" y="3879707"/>
                  <a:pt x="8633411" y="3888480"/>
                </a:cubicBezTo>
                <a:cubicBezTo>
                  <a:pt x="8633411" y="3892867"/>
                  <a:pt x="8629028" y="3897254"/>
                  <a:pt x="8624646" y="3897254"/>
                </a:cubicBezTo>
                <a:cubicBezTo>
                  <a:pt x="8620263" y="3901641"/>
                  <a:pt x="8615881" y="3906027"/>
                  <a:pt x="8615881" y="3910414"/>
                </a:cubicBezTo>
                <a:cubicBezTo>
                  <a:pt x="8607116" y="3923574"/>
                  <a:pt x="8607116" y="3941121"/>
                  <a:pt x="8620263" y="3954282"/>
                </a:cubicBezTo>
                <a:cubicBezTo>
                  <a:pt x="8624646" y="3958668"/>
                  <a:pt x="8624646" y="3963055"/>
                  <a:pt x="8620263" y="3967442"/>
                </a:cubicBezTo>
                <a:cubicBezTo>
                  <a:pt x="8620263" y="3971829"/>
                  <a:pt x="8620263" y="3976215"/>
                  <a:pt x="8624646" y="3980602"/>
                </a:cubicBezTo>
                <a:cubicBezTo>
                  <a:pt x="8629028" y="3989376"/>
                  <a:pt x="8642176" y="3993762"/>
                  <a:pt x="8646558" y="4002536"/>
                </a:cubicBezTo>
                <a:cubicBezTo>
                  <a:pt x="8646558" y="4006923"/>
                  <a:pt x="8646558" y="4011309"/>
                  <a:pt x="8642176" y="4011309"/>
                </a:cubicBezTo>
                <a:cubicBezTo>
                  <a:pt x="8642176" y="4011309"/>
                  <a:pt x="8637793" y="4015696"/>
                  <a:pt x="8637793" y="4015696"/>
                </a:cubicBezTo>
                <a:cubicBezTo>
                  <a:pt x="8633411" y="4015696"/>
                  <a:pt x="8629028" y="4015696"/>
                  <a:pt x="8624646" y="4015696"/>
                </a:cubicBezTo>
                <a:cubicBezTo>
                  <a:pt x="8620263" y="4015696"/>
                  <a:pt x="8615881" y="4020083"/>
                  <a:pt x="8611498" y="4024470"/>
                </a:cubicBezTo>
                <a:cubicBezTo>
                  <a:pt x="8611498" y="4033243"/>
                  <a:pt x="8607116" y="4037630"/>
                  <a:pt x="8602734" y="4046403"/>
                </a:cubicBezTo>
                <a:cubicBezTo>
                  <a:pt x="8598351" y="4059564"/>
                  <a:pt x="8593969" y="4072724"/>
                  <a:pt x="8580821" y="4085884"/>
                </a:cubicBezTo>
                <a:cubicBezTo>
                  <a:pt x="8576439" y="4094658"/>
                  <a:pt x="8572056" y="4103431"/>
                  <a:pt x="8572056" y="4112205"/>
                </a:cubicBezTo>
                <a:cubicBezTo>
                  <a:pt x="8576439" y="4120978"/>
                  <a:pt x="8572056" y="4125365"/>
                  <a:pt x="8572056" y="4134138"/>
                </a:cubicBezTo>
                <a:cubicBezTo>
                  <a:pt x="8563292" y="4138525"/>
                  <a:pt x="8563292" y="4147299"/>
                  <a:pt x="8567674" y="4156072"/>
                </a:cubicBezTo>
                <a:cubicBezTo>
                  <a:pt x="8567674" y="4156072"/>
                  <a:pt x="8567674" y="4160459"/>
                  <a:pt x="8567674" y="4160459"/>
                </a:cubicBezTo>
                <a:cubicBezTo>
                  <a:pt x="8567674" y="4164846"/>
                  <a:pt x="8563292" y="4169232"/>
                  <a:pt x="8558909" y="4169232"/>
                </a:cubicBezTo>
                <a:cubicBezTo>
                  <a:pt x="8554527" y="4169232"/>
                  <a:pt x="8550144" y="4164846"/>
                  <a:pt x="8545762" y="4164846"/>
                </a:cubicBezTo>
                <a:cubicBezTo>
                  <a:pt x="8536997" y="4169232"/>
                  <a:pt x="8532614" y="4169232"/>
                  <a:pt x="8523850" y="4173619"/>
                </a:cubicBezTo>
                <a:cubicBezTo>
                  <a:pt x="8519467" y="4173619"/>
                  <a:pt x="8515085" y="4173619"/>
                  <a:pt x="8510702" y="4169232"/>
                </a:cubicBezTo>
                <a:cubicBezTo>
                  <a:pt x="8510702" y="4164846"/>
                  <a:pt x="8506320" y="4160459"/>
                  <a:pt x="8506320" y="4160459"/>
                </a:cubicBezTo>
                <a:cubicBezTo>
                  <a:pt x="8493172" y="4156072"/>
                  <a:pt x="8484408" y="4151685"/>
                  <a:pt x="8471260" y="4147299"/>
                </a:cubicBezTo>
                <a:cubicBezTo>
                  <a:pt x="8471260" y="4147299"/>
                  <a:pt x="8466878" y="4147299"/>
                  <a:pt x="8466878" y="4147299"/>
                </a:cubicBezTo>
                <a:cubicBezTo>
                  <a:pt x="8458113" y="4151685"/>
                  <a:pt x="8449348" y="4151685"/>
                  <a:pt x="8444966" y="4156072"/>
                </a:cubicBezTo>
                <a:cubicBezTo>
                  <a:pt x="8436201" y="4156072"/>
                  <a:pt x="8431818" y="4156072"/>
                  <a:pt x="8427436" y="4147299"/>
                </a:cubicBezTo>
                <a:cubicBezTo>
                  <a:pt x="8423053" y="4142912"/>
                  <a:pt x="8418671" y="4138525"/>
                  <a:pt x="8414289" y="4138525"/>
                </a:cubicBezTo>
                <a:cubicBezTo>
                  <a:pt x="8405524" y="4138525"/>
                  <a:pt x="8401141" y="4138525"/>
                  <a:pt x="8392376" y="4138525"/>
                </a:cubicBezTo>
                <a:cubicBezTo>
                  <a:pt x="8383611" y="4138525"/>
                  <a:pt x="8379229" y="4134138"/>
                  <a:pt x="8374847" y="4120978"/>
                </a:cubicBezTo>
                <a:cubicBezTo>
                  <a:pt x="8374847" y="4112205"/>
                  <a:pt x="8370464" y="4103431"/>
                  <a:pt x="8370464" y="4090271"/>
                </a:cubicBezTo>
                <a:cubicBezTo>
                  <a:pt x="8370464" y="4090271"/>
                  <a:pt x="8366081" y="4085884"/>
                  <a:pt x="8366081" y="4085884"/>
                </a:cubicBezTo>
                <a:cubicBezTo>
                  <a:pt x="8352935" y="4085884"/>
                  <a:pt x="8352935" y="4077111"/>
                  <a:pt x="8348552" y="4068337"/>
                </a:cubicBezTo>
                <a:cubicBezTo>
                  <a:pt x="8344169" y="4055177"/>
                  <a:pt x="8344169" y="4042017"/>
                  <a:pt x="8339787" y="4028856"/>
                </a:cubicBezTo>
                <a:cubicBezTo>
                  <a:pt x="8335405" y="4015696"/>
                  <a:pt x="8339787" y="4002536"/>
                  <a:pt x="8344169" y="3993762"/>
                </a:cubicBezTo>
                <a:cubicBezTo>
                  <a:pt x="8344169" y="3989376"/>
                  <a:pt x="8348552" y="3984989"/>
                  <a:pt x="8348552" y="3984989"/>
                </a:cubicBezTo>
                <a:cubicBezTo>
                  <a:pt x="8352935" y="3976215"/>
                  <a:pt x="8361699" y="3976215"/>
                  <a:pt x="8370464" y="3976215"/>
                </a:cubicBezTo>
                <a:cubicBezTo>
                  <a:pt x="8379229" y="3980602"/>
                  <a:pt x="8387994" y="3984989"/>
                  <a:pt x="8392376" y="3984989"/>
                </a:cubicBezTo>
                <a:cubicBezTo>
                  <a:pt x="8401141" y="3989376"/>
                  <a:pt x="8405524" y="3984989"/>
                  <a:pt x="8405524" y="3980602"/>
                </a:cubicBezTo>
                <a:cubicBezTo>
                  <a:pt x="8409906" y="3976215"/>
                  <a:pt x="8409906" y="3971829"/>
                  <a:pt x="8414289" y="3967442"/>
                </a:cubicBezTo>
                <a:cubicBezTo>
                  <a:pt x="8418671" y="3954282"/>
                  <a:pt x="8427436" y="3945508"/>
                  <a:pt x="8440583" y="3941121"/>
                </a:cubicBezTo>
                <a:cubicBezTo>
                  <a:pt x="8453731" y="3941121"/>
                  <a:pt x="8466878" y="3932348"/>
                  <a:pt x="8475643" y="3919188"/>
                </a:cubicBezTo>
                <a:cubicBezTo>
                  <a:pt x="8480025" y="3914801"/>
                  <a:pt x="8484408" y="3906027"/>
                  <a:pt x="8488790" y="3901641"/>
                </a:cubicBezTo>
                <a:cubicBezTo>
                  <a:pt x="8493172" y="3888480"/>
                  <a:pt x="8506320" y="3879707"/>
                  <a:pt x="8519467" y="3870933"/>
                </a:cubicBezTo>
                <a:cubicBezTo>
                  <a:pt x="8532614" y="3866546"/>
                  <a:pt x="8541379" y="3857773"/>
                  <a:pt x="8550144" y="3853386"/>
                </a:cubicBezTo>
                <a:cubicBezTo>
                  <a:pt x="8554527" y="3848999"/>
                  <a:pt x="8554527" y="3844613"/>
                  <a:pt x="8558909" y="3840226"/>
                </a:cubicBezTo>
                <a:cubicBezTo>
                  <a:pt x="8563292" y="3835839"/>
                  <a:pt x="8563292" y="3827066"/>
                  <a:pt x="8567674" y="3822679"/>
                </a:cubicBezTo>
                <a:cubicBezTo>
                  <a:pt x="8572056" y="3813905"/>
                  <a:pt x="8576439" y="3809519"/>
                  <a:pt x="8585204" y="3809519"/>
                </a:cubicBezTo>
                <a:close/>
                <a:moveTo>
                  <a:pt x="7853336" y="3800745"/>
                </a:moveTo>
                <a:cubicBezTo>
                  <a:pt x="7853336" y="3805132"/>
                  <a:pt x="7853336" y="3805132"/>
                  <a:pt x="7853336" y="3809519"/>
                </a:cubicBezTo>
                <a:cubicBezTo>
                  <a:pt x="7853336" y="3809519"/>
                  <a:pt x="7848953" y="3805132"/>
                  <a:pt x="7848953" y="3805132"/>
                </a:cubicBezTo>
                <a:cubicBezTo>
                  <a:pt x="7848953" y="3805132"/>
                  <a:pt x="7848953" y="3800745"/>
                  <a:pt x="7853336" y="3800745"/>
                </a:cubicBezTo>
                <a:close/>
                <a:moveTo>
                  <a:pt x="2909942" y="3796358"/>
                </a:moveTo>
                <a:cubicBezTo>
                  <a:pt x="2909942" y="3796358"/>
                  <a:pt x="2909942" y="3796358"/>
                  <a:pt x="2905559" y="3800745"/>
                </a:cubicBezTo>
                <a:lnTo>
                  <a:pt x="2909942" y="3800745"/>
                </a:lnTo>
                <a:cubicBezTo>
                  <a:pt x="2909942" y="3800745"/>
                  <a:pt x="2909942" y="3800745"/>
                  <a:pt x="2909942" y="3796358"/>
                </a:cubicBezTo>
                <a:close/>
                <a:moveTo>
                  <a:pt x="4886423" y="3778811"/>
                </a:moveTo>
                <a:cubicBezTo>
                  <a:pt x="4882041" y="3778811"/>
                  <a:pt x="4882041" y="3778811"/>
                  <a:pt x="4882041" y="3783198"/>
                </a:cubicBezTo>
                <a:cubicBezTo>
                  <a:pt x="4882041" y="3783198"/>
                  <a:pt x="4882041" y="3787585"/>
                  <a:pt x="4882041" y="3787585"/>
                </a:cubicBezTo>
                <a:cubicBezTo>
                  <a:pt x="4886423" y="3787585"/>
                  <a:pt x="4886423" y="3787585"/>
                  <a:pt x="4886423" y="3783198"/>
                </a:cubicBezTo>
                <a:cubicBezTo>
                  <a:pt x="4886423" y="3783198"/>
                  <a:pt x="4886423" y="3783198"/>
                  <a:pt x="4886423" y="3778811"/>
                </a:cubicBezTo>
                <a:close/>
                <a:moveTo>
                  <a:pt x="4860128" y="3756878"/>
                </a:moveTo>
                <a:lnTo>
                  <a:pt x="4864511" y="3761264"/>
                </a:lnTo>
                <a:cubicBezTo>
                  <a:pt x="4864511" y="3761264"/>
                  <a:pt x="4864511" y="3761264"/>
                  <a:pt x="4864511" y="3756878"/>
                </a:cubicBezTo>
                <a:cubicBezTo>
                  <a:pt x="4860128" y="3756878"/>
                  <a:pt x="4860128" y="3756878"/>
                  <a:pt x="4860128" y="3756878"/>
                </a:cubicBezTo>
                <a:close/>
                <a:moveTo>
                  <a:pt x="4851363" y="3752491"/>
                </a:moveTo>
                <a:cubicBezTo>
                  <a:pt x="4855746" y="3752491"/>
                  <a:pt x="4855746" y="3752491"/>
                  <a:pt x="4855746" y="3756878"/>
                </a:cubicBezTo>
                <a:cubicBezTo>
                  <a:pt x="4855746" y="3752491"/>
                  <a:pt x="4855746" y="3752491"/>
                  <a:pt x="4855746" y="3752491"/>
                </a:cubicBezTo>
                <a:cubicBezTo>
                  <a:pt x="4855746" y="3752491"/>
                  <a:pt x="4855746" y="3752491"/>
                  <a:pt x="4851363" y="3752491"/>
                </a:cubicBezTo>
                <a:close/>
                <a:moveTo>
                  <a:pt x="7415092" y="3713010"/>
                </a:moveTo>
                <a:cubicBezTo>
                  <a:pt x="7419474" y="3717397"/>
                  <a:pt x="7423857" y="3717397"/>
                  <a:pt x="7423857" y="3717397"/>
                </a:cubicBezTo>
                <a:cubicBezTo>
                  <a:pt x="7445769" y="3739331"/>
                  <a:pt x="7463299" y="3761264"/>
                  <a:pt x="7472063" y="3787585"/>
                </a:cubicBezTo>
                <a:cubicBezTo>
                  <a:pt x="7480829" y="3813905"/>
                  <a:pt x="7463299" y="3840226"/>
                  <a:pt x="7437004" y="3844613"/>
                </a:cubicBezTo>
                <a:cubicBezTo>
                  <a:pt x="7428239" y="3844613"/>
                  <a:pt x="7419474" y="3840226"/>
                  <a:pt x="7415092" y="3831452"/>
                </a:cubicBezTo>
                <a:cubicBezTo>
                  <a:pt x="7406327" y="3813905"/>
                  <a:pt x="7401945" y="3796358"/>
                  <a:pt x="7401945" y="3774425"/>
                </a:cubicBezTo>
                <a:cubicBezTo>
                  <a:pt x="7406327" y="3761264"/>
                  <a:pt x="7401945" y="3743717"/>
                  <a:pt x="7415092" y="3730557"/>
                </a:cubicBezTo>
                <a:cubicBezTo>
                  <a:pt x="7415092" y="3726170"/>
                  <a:pt x="7410710" y="3721784"/>
                  <a:pt x="7410710" y="3717397"/>
                </a:cubicBezTo>
                <a:cubicBezTo>
                  <a:pt x="7410710" y="3717397"/>
                  <a:pt x="7415092" y="3713010"/>
                  <a:pt x="7415092" y="3713010"/>
                </a:cubicBezTo>
                <a:close/>
                <a:moveTo>
                  <a:pt x="8856915" y="3699850"/>
                </a:moveTo>
                <a:cubicBezTo>
                  <a:pt x="8861298" y="3699850"/>
                  <a:pt x="8861298" y="3699850"/>
                  <a:pt x="8861298" y="3704237"/>
                </a:cubicBezTo>
                <a:cubicBezTo>
                  <a:pt x="8865680" y="3713010"/>
                  <a:pt x="8870063" y="3721784"/>
                  <a:pt x="8878827" y="3726170"/>
                </a:cubicBezTo>
                <a:cubicBezTo>
                  <a:pt x="8883210" y="3730557"/>
                  <a:pt x="8883210" y="3739331"/>
                  <a:pt x="8887592" y="3748104"/>
                </a:cubicBezTo>
                <a:cubicBezTo>
                  <a:pt x="8887592" y="3756878"/>
                  <a:pt x="8891975" y="3770038"/>
                  <a:pt x="8896357" y="3783198"/>
                </a:cubicBezTo>
                <a:cubicBezTo>
                  <a:pt x="8900740" y="3796358"/>
                  <a:pt x="8896357" y="3805132"/>
                  <a:pt x="8887592" y="3809519"/>
                </a:cubicBezTo>
                <a:cubicBezTo>
                  <a:pt x="8883210" y="3813905"/>
                  <a:pt x="8883210" y="3813905"/>
                  <a:pt x="8878827" y="3809519"/>
                </a:cubicBezTo>
                <a:cubicBezTo>
                  <a:pt x="8874445" y="3805132"/>
                  <a:pt x="8874445" y="3805132"/>
                  <a:pt x="8870063" y="3805132"/>
                </a:cubicBezTo>
                <a:cubicBezTo>
                  <a:pt x="8870063" y="3805132"/>
                  <a:pt x="8865680" y="3805132"/>
                  <a:pt x="8865680" y="3805132"/>
                </a:cubicBezTo>
                <a:cubicBezTo>
                  <a:pt x="8861298" y="3813905"/>
                  <a:pt x="8870063" y="3822679"/>
                  <a:pt x="8870063" y="3827066"/>
                </a:cubicBezTo>
                <a:cubicBezTo>
                  <a:pt x="8870063" y="3835839"/>
                  <a:pt x="8870063" y="3840226"/>
                  <a:pt x="8865680" y="3844613"/>
                </a:cubicBezTo>
                <a:cubicBezTo>
                  <a:pt x="8865680" y="3844613"/>
                  <a:pt x="8861298" y="3848999"/>
                  <a:pt x="8856915" y="3848999"/>
                </a:cubicBezTo>
                <a:cubicBezTo>
                  <a:pt x="8852533" y="3848999"/>
                  <a:pt x="8843768" y="3844613"/>
                  <a:pt x="8839385" y="3844613"/>
                </a:cubicBezTo>
                <a:cubicBezTo>
                  <a:pt x="8821856" y="3840226"/>
                  <a:pt x="8813091" y="3827066"/>
                  <a:pt x="8813091" y="3809519"/>
                </a:cubicBezTo>
                <a:cubicBezTo>
                  <a:pt x="8813091" y="3805132"/>
                  <a:pt x="8813091" y="3800745"/>
                  <a:pt x="8813091" y="3796358"/>
                </a:cubicBezTo>
                <a:cubicBezTo>
                  <a:pt x="8813091" y="3791972"/>
                  <a:pt x="8804326" y="3787585"/>
                  <a:pt x="8799943" y="3787585"/>
                </a:cubicBezTo>
                <a:cubicBezTo>
                  <a:pt x="8791179" y="3791972"/>
                  <a:pt x="8778031" y="3791972"/>
                  <a:pt x="8769266" y="3787585"/>
                </a:cubicBezTo>
                <a:cubicBezTo>
                  <a:pt x="8764884" y="3791972"/>
                  <a:pt x="8760501" y="3796358"/>
                  <a:pt x="8756119" y="3800745"/>
                </a:cubicBezTo>
                <a:cubicBezTo>
                  <a:pt x="8756119" y="3800745"/>
                  <a:pt x="8751737" y="3800745"/>
                  <a:pt x="8751737" y="3800745"/>
                </a:cubicBezTo>
                <a:cubicBezTo>
                  <a:pt x="8747354" y="3800745"/>
                  <a:pt x="8747354" y="3796358"/>
                  <a:pt x="8747354" y="3796358"/>
                </a:cubicBezTo>
                <a:cubicBezTo>
                  <a:pt x="8747354" y="3791972"/>
                  <a:pt x="8747354" y="3791972"/>
                  <a:pt x="8747354" y="3791972"/>
                </a:cubicBezTo>
                <a:cubicBezTo>
                  <a:pt x="8747354" y="3783198"/>
                  <a:pt x="8751737" y="3774425"/>
                  <a:pt x="8760501" y="3770038"/>
                </a:cubicBezTo>
                <a:cubicBezTo>
                  <a:pt x="8769266" y="3765651"/>
                  <a:pt x="8773649" y="3761264"/>
                  <a:pt x="8782414" y="3752491"/>
                </a:cubicBezTo>
                <a:cubicBezTo>
                  <a:pt x="8791179" y="3743717"/>
                  <a:pt x="8799943" y="3748104"/>
                  <a:pt x="8808708" y="3756878"/>
                </a:cubicBezTo>
                <a:cubicBezTo>
                  <a:pt x="8808708" y="3756878"/>
                  <a:pt x="8813091" y="3761264"/>
                  <a:pt x="8817473" y="3756878"/>
                </a:cubicBezTo>
                <a:cubicBezTo>
                  <a:pt x="8817473" y="3756878"/>
                  <a:pt x="8821856" y="3752491"/>
                  <a:pt x="8826238" y="3748104"/>
                </a:cubicBezTo>
                <a:cubicBezTo>
                  <a:pt x="8826238" y="3748104"/>
                  <a:pt x="8830621" y="3743717"/>
                  <a:pt x="8830621" y="3743717"/>
                </a:cubicBezTo>
                <a:cubicBezTo>
                  <a:pt x="8839385" y="3734944"/>
                  <a:pt x="8843768" y="3734944"/>
                  <a:pt x="8848150" y="3726170"/>
                </a:cubicBezTo>
                <a:cubicBezTo>
                  <a:pt x="8852533" y="3721784"/>
                  <a:pt x="8852533" y="3713010"/>
                  <a:pt x="8856915" y="3704237"/>
                </a:cubicBezTo>
                <a:cubicBezTo>
                  <a:pt x="8856915" y="3704237"/>
                  <a:pt x="8856915" y="3704237"/>
                  <a:pt x="8856915" y="3699850"/>
                </a:cubicBezTo>
                <a:close/>
                <a:moveTo>
                  <a:pt x="8813091" y="3699850"/>
                </a:moveTo>
                <a:cubicBezTo>
                  <a:pt x="8817473" y="3699850"/>
                  <a:pt x="8821856" y="3699850"/>
                  <a:pt x="8821856" y="3704237"/>
                </a:cubicBezTo>
                <a:cubicBezTo>
                  <a:pt x="8826238" y="3704237"/>
                  <a:pt x="8821856" y="3713010"/>
                  <a:pt x="8817473" y="3713010"/>
                </a:cubicBezTo>
                <a:cubicBezTo>
                  <a:pt x="8813091" y="3717397"/>
                  <a:pt x="8808708" y="3717397"/>
                  <a:pt x="8799943" y="3704237"/>
                </a:cubicBezTo>
                <a:cubicBezTo>
                  <a:pt x="8804326" y="3704237"/>
                  <a:pt x="8808708" y="3699850"/>
                  <a:pt x="8813091" y="3699850"/>
                </a:cubicBezTo>
                <a:close/>
                <a:moveTo>
                  <a:pt x="2633848" y="3699850"/>
                </a:moveTo>
                <a:cubicBezTo>
                  <a:pt x="2620701" y="3713010"/>
                  <a:pt x="2620701" y="3717397"/>
                  <a:pt x="2625083" y="3726170"/>
                </a:cubicBezTo>
                <a:cubicBezTo>
                  <a:pt x="2629466" y="3730557"/>
                  <a:pt x="2629466" y="3730557"/>
                  <a:pt x="2633848" y="3730557"/>
                </a:cubicBezTo>
                <a:cubicBezTo>
                  <a:pt x="2633848" y="3734944"/>
                  <a:pt x="2638230" y="3726170"/>
                  <a:pt x="2638230" y="3726170"/>
                </a:cubicBezTo>
                <a:cubicBezTo>
                  <a:pt x="2642613" y="3721784"/>
                  <a:pt x="2642613" y="3717397"/>
                  <a:pt x="2642613" y="3717397"/>
                </a:cubicBezTo>
                <a:cubicBezTo>
                  <a:pt x="2642613" y="3708623"/>
                  <a:pt x="2642613" y="3708623"/>
                  <a:pt x="2638230" y="3704237"/>
                </a:cubicBezTo>
                <a:cubicBezTo>
                  <a:pt x="2638230" y="3704237"/>
                  <a:pt x="2638230" y="3699850"/>
                  <a:pt x="2638230" y="3699850"/>
                </a:cubicBezTo>
                <a:cubicBezTo>
                  <a:pt x="2638230" y="3699850"/>
                  <a:pt x="2633848" y="3699850"/>
                  <a:pt x="2633848" y="3699850"/>
                </a:cubicBezTo>
                <a:close/>
                <a:moveTo>
                  <a:pt x="7805129" y="3682303"/>
                </a:moveTo>
                <a:cubicBezTo>
                  <a:pt x="7809511" y="3682303"/>
                  <a:pt x="7809511" y="3686690"/>
                  <a:pt x="7809511" y="3686690"/>
                </a:cubicBezTo>
                <a:cubicBezTo>
                  <a:pt x="7809511" y="3686690"/>
                  <a:pt x="7809511" y="3686690"/>
                  <a:pt x="7805129" y="3686690"/>
                </a:cubicBezTo>
                <a:cubicBezTo>
                  <a:pt x="7805129" y="3686690"/>
                  <a:pt x="7805129" y="3682303"/>
                  <a:pt x="7805129" y="3682303"/>
                </a:cubicBezTo>
                <a:close/>
                <a:moveTo>
                  <a:pt x="2958149" y="3682303"/>
                </a:moveTo>
                <a:cubicBezTo>
                  <a:pt x="2966914" y="3682303"/>
                  <a:pt x="2971296" y="3691076"/>
                  <a:pt x="2971296" y="3695463"/>
                </a:cubicBezTo>
                <a:cubicBezTo>
                  <a:pt x="2966914" y="3704237"/>
                  <a:pt x="2962531" y="3708623"/>
                  <a:pt x="2958149" y="3708623"/>
                </a:cubicBezTo>
                <a:cubicBezTo>
                  <a:pt x="2949384" y="3708623"/>
                  <a:pt x="2949384" y="3704237"/>
                  <a:pt x="2949384" y="3695463"/>
                </a:cubicBezTo>
                <a:cubicBezTo>
                  <a:pt x="2949384" y="3695463"/>
                  <a:pt x="2949384" y="3691076"/>
                  <a:pt x="2949384" y="3691076"/>
                </a:cubicBezTo>
                <a:cubicBezTo>
                  <a:pt x="2949384" y="3686690"/>
                  <a:pt x="2953766" y="3682303"/>
                  <a:pt x="2958149" y="3682303"/>
                </a:cubicBezTo>
                <a:close/>
                <a:moveTo>
                  <a:pt x="8799943" y="3673529"/>
                </a:moveTo>
                <a:cubicBezTo>
                  <a:pt x="8804326" y="3673529"/>
                  <a:pt x="8804326" y="3673529"/>
                  <a:pt x="8808708" y="3673529"/>
                </a:cubicBezTo>
                <a:cubicBezTo>
                  <a:pt x="8808708" y="3677916"/>
                  <a:pt x="8808708" y="3677916"/>
                  <a:pt x="8808708" y="3677916"/>
                </a:cubicBezTo>
                <a:cubicBezTo>
                  <a:pt x="8808708" y="3682303"/>
                  <a:pt x="8808708" y="3686690"/>
                  <a:pt x="8808708" y="3691076"/>
                </a:cubicBezTo>
                <a:cubicBezTo>
                  <a:pt x="8804326" y="3695463"/>
                  <a:pt x="8804326" y="3699850"/>
                  <a:pt x="8799943" y="3704237"/>
                </a:cubicBezTo>
                <a:cubicBezTo>
                  <a:pt x="8799943" y="3704237"/>
                  <a:pt x="8795561" y="3704237"/>
                  <a:pt x="8795561" y="3704237"/>
                </a:cubicBezTo>
                <a:cubicBezTo>
                  <a:pt x="8795561" y="3699850"/>
                  <a:pt x="8795561" y="3691076"/>
                  <a:pt x="8795561" y="3682303"/>
                </a:cubicBezTo>
                <a:cubicBezTo>
                  <a:pt x="8795561" y="3682303"/>
                  <a:pt x="8799943" y="3677916"/>
                  <a:pt x="8799943" y="3673529"/>
                </a:cubicBezTo>
                <a:close/>
                <a:moveTo>
                  <a:pt x="8658062" y="3673529"/>
                </a:moveTo>
                <a:cubicBezTo>
                  <a:pt x="8660801" y="3673529"/>
                  <a:pt x="8664087" y="3675723"/>
                  <a:pt x="8668470" y="3682303"/>
                </a:cubicBezTo>
                <a:cubicBezTo>
                  <a:pt x="8672853" y="3686690"/>
                  <a:pt x="8672853" y="3686690"/>
                  <a:pt x="8668470" y="3691076"/>
                </a:cubicBezTo>
                <a:cubicBezTo>
                  <a:pt x="8655323" y="3695463"/>
                  <a:pt x="8646558" y="3708623"/>
                  <a:pt x="8637793" y="3721784"/>
                </a:cubicBezTo>
                <a:cubicBezTo>
                  <a:pt x="8629028" y="3734944"/>
                  <a:pt x="8615881" y="3743717"/>
                  <a:pt x="8607116" y="3748104"/>
                </a:cubicBezTo>
                <a:cubicBezTo>
                  <a:pt x="8602734" y="3748104"/>
                  <a:pt x="8602734" y="3748104"/>
                  <a:pt x="8602734" y="3748104"/>
                </a:cubicBezTo>
                <a:cubicBezTo>
                  <a:pt x="8602734" y="3748104"/>
                  <a:pt x="8598351" y="3748104"/>
                  <a:pt x="8598351" y="3748104"/>
                </a:cubicBezTo>
                <a:cubicBezTo>
                  <a:pt x="8598351" y="3748104"/>
                  <a:pt x="8598351" y="3743717"/>
                  <a:pt x="8598351" y="3743717"/>
                </a:cubicBezTo>
                <a:cubicBezTo>
                  <a:pt x="8598351" y="3743717"/>
                  <a:pt x="8598351" y="3739331"/>
                  <a:pt x="8602734" y="3739331"/>
                </a:cubicBezTo>
                <a:cubicBezTo>
                  <a:pt x="8620263" y="3721784"/>
                  <a:pt x="8633411" y="3699850"/>
                  <a:pt x="8650940" y="3677916"/>
                </a:cubicBezTo>
                <a:cubicBezTo>
                  <a:pt x="8653132" y="3675723"/>
                  <a:pt x="8655323" y="3673529"/>
                  <a:pt x="8658062" y="3673529"/>
                </a:cubicBezTo>
                <a:close/>
                <a:moveTo>
                  <a:pt x="2203821" y="3650499"/>
                </a:moveTo>
                <a:cubicBezTo>
                  <a:pt x="2201082" y="3649402"/>
                  <a:pt x="2197795" y="3649402"/>
                  <a:pt x="2195604" y="3651596"/>
                </a:cubicBezTo>
                <a:cubicBezTo>
                  <a:pt x="2195604" y="3651596"/>
                  <a:pt x="2191221" y="3651596"/>
                  <a:pt x="2191221" y="3651596"/>
                </a:cubicBezTo>
                <a:cubicBezTo>
                  <a:pt x="2191221" y="3660369"/>
                  <a:pt x="2199986" y="3664756"/>
                  <a:pt x="2208751" y="3664756"/>
                </a:cubicBezTo>
                <a:cubicBezTo>
                  <a:pt x="2208751" y="3664756"/>
                  <a:pt x="2208751" y="3660369"/>
                  <a:pt x="2208751" y="3660369"/>
                </a:cubicBezTo>
                <a:cubicBezTo>
                  <a:pt x="2208751" y="3660369"/>
                  <a:pt x="2208751" y="3660369"/>
                  <a:pt x="2208751" y="3655982"/>
                </a:cubicBezTo>
                <a:cubicBezTo>
                  <a:pt x="2208751" y="3653789"/>
                  <a:pt x="2206560" y="3651596"/>
                  <a:pt x="2203821" y="3650499"/>
                </a:cubicBezTo>
                <a:close/>
                <a:moveTo>
                  <a:pt x="7805129" y="3642822"/>
                </a:moveTo>
                <a:cubicBezTo>
                  <a:pt x="7805129" y="3642822"/>
                  <a:pt x="7809511" y="3642822"/>
                  <a:pt x="7809511" y="3642822"/>
                </a:cubicBezTo>
                <a:cubicBezTo>
                  <a:pt x="7809511" y="3647209"/>
                  <a:pt x="7809511" y="3647209"/>
                  <a:pt x="7809511" y="3651596"/>
                </a:cubicBezTo>
                <a:cubicBezTo>
                  <a:pt x="7809511" y="3651596"/>
                  <a:pt x="7809511" y="3651596"/>
                  <a:pt x="7805129" y="3651596"/>
                </a:cubicBezTo>
                <a:cubicBezTo>
                  <a:pt x="7805129" y="3651596"/>
                  <a:pt x="7805129" y="3647209"/>
                  <a:pt x="7805129" y="3642822"/>
                </a:cubicBezTo>
                <a:close/>
                <a:moveTo>
                  <a:pt x="8742972" y="3638435"/>
                </a:moveTo>
                <a:cubicBezTo>
                  <a:pt x="8751737" y="3642822"/>
                  <a:pt x="8764884" y="3647209"/>
                  <a:pt x="8773649" y="3651596"/>
                </a:cubicBezTo>
                <a:cubicBezTo>
                  <a:pt x="8778031" y="3655982"/>
                  <a:pt x="8778031" y="3655982"/>
                  <a:pt x="8778031" y="3660369"/>
                </a:cubicBezTo>
                <a:lnTo>
                  <a:pt x="8778031" y="3664756"/>
                </a:lnTo>
                <a:lnTo>
                  <a:pt x="8778031" y="3669143"/>
                </a:lnTo>
                <a:cubicBezTo>
                  <a:pt x="8782414" y="3673529"/>
                  <a:pt x="8791179" y="3673529"/>
                  <a:pt x="8791179" y="3682303"/>
                </a:cubicBezTo>
                <a:cubicBezTo>
                  <a:pt x="8786796" y="3691076"/>
                  <a:pt x="8786796" y="3699850"/>
                  <a:pt x="8791179" y="3704237"/>
                </a:cubicBezTo>
                <a:cubicBezTo>
                  <a:pt x="8795561" y="3713010"/>
                  <a:pt x="8791179" y="3721784"/>
                  <a:pt x="8786796" y="3726170"/>
                </a:cubicBezTo>
                <a:cubicBezTo>
                  <a:pt x="8786796" y="3730557"/>
                  <a:pt x="8782414" y="3730557"/>
                  <a:pt x="8778031" y="3730557"/>
                </a:cubicBezTo>
                <a:cubicBezTo>
                  <a:pt x="8773649" y="3726170"/>
                  <a:pt x="8769266" y="3726170"/>
                  <a:pt x="8764884" y="3721784"/>
                </a:cubicBezTo>
                <a:cubicBezTo>
                  <a:pt x="8756119" y="3717397"/>
                  <a:pt x="8756119" y="3713010"/>
                  <a:pt x="8760501" y="3704237"/>
                </a:cubicBezTo>
                <a:cubicBezTo>
                  <a:pt x="8769266" y="3695463"/>
                  <a:pt x="8769266" y="3682303"/>
                  <a:pt x="8769266" y="3673529"/>
                </a:cubicBezTo>
                <a:cubicBezTo>
                  <a:pt x="8769266" y="3677916"/>
                  <a:pt x="8764884" y="3677916"/>
                  <a:pt x="8764884" y="3682303"/>
                </a:cubicBezTo>
                <a:cubicBezTo>
                  <a:pt x="8760501" y="3686690"/>
                  <a:pt x="8756119" y="3686690"/>
                  <a:pt x="8751737" y="3682303"/>
                </a:cubicBezTo>
                <a:cubicBezTo>
                  <a:pt x="8747354" y="3682303"/>
                  <a:pt x="8742972" y="3682303"/>
                  <a:pt x="8742972" y="3677916"/>
                </a:cubicBezTo>
                <a:cubicBezTo>
                  <a:pt x="8738589" y="3664756"/>
                  <a:pt x="8738589" y="3651596"/>
                  <a:pt x="8738589" y="3642822"/>
                </a:cubicBezTo>
                <a:cubicBezTo>
                  <a:pt x="8738589" y="3638435"/>
                  <a:pt x="8742972" y="3638435"/>
                  <a:pt x="8742972" y="3638435"/>
                </a:cubicBezTo>
                <a:close/>
                <a:moveTo>
                  <a:pt x="6052153" y="3638435"/>
                </a:moveTo>
                <a:cubicBezTo>
                  <a:pt x="6052153" y="3638435"/>
                  <a:pt x="6047770" y="3638435"/>
                  <a:pt x="6047770" y="3642822"/>
                </a:cubicBezTo>
                <a:cubicBezTo>
                  <a:pt x="6052153" y="3642822"/>
                  <a:pt x="6052153" y="3642822"/>
                  <a:pt x="6052153" y="3642822"/>
                </a:cubicBezTo>
                <a:cubicBezTo>
                  <a:pt x="6056535" y="3647209"/>
                  <a:pt x="6056535" y="3642822"/>
                  <a:pt x="6056535" y="3642822"/>
                </a:cubicBezTo>
                <a:cubicBezTo>
                  <a:pt x="6056535" y="3638435"/>
                  <a:pt x="6052153" y="3638435"/>
                  <a:pt x="6052153" y="3638435"/>
                </a:cubicBezTo>
                <a:close/>
                <a:moveTo>
                  <a:pt x="2949384" y="3638435"/>
                </a:moveTo>
                <a:cubicBezTo>
                  <a:pt x="2949384" y="3638435"/>
                  <a:pt x="2953766" y="3638435"/>
                  <a:pt x="2953766" y="3638435"/>
                </a:cubicBezTo>
                <a:cubicBezTo>
                  <a:pt x="2953766" y="3642822"/>
                  <a:pt x="2953766" y="3642822"/>
                  <a:pt x="2949384" y="3642822"/>
                </a:cubicBezTo>
                <a:cubicBezTo>
                  <a:pt x="2949384" y="3638435"/>
                  <a:pt x="2949384" y="3638435"/>
                  <a:pt x="2949384" y="3638435"/>
                </a:cubicBezTo>
                <a:close/>
                <a:moveTo>
                  <a:pt x="8672853" y="3625275"/>
                </a:moveTo>
                <a:cubicBezTo>
                  <a:pt x="8677235" y="3629662"/>
                  <a:pt x="8677235" y="3629662"/>
                  <a:pt x="8681618" y="3634049"/>
                </a:cubicBezTo>
                <a:cubicBezTo>
                  <a:pt x="8677235" y="3638435"/>
                  <a:pt x="8672853" y="3642822"/>
                  <a:pt x="8668470" y="3638435"/>
                </a:cubicBezTo>
                <a:cubicBezTo>
                  <a:pt x="8668470" y="3638435"/>
                  <a:pt x="8664088" y="3634049"/>
                  <a:pt x="8664088" y="3634049"/>
                </a:cubicBezTo>
                <a:cubicBezTo>
                  <a:pt x="8664088" y="3629662"/>
                  <a:pt x="8668470" y="3625275"/>
                  <a:pt x="8672853" y="3625275"/>
                </a:cubicBezTo>
                <a:close/>
                <a:moveTo>
                  <a:pt x="8742972" y="3620888"/>
                </a:moveTo>
                <a:cubicBezTo>
                  <a:pt x="8742972" y="3620888"/>
                  <a:pt x="8742972" y="3620888"/>
                  <a:pt x="8747354" y="3625275"/>
                </a:cubicBezTo>
                <a:cubicBezTo>
                  <a:pt x="8747354" y="3625275"/>
                  <a:pt x="8742972" y="3625275"/>
                  <a:pt x="8742972" y="3625275"/>
                </a:cubicBezTo>
                <a:cubicBezTo>
                  <a:pt x="8742972" y="3625275"/>
                  <a:pt x="8738589" y="3625275"/>
                  <a:pt x="8738589" y="3625275"/>
                </a:cubicBezTo>
                <a:cubicBezTo>
                  <a:pt x="8738589" y="3620888"/>
                  <a:pt x="8742972" y="3620888"/>
                  <a:pt x="8742972" y="3620888"/>
                </a:cubicBezTo>
                <a:close/>
                <a:moveTo>
                  <a:pt x="6573663" y="3620888"/>
                </a:moveTo>
                <a:cubicBezTo>
                  <a:pt x="6573663" y="3620888"/>
                  <a:pt x="6573663" y="3620888"/>
                  <a:pt x="6578046" y="3620888"/>
                </a:cubicBezTo>
                <a:cubicBezTo>
                  <a:pt x="6578046" y="3620888"/>
                  <a:pt x="6586810" y="3620888"/>
                  <a:pt x="6591193" y="3620888"/>
                </a:cubicBezTo>
                <a:cubicBezTo>
                  <a:pt x="6591193" y="3625275"/>
                  <a:pt x="6591193" y="3625275"/>
                  <a:pt x="6591193" y="3629662"/>
                </a:cubicBezTo>
                <a:cubicBezTo>
                  <a:pt x="6586810" y="3638435"/>
                  <a:pt x="6578046" y="3638435"/>
                  <a:pt x="6573663" y="3638435"/>
                </a:cubicBezTo>
                <a:cubicBezTo>
                  <a:pt x="6569281" y="3638435"/>
                  <a:pt x="6560516" y="3629662"/>
                  <a:pt x="6564898" y="3625275"/>
                </a:cubicBezTo>
                <a:cubicBezTo>
                  <a:pt x="6564898" y="3625275"/>
                  <a:pt x="6569281" y="3620888"/>
                  <a:pt x="6573663" y="3620888"/>
                </a:cubicBezTo>
                <a:close/>
                <a:moveTo>
                  <a:pt x="8838290" y="3615953"/>
                </a:moveTo>
                <a:cubicBezTo>
                  <a:pt x="8842672" y="3617598"/>
                  <a:pt x="8845959" y="3620888"/>
                  <a:pt x="8848150" y="3625275"/>
                </a:cubicBezTo>
                <a:cubicBezTo>
                  <a:pt x="8852533" y="3629662"/>
                  <a:pt x="8852533" y="3638435"/>
                  <a:pt x="8856915" y="3647209"/>
                </a:cubicBezTo>
                <a:cubicBezTo>
                  <a:pt x="8856915" y="3655982"/>
                  <a:pt x="8856915" y="3664756"/>
                  <a:pt x="8843768" y="3669143"/>
                </a:cubicBezTo>
                <a:cubicBezTo>
                  <a:pt x="8843768" y="3669143"/>
                  <a:pt x="8843768" y="3673529"/>
                  <a:pt x="8843768" y="3677916"/>
                </a:cubicBezTo>
                <a:cubicBezTo>
                  <a:pt x="8843768" y="3682303"/>
                  <a:pt x="8843768" y="3682303"/>
                  <a:pt x="8848150" y="3686690"/>
                </a:cubicBezTo>
                <a:cubicBezTo>
                  <a:pt x="8848150" y="3691076"/>
                  <a:pt x="8843768" y="3695463"/>
                  <a:pt x="8839385" y="3695463"/>
                </a:cubicBezTo>
                <a:cubicBezTo>
                  <a:pt x="8839385" y="3695463"/>
                  <a:pt x="8835003" y="3695463"/>
                  <a:pt x="8835003" y="3695463"/>
                </a:cubicBezTo>
                <a:cubicBezTo>
                  <a:pt x="8830621" y="3686690"/>
                  <a:pt x="8826238" y="3682303"/>
                  <a:pt x="8821856" y="3673529"/>
                </a:cubicBezTo>
                <a:cubicBezTo>
                  <a:pt x="8813091" y="3664756"/>
                  <a:pt x="8817473" y="3655982"/>
                  <a:pt x="8821856" y="3647209"/>
                </a:cubicBezTo>
                <a:cubicBezTo>
                  <a:pt x="8821856" y="3647209"/>
                  <a:pt x="8821856" y="3642822"/>
                  <a:pt x="8826238" y="3642822"/>
                </a:cubicBezTo>
                <a:cubicBezTo>
                  <a:pt x="8826238" y="3647209"/>
                  <a:pt x="8826238" y="3647209"/>
                  <a:pt x="8826238" y="3651596"/>
                </a:cubicBezTo>
                <a:cubicBezTo>
                  <a:pt x="8826238" y="3651596"/>
                  <a:pt x="8826238" y="3651596"/>
                  <a:pt x="8830621" y="3651596"/>
                </a:cubicBezTo>
                <a:cubicBezTo>
                  <a:pt x="8830621" y="3651596"/>
                  <a:pt x="8830621" y="3647209"/>
                  <a:pt x="8830621" y="3647209"/>
                </a:cubicBezTo>
                <a:cubicBezTo>
                  <a:pt x="8826238" y="3647209"/>
                  <a:pt x="8826238" y="3647209"/>
                  <a:pt x="8826238" y="3642822"/>
                </a:cubicBezTo>
                <a:cubicBezTo>
                  <a:pt x="8821856" y="3638435"/>
                  <a:pt x="8817473" y="3634049"/>
                  <a:pt x="8817473" y="3625275"/>
                </a:cubicBezTo>
                <a:cubicBezTo>
                  <a:pt x="8813091" y="3620888"/>
                  <a:pt x="8817473" y="3616502"/>
                  <a:pt x="8821856" y="3616502"/>
                </a:cubicBezTo>
                <a:cubicBezTo>
                  <a:pt x="8828430" y="3614308"/>
                  <a:pt x="8833907" y="3614308"/>
                  <a:pt x="8838290" y="3615953"/>
                </a:cubicBezTo>
                <a:close/>
                <a:moveTo>
                  <a:pt x="3019503" y="3598955"/>
                </a:moveTo>
                <a:cubicBezTo>
                  <a:pt x="3023885" y="3598955"/>
                  <a:pt x="3023885" y="3603341"/>
                  <a:pt x="3023885" y="3603341"/>
                </a:cubicBezTo>
                <a:cubicBezTo>
                  <a:pt x="3023885" y="3607728"/>
                  <a:pt x="3023885" y="3607728"/>
                  <a:pt x="3019503" y="3607728"/>
                </a:cubicBezTo>
                <a:cubicBezTo>
                  <a:pt x="3019503" y="3607728"/>
                  <a:pt x="3015120" y="3603341"/>
                  <a:pt x="3015120" y="3603341"/>
                </a:cubicBezTo>
                <a:cubicBezTo>
                  <a:pt x="3015120" y="3603341"/>
                  <a:pt x="3019503" y="3598955"/>
                  <a:pt x="3019503" y="3598955"/>
                </a:cubicBezTo>
                <a:close/>
                <a:moveTo>
                  <a:pt x="7813346" y="3597310"/>
                </a:moveTo>
                <a:cubicBezTo>
                  <a:pt x="7813894" y="3596761"/>
                  <a:pt x="7813894" y="3596761"/>
                  <a:pt x="7813894" y="3598955"/>
                </a:cubicBezTo>
                <a:cubicBezTo>
                  <a:pt x="7818277" y="3598955"/>
                  <a:pt x="7818277" y="3598955"/>
                  <a:pt x="7818277" y="3598955"/>
                </a:cubicBezTo>
                <a:cubicBezTo>
                  <a:pt x="7818277" y="3607728"/>
                  <a:pt x="7818277" y="3612115"/>
                  <a:pt x="7818277" y="3616502"/>
                </a:cubicBezTo>
                <a:cubicBezTo>
                  <a:pt x="7818277" y="3616502"/>
                  <a:pt x="7813894" y="3620888"/>
                  <a:pt x="7813894" y="3620888"/>
                </a:cubicBezTo>
                <a:cubicBezTo>
                  <a:pt x="7813894" y="3620888"/>
                  <a:pt x="7809511" y="3616502"/>
                  <a:pt x="7809511" y="3616502"/>
                </a:cubicBezTo>
                <a:cubicBezTo>
                  <a:pt x="7809511" y="3612115"/>
                  <a:pt x="7809511" y="3612115"/>
                  <a:pt x="7809511" y="3607728"/>
                </a:cubicBezTo>
                <a:cubicBezTo>
                  <a:pt x="7809511" y="3607728"/>
                  <a:pt x="7809511" y="3603341"/>
                  <a:pt x="7809511" y="3598955"/>
                </a:cubicBezTo>
                <a:cubicBezTo>
                  <a:pt x="7811703" y="3598955"/>
                  <a:pt x="7812798" y="3597858"/>
                  <a:pt x="7813346" y="3597310"/>
                </a:cubicBezTo>
                <a:close/>
                <a:moveTo>
                  <a:pt x="9452927" y="3585794"/>
                </a:moveTo>
                <a:cubicBezTo>
                  <a:pt x="9452927" y="3585794"/>
                  <a:pt x="9452927" y="3585794"/>
                  <a:pt x="9457310" y="3585794"/>
                </a:cubicBezTo>
                <a:cubicBezTo>
                  <a:pt x="9457310" y="3585794"/>
                  <a:pt x="9457310" y="3585794"/>
                  <a:pt x="9452927" y="3590181"/>
                </a:cubicBezTo>
                <a:cubicBezTo>
                  <a:pt x="9452927" y="3590181"/>
                  <a:pt x="9452927" y="3590181"/>
                  <a:pt x="9452927" y="3585794"/>
                </a:cubicBezTo>
                <a:close/>
                <a:moveTo>
                  <a:pt x="8738589" y="3581408"/>
                </a:moveTo>
                <a:cubicBezTo>
                  <a:pt x="8738589" y="3585794"/>
                  <a:pt x="8738589" y="3585794"/>
                  <a:pt x="8738589" y="3585794"/>
                </a:cubicBezTo>
                <a:cubicBezTo>
                  <a:pt x="8738589" y="3585794"/>
                  <a:pt x="8734207" y="3585794"/>
                  <a:pt x="8734207" y="3585794"/>
                </a:cubicBezTo>
                <a:cubicBezTo>
                  <a:pt x="8734207" y="3585794"/>
                  <a:pt x="8738589" y="3585794"/>
                  <a:pt x="8738589" y="3581408"/>
                </a:cubicBezTo>
                <a:close/>
                <a:moveTo>
                  <a:pt x="8707912" y="3581408"/>
                </a:moveTo>
                <a:cubicBezTo>
                  <a:pt x="8712295" y="3585794"/>
                  <a:pt x="8716677" y="3590181"/>
                  <a:pt x="8721059" y="3598955"/>
                </a:cubicBezTo>
                <a:cubicBezTo>
                  <a:pt x="8725442" y="3603341"/>
                  <a:pt x="8725442" y="3612115"/>
                  <a:pt x="8721059" y="3620888"/>
                </a:cubicBezTo>
                <a:cubicBezTo>
                  <a:pt x="8716677" y="3629662"/>
                  <a:pt x="8707912" y="3629662"/>
                  <a:pt x="8703530" y="3625275"/>
                </a:cubicBezTo>
                <a:cubicBezTo>
                  <a:pt x="8694765" y="3612115"/>
                  <a:pt x="8690382" y="3603341"/>
                  <a:pt x="8686000" y="3590181"/>
                </a:cubicBezTo>
                <a:cubicBezTo>
                  <a:pt x="8686000" y="3590181"/>
                  <a:pt x="8690382" y="3585794"/>
                  <a:pt x="8690382" y="3585794"/>
                </a:cubicBezTo>
                <a:cubicBezTo>
                  <a:pt x="8694765" y="3581408"/>
                  <a:pt x="8703530" y="3581408"/>
                  <a:pt x="8707912" y="3581408"/>
                </a:cubicBezTo>
                <a:close/>
                <a:moveTo>
                  <a:pt x="2973487" y="3579763"/>
                </a:moveTo>
                <a:cubicBezTo>
                  <a:pt x="2974583" y="3580311"/>
                  <a:pt x="2975678" y="3581408"/>
                  <a:pt x="2975678" y="3581408"/>
                </a:cubicBezTo>
                <a:cubicBezTo>
                  <a:pt x="2975678" y="3585794"/>
                  <a:pt x="2971296" y="3585794"/>
                  <a:pt x="2971296" y="3585794"/>
                </a:cubicBezTo>
                <a:cubicBezTo>
                  <a:pt x="2966914" y="3585794"/>
                  <a:pt x="2966914" y="3585794"/>
                  <a:pt x="2966914" y="3581408"/>
                </a:cubicBezTo>
                <a:cubicBezTo>
                  <a:pt x="2966914" y="3581408"/>
                  <a:pt x="2971296" y="3581408"/>
                  <a:pt x="2971296" y="3581408"/>
                </a:cubicBezTo>
                <a:cubicBezTo>
                  <a:pt x="2971296" y="3579214"/>
                  <a:pt x="2972392" y="3579214"/>
                  <a:pt x="2973487" y="3579763"/>
                </a:cubicBezTo>
                <a:close/>
                <a:moveTo>
                  <a:pt x="8806517" y="3570989"/>
                </a:moveTo>
                <a:cubicBezTo>
                  <a:pt x="8807612" y="3570441"/>
                  <a:pt x="8808708" y="3570441"/>
                  <a:pt x="8808708" y="3572634"/>
                </a:cubicBezTo>
                <a:cubicBezTo>
                  <a:pt x="8813091" y="3572634"/>
                  <a:pt x="8813091" y="3572634"/>
                  <a:pt x="8813091" y="3577021"/>
                </a:cubicBezTo>
                <a:cubicBezTo>
                  <a:pt x="8813091" y="3577021"/>
                  <a:pt x="8808708" y="3581408"/>
                  <a:pt x="8808708" y="3581408"/>
                </a:cubicBezTo>
                <a:cubicBezTo>
                  <a:pt x="8804326" y="3581408"/>
                  <a:pt x="8804326" y="3572634"/>
                  <a:pt x="8804326" y="3572634"/>
                </a:cubicBezTo>
                <a:cubicBezTo>
                  <a:pt x="8804326" y="3572634"/>
                  <a:pt x="8805422" y="3571537"/>
                  <a:pt x="8806517" y="3570989"/>
                </a:cubicBezTo>
                <a:close/>
                <a:moveTo>
                  <a:pt x="2969105" y="3549055"/>
                </a:moveTo>
                <a:cubicBezTo>
                  <a:pt x="2970200" y="3549603"/>
                  <a:pt x="2971296" y="3550700"/>
                  <a:pt x="2971296" y="3550700"/>
                </a:cubicBezTo>
                <a:cubicBezTo>
                  <a:pt x="2975678" y="3555087"/>
                  <a:pt x="2975678" y="3555087"/>
                  <a:pt x="2975678" y="3559474"/>
                </a:cubicBezTo>
                <a:cubicBezTo>
                  <a:pt x="2975678" y="3559474"/>
                  <a:pt x="2971296" y="3563861"/>
                  <a:pt x="2971296" y="3563861"/>
                </a:cubicBezTo>
                <a:cubicBezTo>
                  <a:pt x="2966914" y="3559474"/>
                  <a:pt x="2966914" y="3559474"/>
                  <a:pt x="2962531" y="3555087"/>
                </a:cubicBezTo>
                <a:cubicBezTo>
                  <a:pt x="2962531" y="3555087"/>
                  <a:pt x="2962531" y="3550700"/>
                  <a:pt x="2966914" y="3550700"/>
                </a:cubicBezTo>
                <a:cubicBezTo>
                  <a:pt x="2966914" y="3548507"/>
                  <a:pt x="2968009" y="3548507"/>
                  <a:pt x="2969105" y="3549055"/>
                </a:cubicBezTo>
                <a:close/>
                <a:moveTo>
                  <a:pt x="2958149" y="3528766"/>
                </a:moveTo>
                <a:cubicBezTo>
                  <a:pt x="2958149" y="3528766"/>
                  <a:pt x="2962531" y="3528766"/>
                  <a:pt x="2962531" y="3528766"/>
                </a:cubicBezTo>
                <a:cubicBezTo>
                  <a:pt x="2962531" y="3533153"/>
                  <a:pt x="2962531" y="3533153"/>
                  <a:pt x="2962531" y="3533153"/>
                </a:cubicBezTo>
                <a:cubicBezTo>
                  <a:pt x="2958149" y="3533153"/>
                  <a:pt x="2958149" y="3533153"/>
                  <a:pt x="2958149" y="3528766"/>
                </a:cubicBezTo>
                <a:close/>
                <a:moveTo>
                  <a:pt x="2962531" y="3493672"/>
                </a:moveTo>
                <a:cubicBezTo>
                  <a:pt x="2962531" y="3493672"/>
                  <a:pt x="2966914" y="3498059"/>
                  <a:pt x="2966914" y="3498059"/>
                </a:cubicBezTo>
                <a:cubicBezTo>
                  <a:pt x="2966914" y="3502446"/>
                  <a:pt x="2958149" y="3511219"/>
                  <a:pt x="2953766" y="3506833"/>
                </a:cubicBezTo>
                <a:cubicBezTo>
                  <a:pt x="2953766" y="3506833"/>
                  <a:pt x="2949384" y="3502446"/>
                  <a:pt x="2949384" y="3502446"/>
                </a:cubicBezTo>
                <a:cubicBezTo>
                  <a:pt x="2953766" y="3498059"/>
                  <a:pt x="2958149" y="3493672"/>
                  <a:pt x="2962531" y="3493672"/>
                </a:cubicBezTo>
                <a:close/>
                <a:moveTo>
                  <a:pt x="2787233" y="3427871"/>
                </a:moveTo>
                <a:cubicBezTo>
                  <a:pt x="2795998" y="3427871"/>
                  <a:pt x="2800381" y="3427871"/>
                  <a:pt x="2809146" y="3427871"/>
                </a:cubicBezTo>
                <a:cubicBezTo>
                  <a:pt x="2813528" y="3427871"/>
                  <a:pt x="2822293" y="3427871"/>
                  <a:pt x="2826675" y="3427871"/>
                </a:cubicBezTo>
                <a:cubicBezTo>
                  <a:pt x="2826675" y="3427871"/>
                  <a:pt x="2831058" y="3432258"/>
                  <a:pt x="2831058" y="3436645"/>
                </a:cubicBezTo>
                <a:cubicBezTo>
                  <a:pt x="2835440" y="3436645"/>
                  <a:pt x="2835440" y="3441031"/>
                  <a:pt x="2831058" y="3441031"/>
                </a:cubicBezTo>
                <a:cubicBezTo>
                  <a:pt x="2822293" y="3449805"/>
                  <a:pt x="2809146" y="3454192"/>
                  <a:pt x="2791616" y="3449805"/>
                </a:cubicBezTo>
                <a:cubicBezTo>
                  <a:pt x="2791616" y="3449805"/>
                  <a:pt x="2787233" y="3449805"/>
                  <a:pt x="2787233" y="3445418"/>
                </a:cubicBezTo>
                <a:cubicBezTo>
                  <a:pt x="2782851" y="3445418"/>
                  <a:pt x="2778468" y="3441031"/>
                  <a:pt x="2782851" y="3436645"/>
                </a:cubicBezTo>
                <a:cubicBezTo>
                  <a:pt x="2782851" y="3436645"/>
                  <a:pt x="2787233" y="3432258"/>
                  <a:pt x="2787233" y="3427871"/>
                </a:cubicBezTo>
                <a:close/>
                <a:moveTo>
                  <a:pt x="2458550" y="3423484"/>
                </a:moveTo>
                <a:cubicBezTo>
                  <a:pt x="2471698" y="3423484"/>
                  <a:pt x="2484845" y="3427871"/>
                  <a:pt x="2493610" y="3436645"/>
                </a:cubicBezTo>
                <a:cubicBezTo>
                  <a:pt x="2493610" y="3441031"/>
                  <a:pt x="2493610" y="3445418"/>
                  <a:pt x="2489227" y="3449805"/>
                </a:cubicBezTo>
                <a:cubicBezTo>
                  <a:pt x="2489227" y="3449805"/>
                  <a:pt x="2484845" y="3449805"/>
                  <a:pt x="2480463" y="3454192"/>
                </a:cubicBezTo>
                <a:cubicBezTo>
                  <a:pt x="2458550" y="3458578"/>
                  <a:pt x="2445403" y="3449805"/>
                  <a:pt x="2436638" y="3436645"/>
                </a:cubicBezTo>
                <a:cubicBezTo>
                  <a:pt x="2432255" y="3432258"/>
                  <a:pt x="2432255" y="3427871"/>
                  <a:pt x="2436638" y="3427871"/>
                </a:cubicBezTo>
                <a:cubicBezTo>
                  <a:pt x="2445403" y="3427871"/>
                  <a:pt x="2449785" y="3427871"/>
                  <a:pt x="2458550" y="3423484"/>
                </a:cubicBezTo>
                <a:close/>
                <a:moveTo>
                  <a:pt x="8682713" y="3408679"/>
                </a:moveTo>
                <a:cubicBezTo>
                  <a:pt x="8687095" y="3405937"/>
                  <a:pt x="8692573" y="3405937"/>
                  <a:pt x="8699147" y="3410324"/>
                </a:cubicBezTo>
                <a:cubicBezTo>
                  <a:pt x="8707912" y="3410324"/>
                  <a:pt x="8712295" y="3410324"/>
                  <a:pt x="8721059" y="3410324"/>
                </a:cubicBezTo>
                <a:cubicBezTo>
                  <a:pt x="8729824" y="3410324"/>
                  <a:pt x="8729824" y="3414711"/>
                  <a:pt x="8729824" y="3419098"/>
                </a:cubicBezTo>
                <a:cubicBezTo>
                  <a:pt x="8729824" y="3427871"/>
                  <a:pt x="8729824" y="3436645"/>
                  <a:pt x="8738589" y="3445418"/>
                </a:cubicBezTo>
                <a:cubicBezTo>
                  <a:pt x="8747354" y="3462965"/>
                  <a:pt x="8738589" y="3480512"/>
                  <a:pt x="8729824" y="3493672"/>
                </a:cubicBezTo>
                <a:cubicBezTo>
                  <a:pt x="8729824" y="3498059"/>
                  <a:pt x="8725442" y="3498059"/>
                  <a:pt x="8725442" y="3502446"/>
                </a:cubicBezTo>
                <a:cubicBezTo>
                  <a:pt x="8716677" y="3506833"/>
                  <a:pt x="8716677" y="3515606"/>
                  <a:pt x="8716677" y="3524380"/>
                </a:cubicBezTo>
                <a:cubicBezTo>
                  <a:pt x="8716677" y="3528766"/>
                  <a:pt x="8721059" y="3528766"/>
                  <a:pt x="8725442" y="3533153"/>
                </a:cubicBezTo>
                <a:cubicBezTo>
                  <a:pt x="8738589" y="3533153"/>
                  <a:pt x="8738589" y="3533153"/>
                  <a:pt x="8729824" y="3546313"/>
                </a:cubicBezTo>
                <a:cubicBezTo>
                  <a:pt x="8725442" y="3550700"/>
                  <a:pt x="8725442" y="3555087"/>
                  <a:pt x="8729824" y="3555087"/>
                </a:cubicBezTo>
                <a:cubicBezTo>
                  <a:pt x="8734207" y="3555087"/>
                  <a:pt x="8734207" y="3555087"/>
                  <a:pt x="8738589" y="3555087"/>
                </a:cubicBezTo>
                <a:cubicBezTo>
                  <a:pt x="8742972" y="3555087"/>
                  <a:pt x="8747354" y="3555087"/>
                  <a:pt x="8747354" y="3550700"/>
                </a:cubicBezTo>
                <a:cubicBezTo>
                  <a:pt x="8751737" y="3550700"/>
                  <a:pt x="8756119" y="3550700"/>
                  <a:pt x="8760501" y="3555087"/>
                </a:cubicBezTo>
                <a:cubicBezTo>
                  <a:pt x="8764884" y="3559474"/>
                  <a:pt x="8769266" y="3563861"/>
                  <a:pt x="8773649" y="3563861"/>
                </a:cubicBezTo>
                <a:cubicBezTo>
                  <a:pt x="8786796" y="3568247"/>
                  <a:pt x="8791179" y="3572634"/>
                  <a:pt x="8791179" y="3585794"/>
                </a:cubicBezTo>
                <a:cubicBezTo>
                  <a:pt x="8795561" y="3590181"/>
                  <a:pt x="8799943" y="3594568"/>
                  <a:pt x="8804326" y="3598955"/>
                </a:cubicBezTo>
                <a:cubicBezTo>
                  <a:pt x="8808708" y="3603341"/>
                  <a:pt x="8808708" y="3607728"/>
                  <a:pt x="8808708" y="3612115"/>
                </a:cubicBezTo>
                <a:cubicBezTo>
                  <a:pt x="8808708" y="3616502"/>
                  <a:pt x="8804326" y="3625275"/>
                  <a:pt x="8804326" y="3634049"/>
                </a:cubicBezTo>
                <a:cubicBezTo>
                  <a:pt x="8804326" y="3638435"/>
                  <a:pt x="8799943" y="3638435"/>
                  <a:pt x="8799943" y="3638435"/>
                </a:cubicBezTo>
                <a:cubicBezTo>
                  <a:pt x="8795561" y="3638435"/>
                  <a:pt x="8791179" y="3634049"/>
                  <a:pt x="8786796" y="3634049"/>
                </a:cubicBezTo>
                <a:cubicBezTo>
                  <a:pt x="8778031" y="3629662"/>
                  <a:pt x="8778031" y="3625275"/>
                  <a:pt x="8786796" y="3616502"/>
                </a:cubicBezTo>
                <a:cubicBezTo>
                  <a:pt x="8791179" y="3612115"/>
                  <a:pt x="8791179" y="3607728"/>
                  <a:pt x="8786796" y="3607728"/>
                </a:cubicBezTo>
                <a:cubicBezTo>
                  <a:pt x="8778031" y="3603341"/>
                  <a:pt x="8773649" y="3598955"/>
                  <a:pt x="8773649" y="3590181"/>
                </a:cubicBezTo>
                <a:cubicBezTo>
                  <a:pt x="8769266" y="3585794"/>
                  <a:pt x="8764884" y="3585794"/>
                  <a:pt x="8764884" y="3581408"/>
                </a:cubicBezTo>
                <a:cubicBezTo>
                  <a:pt x="8756119" y="3590181"/>
                  <a:pt x="8747354" y="3585794"/>
                  <a:pt x="8738589" y="3581408"/>
                </a:cubicBezTo>
                <a:cubicBezTo>
                  <a:pt x="8738589" y="3581408"/>
                  <a:pt x="8734207" y="3577021"/>
                  <a:pt x="8734207" y="3577021"/>
                </a:cubicBezTo>
                <a:cubicBezTo>
                  <a:pt x="8729824" y="3572634"/>
                  <a:pt x="8725442" y="3572634"/>
                  <a:pt x="8725442" y="3572634"/>
                </a:cubicBezTo>
                <a:cubicBezTo>
                  <a:pt x="8716677" y="3577021"/>
                  <a:pt x="8712295" y="3581408"/>
                  <a:pt x="8707912" y="3581408"/>
                </a:cubicBezTo>
                <a:cubicBezTo>
                  <a:pt x="8707912" y="3581408"/>
                  <a:pt x="8703530" y="3577021"/>
                  <a:pt x="8699147" y="3577021"/>
                </a:cubicBezTo>
                <a:cubicBezTo>
                  <a:pt x="8686000" y="3572634"/>
                  <a:pt x="8686000" y="3563861"/>
                  <a:pt x="8686000" y="3550700"/>
                </a:cubicBezTo>
                <a:cubicBezTo>
                  <a:pt x="8677235" y="3550700"/>
                  <a:pt x="8668470" y="3541927"/>
                  <a:pt x="8668470" y="3533153"/>
                </a:cubicBezTo>
                <a:cubicBezTo>
                  <a:pt x="8664088" y="3524380"/>
                  <a:pt x="8659705" y="3511219"/>
                  <a:pt x="8655323" y="3498059"/>
                </a:cubicBezTo>
                <a:cubicBezTo>
                  <a:pt x="8655323" y="3498059"/>
                  <a:pt x="8659705" y="3493672"/>
                  <a:pt x="8659705" y="3489286"/>
                </a:cubicBezTo>
                <a:cubicBezTo>
                  <a:pt x="8664088" y="3489286"/>
                  <a:pt x="8664088" y="3484899"/>
                  <a:pt x="8664088" y="3476125"/>
                </a:cubicBezTo>
                <a:cubicBezTo>
                  <a:pt x="8668470" y="3462965"/>
                  <a:pt x="8668470" y="3449805"/>
                  <a:pt x="8668470" y="3436645"/>
                </a:cubicBezTo>
                <a:cubicBezTo>
                  <a:pt x="8668470" y="3432258"/>
                  <a:pt x="8672853" y="3427871"/>
                  <a:pt x="8672853" y="3423484"/>
                </a:cubicBezTo>
                <a:cubicBezTo>
                  <a:pt x="8675044" y="3416904"/>
                  <a:pt x="8678331" y="3411421"/>
                  <a:pt x="8682713" y="3408679"/>
                </a:cubicBezTo>
                <a:close/>
                <a:moveTo>
                  <a:pt x="2616318" y="3370843"/>
                </a:moveTo>
                <a:cubicBezTo>
                  <a:pt x="2616318" y="3375230"/>
                  <a:pt x="2620701" y="3375230"/>
                  <a:pt x="2620701" y="3375230"/>
                </a:cubicBezTo>
                <a:cubicBezTo>
                  <a:pt x="2629466" y="3379617"/>
                  <a:pt x="2633848" y="3384004"/>
                  <a:pt x="2638230" y="3379617"/>
                </a:cubicBezTo>
                <a:cubicBezTo>
                  <a:pt x="2655760" y="3375230"/>
                  <a:pt x="2673290" y="3379617"/>
                  <a:pt x="2690820" y="3384004"/>
                </a:cubicBezTo>
                <a:cubicBezTo>
                  <a:pt x="2695202" y="3384004"/>
                  <a:pt x="2703967" y="3384004"/>
                  <a:pt x="2703967" y="3388390"/>
                </a:cubicBezTo>
                <a:cubicBezTo>
                  <a:pt x="2717114" y="3397164"/>
                  <a:pt x="2730262" y="3410324"/>
                  <a:pt x="2747791" y="3419098"/>
                </a:cubicBezTo>
                <a:cubicBezTo>
                  <a:pt x="2747791" y="3419098"/>
                  <a:pt x="2747791" y="3423484"/>
                  <a:pt x="2747791" y="3423484"/>
                </a:cubicBezTo>
                <a:cubicBezTo>
                  <a:pt x="2747791" y="3427871"/>
                  <a:pt x="2743409" y="3432258"/>
                  <a:pt x="2743409" y="3432258"/>
                </a:cubicBezTo>
                <a:cubicBezTo>
                  <a:pt x="2739027" y="3432258"/>
                  <a:pt x="2739027" y="3432258"/>
                  <a:pt x="2734644" y="3432258"/>
                </a:cubicBezTo>
                <a:cubicBezTo>
                  <a:pt x="2721497" y="3432258"/>
                  <a:pt x="2703967" y="3427871"/>
                  <a:pt x="2690820" y="3436645"/>
                </a:cubicBezTo>
                <a:cubicBezTo>
                  <a:pt x="2686437" y="3436645"/>
                  <a:pt x="2682055" y="3441031"/>
                  <a:pt x="2677672" y="3436645"/>
                </a:cubicBezTo>
                <a:cubicBezTo>
                  <a:pt x="2668908" y="3436645"/>
                  <a:pt x="2660143" y="3441031"/>
                  <a:pt x="2651378" y="3449805"/>
                </a:cubicBezTo>
                <a:cubicBezTo>
                  <a:pt x="2651378" y="3454192"/>
                  <a:pt x="2651378" y="3454192"/>
                  <a:pt x="2646995" y="3454192"/>
                </a:cubicBezTo>
                <a:cubicBezTo>
                  <a:pt x="2646995" y="3454192"/>
                  <a:pt x="2642613" y="3458578"/>
                  <a:pt x="2642613" y="3454192"/>
                </a:cubicBezTo>
                <a:cubicBezTo>
                  <a:pt x="2633848" y="3454192"/>
                  <a:pt x="2629466" y="3445418"/>
                  <a:pt x="2620701" y="3441031"/>
                </a:cubicBezTo>
                <a:cubicBezTo>
                  <a:pt x="2611936" y="3441031"/>
                  <a:pt x="2603171" y="3441031"/>
                  <a:pt x="2594406" y="3441031"/>
                </a:cubicBezTo>
                <a:cubicBezTo>
                  <a:pt x="2590024" y="3441031"/>
                  <a:pt x="2581259" y="3441031"/>
                  <a:pt x="2572494" y="3441031"/>
                </a:cubicBezTo>
                <a:cubicBezTo>
                  <a:pt x="2568111" y="3441031"/>
                  <a:pt x="2559346" y="3436645"/>
                  <a:pt x="2559346" y="3427871"/>
                </a:cubicBezTo>
                <a:cubicBezTo>
                  <a:pt x="2559346" y="3427871"/>
                  <a:pt x="2559346" y="3423484"/>
                  <a:pt x="2563729" y="3423484"/>
                </a:cubicBezTo>
                <a:cubicBezTo>
                  <a:pt x="2572494" y="3423484"/>
                  <a:pt x="2581259" y="3423484"/>
                  <a:pt x="2590024" y="3419098"/>
                </a:cubicBezTo>
                <a:cubicBezTo>
                  <a:pt x="2594406" y="3419098"/>
                  <a:pt x="2598788" y="3414711"/>
                  <a:pt x="2603171" y="3414711"/>
                </a:cubicBezTo>
                <a:cubicBezTo>
                  <a:pt x="2611936" y="3419098"/>
                  <a:pt x="2611936" y="3419098"/>
                  <a:pt x="2611936" y="3414711"/>
                </a:cubicBezTo>
                <a:cubicBezTo>
                  <a:pt x="2607553" y="3405937"/>
                  <a:pt x="2611936" y="3397164"/>
                  <a:pt x="2603171" y="3388390"/>
                </a:cubicBezTo>
                <a:cubicBezTo>
                  <a:pt x="2598788" y="3388390"/>
                  <a:pt x="2598788" y="3384004"/>
                  <a:pt x="2598788" y="3379617"/>
                </a:cubicBezTo>
                <a:cubicBezTo>
                  <a:pt x="2603171" y="3375230"/>
                  <a:pt x="2611936" y="3370843"/>
                  <a:pt x="2616318" y="3370843"/>
                </a:cubicBezTo>
                <a:close/>
                <a:moveTo>
                  <a:pt x="8344169" y="3357683"/>
                </a:moveTo>
                <a:cubicBezTo>
                  <a:pt x="8344169" y="3357683"/>
                  <a:pt x="8348552" y="3357683"/>
                  <a:pt x="8348552" y="3357683"/>
                </a:cubicBezTo>
                <a:cubicBezTo>
                  <a:pt x="8352935" y="3357683"/>
                  <a:pt x="8357317" y="3357683"/>
                  <a:pt x="8361699" y="3362070"/>
                </a:cubicBezTo>
                <a:cubicBezTo>
                  <a:pt x="8366081" y="3362070"/>
                  <a:pt x="8370464" y="3366457"/>
                  <a:pt x="8366081" y="3370843"/>
                </a:cubicBezTo>
                <a:cubicBezTo>
                  <a:pt x="8366081" y="3384004"/>
                  <a:pt x="8361699" y="3397164"/>
                  <a:pt x="8352935" y="3405937"/>
                </a:cubicBezTo>
                <a:cubicBezTo>
                  <a:pt x="8344169" y="3419098"/>
                  <a:pt x="8326639" y="3423484"/>
                  <a:pt x="8313493" y="3419098"/>
                </a:cubicBezTo>
                <a:cubicBezTo>
                  <a:pt x="8300345" y="3414711"/>
                  <a:pt x="8291580" y="3401551"/>
                  <a:pt x="8295963" y="3388390"/>
                </a:cubicBezTo>
                <a:cubicBezTo>
                  <a:pt x="8295963" y="3384004"/>
                  <a:pt x="8295963" y="3379617"/>
                  <a:pt x="8300345" y="3379617"/>
                </a:cubicBezTo>
                <a:cubicBezTo>
                  <a:pt x="8309110" y="3366457"/>
                  <a:pt x="8326639" y="3357683"/>
                  <a:pt x="8344169" y="3357683"/>
                </a:cubicBezTo>
                <a:close/>
                <a:moveTo>
                  <a:pt x="2590024" y="3335749"/>
                </a:moveTo>
                <a:cubicBezTo>
                  <a:pt x="2594406" y="3331363"/>
                  <a:pt x="2594406" y="3331363"/>
                  <a:pt x="2598788" y="3335749"/>
                </a:cubicBezTo>
                <a:cubicBezTo>
                  <a:pt x="2598788" y="3335749"/>
                  <a:pt x="2603171" y="3340136"/>
                  <a:pt x="2603171" y="3340136"/>
                </a:cubicBezTo>
                <a:cubicBezTo>
                  <a:pt x="2603171" y="3340136"/>
                  <a:pt x="2598788" y="3344523"/>
                  <a:pt x="2598788" y="3344523"/>
                </a:cubicBezTo>
                <a:cubicBezTo>
                  <a:pt x="2598788" y="3344523"/>
                  <a:pt x="2594406" y="3344523"/>
                  <a:pt x="2590024" y="3344523"/>
                </a:cubicBezTo>
                <a:cubicBezTo>
                  <a:pt x="2590024" y="3344523"/>
                  <a:pt x="2585641" y="3344523"/>
                  <a:pt x="2585641" y="3340136"/>
                </a:cubicBezTo>
                <a:cubicBezTo>
                  <a:pt x="2585641" y="3340136"/>
                  <a:pt x="2590024" y="3335749"/>
                  <a:pt x="2590024" y="3335749"/>
                </a:cubicBezTo>
                <a:close/>
                <a:moveTo>
                  <a:pt x="2298591" y="3312171"/>
                </a:moveTo>
                <a:cubicBezTo>
                  <a:pt x="2299687" y="3311622"/>
                  <a:pt x="2300782" y="3311622"/>
                  <a:pt x="2300782" y="3313816"/>
                </a:cubicBezTo>
                <a:cubicBezTo>
                  <a:pt x="2305165" y="3313816"/>
                  <a:pt x="2305165" y="3318202"/>
                  <a:pt x="2305165" y="3318202"/>
                </a:cubicBezTo>
                <a:cubicBezTo>
                  <a:pt x="2300782" y="3322589"/>
                  <a:pt x="2300782" y="3322589"/>
                  <a:pt x="2296400" y="3322589"/>
                </a:cubicBezTo>
                <a:cubicBezTo>
                  <a:pt x="2296400" y="3318202"/>
                  <a:pt x="2296400" y="3318202"/>
                  <a:pt x="2296400" y="3313816"/>
                </a:cubicBezTo>
                <a:cubicBezTo>
                  <a:pt x="2296400" y="3313816"/>
                  <a:pt x="2297495" y="3312719"/>
                  <a:pt x="2298591" y="3312171"/>
                </a:cubicBezTo>
                <a:close/>
                <a:moveTo>
                  <a:pt x="2572494" y="3283108"/>
                </a:moveTo>
                <a:cubicBezTo>
                  <a:pt x="2576876" y="3283108"/>
                  <a:pt x="2576876" y="3283108"/>
                  <a:pt x="2581259" y="3283108"/>
                </a:cubicBezTo>
                <a:cubicBezTo>
                  <a:pt x="2581259" y="3283108"/>
                  <a:pt x="2585641" y="3287495"/>
                  <a:pt x="2581259" y="3287495"/>
                </a:cubicBezTo>
                <a:cubicBezTo>
                  <a:pt x="2581259" y="3287495"/>
                  <a:pt x="2581259" y="3291882"/>
                  <a:pt x="2581259" y="3291882"/>
                </a:cubicBezTo>
                <a:cubicBezTo>
                  <a:pt x="2576876" y="3291882"/>
                  <a:pt x="2576876" y="3291882"/>
                  <a:pt x="2576876" y="3291882"/>
                </a:cubicBezTo>
                <a:cubicBezTo>
                  <a:pt x="2572494" y="3287495"/>
                  <a:pt x="2572494" y="3287495"/>
                  <a:pt x="2572494" y="3283108"/>
                </a:cubicBezTo>
                <a:close/>
                <a:moveTo>
                  <a:pt x="2322695" y="3261175"/>
                </a:moveTo>
                <a:cubicBezTo>
                  <a:pt x="2327077" y="3261175"/>
                  <a:pt x="2335842" y="3261175"/>
                  <a:pt x="2340224" y="3265561"/>
                </a:cubicBezTo>
                <a:cubicBezTo>
                  <a:pt x="2348989" y="3269948"/>
                  <a:pt x="2357754" y="3269948"/>
                  <a:pt x="2370901" y="3269948"/>
                </a:cubicBezTo>
                <a:cubicBezTo>
                  <a:pt x="2384049" y="3269948"/>
                  <a:pt x="2397196" y="3274335"/>
                  <a:pt x="2410343" y="3287495"/>
                </a:cubicBezTo>
                <a:cubicBezTo>
                  <a:pt x="2410343" y="3287495"/>
                  <a:pt x="2419108" y="3291882"/>
                  <a:pt x="2423491" y="3291882"/>
                </a:cubicBezTo>
                <a:cubicBezTo>
                  <a:pt x="2432255" y="3296269"/>
                  <a:pt x="2441021" y="3300655"/>
                  <a:pt x="2449785" y="3305042"/>
                </a:cubicBezTo>
                <a:cubicBezTo>
                  <a:pt x="2458550" y="3309429"/>
                  <a:pt x="2462933" y="3313816"/>
                  <a:pt x="2471698" y="3318202"/>
                </a:cubicBezTo>
                <a:cubicBezTo>
                  <a:pt x="2497992" y="3326976"/>
                  <a:pt x="2524287" y="3340136"/>
                  <a:pt x="2550582" y="3353296"/>
                </a:cubicBezTo>
                <a:cubicBezTo>
                  <a:pt x="2554964" y="3353296"/>
                  <a:pt x="2559346" y="3357683"/>
                  <a:pt x="2559346" y="3362070"/>
                </a:cubicBezTo>
                <a:cubicBezTo>
                  <a:pt x="2563729" y="3366457"/>
                  <a:pt x="2563729" y="3375230"/>
                  <a:pt x="2559346" y="3375230"/>
                </a:cubicBezTo>
                <a:cubicBezTo>
                  <a:pt x="2537434" y="3379617"/>
                  <a:pt x="2519904" y="3388390"/>
                  <a:pt x="2502375" y="3384004"/>
                </a:cubicBezTo>
                <a:cubicBezTo>
                  <a:pt x="2484845" y="3384004"/>
                  <a:pt x="2476080" y="3384004"/>
                  <a:pt x="2467315" y="3384004"/>
                </a:cubicBezTo>
                <a:cubicBezTo>
                  <a:pt x="2462933" y="3384004"/>
                  <a:pt x="2458550" y="3375230"/>
                  <a:pt x="2462933" y="3370843"/>
                </a:cubicBezTo>
                <a:cubicBezTo>
                  <a:pt x="2462933" y="3370843"/>
                  <a:pt x="2467315" y="3366457"/>
                  <a:pt x="2467315" y="3366457"/>
                </a:cubicBezTo>
                <a:cubicBezTo>
                  <a:pt x="2471698" y="3362070"/>
                  <a:pt x="2467315" y="3357683"/>
                  <a:pt x="2462933" y="3357683"/>
                </a:cubicBezTo>
                <a:cubicBezTo>
                  <a:pt x="2462933" y="3357683"/>
                  <a:pt x="2462933" y="3353296"/>
                  <a:pt x="2462933" y="3353296"/>
                </a:cubicBezTo>
                <a:cubicBezTo>
                  <a:pt x="2449785" y="3353296"/>
                  <a:pt x="2436638" y="3348910"/>
                  <a:pt x="2432255" y="3335749"/>
                </a:cubicBezTo>
                <a:cubicBezTo>
                  <a:pt x="2427873" y="3326976"/>
                  <a:pt x="2423491" y="3322589"/>
                  <a:pt x="2419108" y="3322589"/>
                </a:cubicBezTo>
                <a:cubicBezTo>
                  <a:pt x="2405961" y="3322589"/>
                  <a:pt x="2392814" y="3318202"/>
                  <a:pt x="2379666" y="3313816"/>
                </a:cubicBezTo>
                <a:cubicBezTo>
                  <a:pt x="2375284" y="3309429"/>
                  <a:pt x="2370901" y="3309429"/>
                  <a:pt x="2362136" y="3305042"/>
                </a:cubicBezTo>
                <a:cubicBezTo>
                  <a:pt x="2353371" y="3305042"/>
                  <a:pt x="2344607" y="3305042"/>
                  <a:pt x="2335842" y="3300655"/>
                </a:cubicBezTo>
                <a:cubicBezTo>
                  <a:pt x="2331459" y="3300655"/>
                  <a:pt x="2327077" y="3296269"/>
                  <a:pt x="2322695" y="3291882"/>
                </a:cubicBezTo>
                <a:cubicBezTo>
                  <a:pt x="2318312" y="3287495"/>
                  <a:pt x="2313930" y="3283108"/>
                  <a:pt x="2309547" y="3287495"/>
                </a:cubicBezTo>
                <a:cubicBezTo>
                  <a:pt x="2292017" y="3296269"/>
                  <a:pt x="2270105" y="3300655"/>
                  <a:pt x="2252576" y="3309429"/>
                </a:cubicBezTo>
                <a:cubicBezTo>
                  <a:pt x="2248193" y="3313816"/>
                  <a:pt x="2243811" y="3313816"/>
                  <a:pt x="2239428" y="3313816"/>
                </a:cubicBezTo>
                <a:cubicBezTo>
                  <a:pt x="2239428" y="3313816"/>
                  <a:pt x="2235046" y="3309429"/>
                  <a:pt x="2235046" y="3309429"/>
                </a:cubicBezTo>
                <a:cubicBezTo>
                  <a:pt x="2248193" y="3296269"/>
                  <a:pt x="2252576" y="3283108"/>
                  <a:pt x="2270105" y="3274335"/>
                </a:cubicBezTo>
                <a:cubicBezTo>
                  <a:pt x="2287635" y="3265561"/>
                  <a:pt x="2305165" y="3265561"/>
                  <a:pt x="2322695" y="3261175"/>
                </a:cubicBezTo>
                <a:close/>
                <a:moveTo>
                  <a:pt x="2471698" y="3234854"/>
                </a:moveTo>
                <a:cubicBezTo>
                  <a:pt x="2471698" y="3234854"/>
                  <a:pt x="2471698" y="3239241"/>
                  <a:pt x="2471698" y="3239241"/>
                </a:cubicBezTo>
                <a:cubicBezTo>
                  <a:pt x="2471698" y="3243628"/>
                  <a:pt x="2471698" y="3243628"/>
                  <a:pt x="2471698" y="3243628"/>
                </a:cubicBezTo>
                <a:cubicBezTo>
                  <a:pt x="2467315" y="3248015"/>
                  <a:pt x="2462933" y="3243628"/>
                  <a:pt x="2467315" y="3239241"/>
                </a:cubicBezTo>
                <a:cubicBezTo>
                  <a:pt x="2467315" y="3239241"/>
                  <a:pt x="2467315" y="3234854"/>
                  <a:pt x="2471698" y="3234854"/>
                </a:cubicBezTo>
                <a:close/>
                <a:moveTo>
                  <a:pt x="2537434" y="3226081"/>
                </a:moveTo>
                <a:cubicBezTo>
                  <a:pt x="2541817" y="3226081"/>
                  <a:pt x="2541817" y="3230468"/>
                  <a:pt x="2541817" y="3230468"/>
                </a:cubicBezTo>
                <a:cubicBezTo>
                  <a:pt x="2541817" y="3234854"/>
                  <a:pt x="2541817" y="3234854"/>
                  <a:pt x="2541817" y="3234854"/>
                </a:cubicBezTo>
                <a:cubicBezTo>
                  <a:pt x="2537434" y="3234854"/>
                  <a:pt x="2537434" y="3234854"/>
                  <a:pt x="2537434" y="3230468"/>
                </a:cubicBezTo>
                <a:cubicBezTo>
                  <a:pt x="2537434" y="3230468"/>
                  <a:pt x="2537434" y="3230468"/>
                  <a:pt x="2537434" y="3226081"/>
                </a:cubicBezTo>
                <a:close/>
                <a:moveTo>
                  <a:pt x="2462933" y="3204147"/>
                </a:moveTo>
                <a:cubicBezTo>
                  <a:pt x="2462933" y="3204147"/>
                  <a:pt x="2467315" y="3208533"/>
                  <a:pt x="2467315" y="3212920"/>
                </a:cubicBezTo>
                <a:cubicBezTo>
                  <a:pt x="2467315" y="3217307"/>
                  <a:pt x="2462933" y="3221694"/>
                  <a:pt x="2462933" y="3221694"/>
                </a:cubicBezTo>
                <a:cubicBezTo>
                  <a:pt x="2458550" y="3221694"/>
                  <a:pt x="2454168" y="3217307"/>
                  <a:pt x="2454168" y="3212920"/>
                </a:cubicBezTo>
                <a:cubicBezTo>
                  <a:pt x="2454168" y="3208533"/>
                  <a:pt x="2458550" y="3204147"/>
                  <a:pt x="2462933" y="3204147"/>
                </a:cubicBezTo>
                <a:close/>
                <a:moveTo>
                  <a:pt x="8668470" y="3160279"/>
                </a:moveTo>
                <a:cubicBezTo>
                  <a:pt x="8672853" y="3155892"/>
                  <a:pt x="8672853" y="3155892"/>
                  <a:pt x="8677235" y="3160279"/>
                </a:cubicBezTo>
                <a:cubicBezTo>
                  <a:pt x="8686000" y="3160279"/>
                  <a:pt x="8690382" y="3169053"/>
                  <a:pt x="8690382" y="3177826"/>
                </a:cubicBezTo>
                <a:cubicBezTo>
                  <a:pt x="8690382" y="3190987"/>
                  <a:pt x="8686000" y="3204147"/>
                  <a:pt x="8686000" y="3217307"/>
                </a:cubicBezTo>
                <a:cubicBezTo>
                  <a:pt x="8686000" y="3234854"/>
                  <a:pt x="8686000" y="3248015"/>
                  <a:pt x="8677235" y="3265561"/>
                </a:cubicBezTo>
                <a:cubicBezTo>
                  <a:pt x="8672853" y="3269948"/>
                  <a:pt x="8672853" y="3278722"/>
                  <a:pt x="8672853" y="3283108"/>
                </a:cubicBezTo>
                <a:cubicBezTo>
                  <a:pt x="8668470" y="3287495"/>
                  <a:pt x="8668470" y="3287495"/>
                  <a:pt x="8664088" y="3283108"/>
                </a:cubicBezTo>
                <a:cubicBezTo>
                  <a:pt x="8659705" y="3283108"/>
                  <a:pt x="8659705" y="3278722"/>
                  <a:pt x="8655323" y="3274335"/>
                </a:cubicBezTo>
                <a:cubicBezTo>
                  <a:pt x="8637793" y="3261175"/>
                  <a:pt x="8637793" y="3248015"/>
                  <a:pt x="8637793" y="3230468"/>
                </a:cubicBezTo>
                <a:cubicBezTo>
                  <a:pt x="8637793" y="3217307"/>
                  <a:pt x="8637793" y="3208533"/>
                  <a:pt x="8642176" y="3199760"/>
                </a:cubicBezTo>
                <a:cubicBezTo>
                  <a:pt x="8646558" y="3190987"/>
                  <a:pt x="8650940" y="3182213"/>
                  <a:pt x="8655323" y="3173439"/>
                </a:cubicBezTo>
                <a:cubicBezTo>
                  <a:pt x="8659705" y="3169053"/>
                  <a:pt x="8664088" y="3164666"/>
                  <a:pt x="8668470" y="3160279"/>
                </a:cubicBezTo>
                <a:close/>
                <a:moveTo>
                  <a:pt x="2493610" y="3138346"/>
                </a:moveTo>
                <a:cubicBezTo>
                  <a:pt x="2497992" y="3142732"/>
                  <a:pt x="2502375" y="3155892"/>
                  <a:pt x="2493610" y="3160279"/>
                </a:cubicBezTo>
                <a:cubicBezTo>
                  <a:pt x="2489227" y="3155892"/>
                  <a:pt x="2484845" y="3147119"/>
                  <a:pt x="2489227" y="3142732"/>
                </a:cubicBezTo>
                <a:cubicBezTo>
                  <a:pt x="2489227" y="3138346"/>
                  <a:pt x="2489227" y="3138346"/>
                  <a:pt x="2493610" y="3138346"/>
                </a:cubicBezTo>
                <a:close/>
                <a:moveTo>
                  <a:pt x="2449785" y="3138346"/>
                </a:moveTo>
                <a:cubicBezTo>
                  <a:pt x="2454168" y="3138346"/>
                  <a:pt x="2458550" y="3138346"/>
                  <a:pt x="2462933" y="3138346"/>
                </a:cubicBezTo>
                <a:cubicBezTo>
                  <a:pt x="2462933" y="3138346"/>
                  <a:pt x="2462933" y="3138346"/>
                  <a:pt x="2467315" y="3138346"/>
                </a:cubicBezTo>
                <a:cubicBezTo>
                  <a:pt x="2467315" y="3142732"/>
                  <a:pt x="2467315" y="3142732"/>
                  <a:pt x="2462933" y="3142732"/>
                </a:cubicBezTo>
                <a:cubicBezTo>
                  <a:pt x="2458550" y="3147119"/>
                  <a:pt x="2454168" y="3151506"/>
                  <a:pt x="2449785" y="3147119"/>
                </a:cubicBezTo>
                <a:cubicBezTo>
                  <a:pt x="2445403" y="3142732"/>
                  <a:pt x="2445403" y="3142732"/>
                  <a:pt x="2449785" y="3138346"/>
                </a:cubicBezTo>
                <a:close/>
                <a:moveTo>
                  <a:pt x="8870063" y="3103252"/>
                </a:moveTo>
                <a:cubicBezTo>
                  <a:pt x="8870063" y="3103252"/>
                  <a:pt x="8874445" y="3103252"/>
                  <a:pt x="8874445" y="3103252"/>
                </a:cubicBezTo>
                <a:cubicBezTo>
                  <a:pt x="8874445" y="3107638"/>
                  <a:pt x="8870063" y="3107638"/>
                  <a:pt x="8870063" y="3112025"/>
                </a:cubicBezTo>
                <a:cubicBezTo>
                  <a:pt x="8870063" y="3112025"/>
                  <a:pt x="8870063" y="3112025"/>
                  <a:pt x="8865680" y="3112025"/>
                </a:cubicBezTo>
                <a:cubicBezTo>
                  <a:pt x="8865680" y="3112025"/>
                  <a:pt x="8865680" y="3107638"/>
                  <a:pt x="8865680" y="3107638"/>
                </a:cubicBezTo>
                <a:cubicBezTo>
                  <a:pt x="8865680" y="3103252"/>
                  <a:pt x="8865680" y="3103252"/>
                  <a:pt x="8870063" y="3103252"/>
                </a:cubicBezTo>
                <a:close/>
                <a:moveTo>
                  <a:pt x="4443796" y="3098865"/>
                </a:moveTo>
                <a:cubicBezTo>
                  <a:pt x="4443796" y="3103252"/>
                  <a:pt x="4443796" y="3103252"/>
                  <a:pt x="4443796" y="3107638"/>
                </a:cubicBezTo>
                <a:cubicBezTo>
                  <a:pt x="4443796" y="3107638"/>
                  <a:pt x="4443796" y="3107638"/>
                  <a:pt x="4439414" y="3112025"/>
                </a:cubicBezTo>
                <a:cubicBezTo>
                  <a:pt x="4435032" y="3107638"/>
                  <a:pt x="4435032" y="3107638"/>
                  <a:pt x="4435032" y="3103252"/>
                </a:cubicBezTo>
                <a:cubicBezTo>
                  <a:pt x="4439414" y="3103252"/>
                  <a:pt x="4439414" y="3103252"/>
                  <a:pt x="4443796" y="3098865"/>
                </a:cubicBezTo>
                <a:close/>
                <a:moveTo>
                  <a:pt x="5898767" y="3094478"/>
                </a:moveTo>
                <a:cubicBezTo>
                  <a:pt x="5898767" y="3094478"/>
                  <a:pt x="5898767" y="3094478"/>
                  <a:pt x="5898767" y="3098865"/>
                </a:cubicBezTo>
                <a:cubicBezTo>
                  <a:pt x="5903150" y="3098865"/>
                  <a:pt x="5903150" y="3094478"/>
                  <a:pt x="5903150" y="3094478"/>
                </a:cubicBezTo>
                <a:cubicBezTo>
                  <a:pt x="5903150" y="3094478"/>
                  <a:pt x="5898767" y="3094478"/>
                  <a:pt x="5898767" y="3094478"/>
                </a:cubicBezTo>
                <a:close/>
                <a:moveTo>
                  <a:pt x="2112337" y="3046224"/>
                </a:moveTo>
                <a:cubicBezTo>
                  <a:pt x="2116720" y="3046224"/>
                  <a:pt x="2121102" y="3046224"/>
                  <a:pt x="2121102" y="3046224"/>
                </a:cubicBezTo>
                <a:cubicBezTo>
                  <a:pt x="2125485" y="3046224"/>
                  <a:pt x="2125485" y="3050611"/>
                  <a:pt x="2125485" y="3050611"/>
                </a:cubicBezTo>
                <a:cubicBezTo>
                  <a:pt x="2125485" y="3054997"/>
                  <a:pt x="2121102" y="3054997"/>
                  <a:pt x="2116720" y="3054997"/>
                </a:cubicBezTo>
                <a:cubicBezTo>
                  <a:pt x="2116720" y="3050611"/>
                  <a:pt x="2112337" y="3050611"/>
                  <a:pt x="2112337" y="3046224"/>
                </a:cubicBezTo>
                <a:close/>
                <a:moveTo>
                  <a:pt x="8900740" y="3033063"/>
                </a:moveTo>
                <a:cubicBezTo>
                  <a:pt x="8905122" y="3033063"/>
                  <a:pt x="8905122" y="3033063"/>
                  <a:pt x="8909504" y="3033063"/>
                </a:cubicBezTo>
                <a:cubicBezTo>
                  <a:pt x="8909504" y="3033063"/>
                  <a:pt x="8909504" y="3033063"/>
                  <a:pt x="8909504" y="3037450"/>
                </a:cubicBezTo>
                <a:cubicBezTo>
                  <a:pt x="8905122" y="3041837"/>
                  <a:pt x="8905122" y="3041837"/>
                  <a:pt x="8900740" y="3041837"/>
                </a:cubicBezTo>
                <a:cubicBezTo>
                  <a:pt x="8896357" y="3041837"/>
                  <a:pt x="8896357" y="3037450"/>
                  <a:pt x="8900740" y="3033063"/>
                </a:cubicBezTo>
                <a:close/>
                <a:moveTo>
                  <a:pt x="8370464" y="3024290"/>
                </a:moveTo>
                <a:cubicBezTo>
                  <a:pt x="8366081" y="3028677"/>
                  <a:pt x="8361699" y="3028677"/>
                  <a:pt x="8357317" y="3028677"/>
                </a:cubicBezTo>
                <a:cubicBezTo>
                  <a:pt x="8361699" y="3033063"/>
                  <a:pt x="8366081" y="3037450"/>
                  <a:pt x="8370464" y="3033063"/>
                </a:cubicBezTo>
                <a:cubicBezTo>
                  <a:pt x="8374847" y="3033063"/>
                  <a:pt x="8374847" y="3028677"/>
                  <a:pt x="8374847" y="3028677"/>
                </a:cubicBezTo>
                <a:cubicBezTo>
                  <a:pt x="8374847" y="3024290"/>
                  <a:pt x="8374847" y="3024290"/>
                  <a:pt x="8370464" y="3024290"/>
                </a:cubicBezTo>
                <a:close/>
                <a:moveTo>
                  <a:pt x="8484408" y="3019903"/>
                </a:moveTo>
                <a:cubicBezTo>
                  <a:pt x="8488790" y="3024290"/>
                  <a:pt x="8488790" y="3024290"/>
                  <a:pt x="8488790" y="3028677"/>
                </a:cubicBezTo>
                <a:cubicBezTo>
                  <a:pt x="8488790" y="3028677"/>
                  <a:pt x="8493172" y="3028677"/>
                  <a:pt x="8493172" y="3028677"/>
                </a:cubicBezTo>
                <a:cubicBezTo>
                  <a:pt x="8493172" y="3024290"/>
                  <a:pt x="8493172" y="3019903"/>
                  <a:pt x="8488790" y="3019903"/>
                </a:cubicBezTo>
                <a:cubicBezTo>
                  <a:pt x="8488790" y="3019903"/>
                  <a:pt x="8484408" y="3019903"/>
                  <a:pt x="8484408" y="3019903"/>
                </a:cubicBezTo>
                <a:close/>
                <a:moveTo>
                  <a:pt x="8927034" y="2954102"/>
                </a:moveTo>
                <a:cubicBezTo>
                  <a:pt x="8927034" y="2949715"/>
                  <a:pt x="8927034" y="2949715"/>
                  <a:pt x="8931417" y="2954102"/>
                </a:cubicBezTo>
                <a:cubicBezTo>
                  <a:pt x="8931417" y="2954102"/>
                  <a:pt x="8927034" y="2954102"/>
                  <a:pt x="8927034" y="2958489"/>
                </a:cubicBezTo>
                <a:cubicBezTo>
                  <a:pt x="8927034" y="2954102"/>
                  <a:pt x="8927034" y="2954102"/>
                  <a:pt x="8927034" y="2954102"/>
                </a:cubicBezTo>
                <a:close/>
                <a:moveTo>
                  <a:pt x="8589586" y="2927781"/>
                </a:moveTo>
                <a:cubicBezTo>
                  <a:pt x="8589586" y="2927781"/>
                  <a:pt x="8585204" y="2932168"/>
                  <a:pt x="8589586" y="2932168"/>
                </a:cubicBezTo>
                <a:cubicBezTo>
                  <a:pt x="8589586" y="2932168"/>
                  <a:pt x="8589586" y="2936555"/>
                  <a:pt x="8593969" y="2936555"/>
                </a:cubicBezTo>
                <a:cubicBezTo>
                  <a:pt x="8593969" y="2932168"/>
                  <a:pt x="8593969" y="2932168"/>
                  <a:pt x="8593969" y="2932168"/>
                </a:cubicBezTo>
                <a:cubicBezTo>
                  <a:pt x="8593969" y="2927781"/>
                  <a:pt x="8593969" y="2927781"/>
                  <a:pt x="8589586" y="2927781"/>
                </a:cubicBezTo>
                <a:close/>
                <a:moveTo>
                  <a:pt x="8887592" y="2857593"/>
                </a:moveTo>
                <a:cubicBezTo>
                  <a:pt x="8887592" y="2861980"/>
                  <a:pt x="8887592" y="2861980"/>
                  <a:pt x="8887592" y="2861980"/>
                </a:cubicBezTo>
                <a:cubicBezTo>
                  <a:pt x="8887592" y="2861980"/>
                  <a:pt x="8883210" y="2861980"/>
                  <a:pt x="8883210" y="2861980"/>
                </a:cubicBezTo>
                <a:cubicBezTo>
                  <a:pt x="8883210" y="2861980"/>
                  <a:pt x="8883210" y="2861980"/>
                  <a:pt x="8887592" y="2857593"/>
                </a:cubicBezTo>
                <a:close/>
                <a:moveTo>
                  <a:pt x="8848150" y="2857593"/>
                </a:moveTo>
                <a:cubicBezTo>
                  <a:pt x="8848150" y="2857593"/>
                  <a:pt x="8852533" y="2857593"/>
                  <a:pt x="8852533" y="2857593"/>
                </a:cubicBezTo>
                <a:cubicBezTo>
                  <a:pt x="8852533" y="2861980"/>
                  <a:pt x="8852533" y="2861980"/>
                  <a:pt x="8848150" y="2861980"/>
                </a:cubicBezTo>
                <a:cubicBezTo>
                  <a:pt x="8848150" y="2857593"/>
                  <a:pt x="8848150" y="2857593"/>
                  <a:pt x="8848150" y="2857593"/>
                </a:cubicBezTo>
                <a:close/>
                <a:moveTo>
                  <a:pt x="5911914" y="2848820"/>
                </a:moveTo>
                <a:cubicBezTo>
                  <a:pt x="5911914" y="2848820"/>
                  <a:pt x="5911914" y="2848820"/>
                  <a:pt x="5916297" y="2848820"/>
                </a:cubicBezTo>
                <a:cubicBezTo>
                  <a:pt x="5911914" y="2857593"/>
                  <a:pt x="5907532" y="2870753"/>
                  <a:pt x="5898767" y="2875140"/>
                </a:cubicBezTo>
                <a:cubicBezTo>
                  <a:pt x="5890002" y="2879527"/>
                  <a:pt x="5885620" y="2879527"/>
                  <a:pt x="5876855" y="2883914"/>
                </a:cubicBezTo>
                <a:cubicBezTo>
                  <a:pt x="5868090" y="2883914"/>
                  <a:pt x="5859325" y="2883914"/>
                  <a:pt x="5854943" y="2875140"/>
                </a:cubicBezTo>
                <a:cubicBezTo>
                  <a:pt x="5854943" y="2870753"/>
                  <a:pt x="5854943" y="2866367"/>
                  <a:pt x="5859325" y="2861980"/>
                </a:cubicBezTo>
                <a:cubicBezTo>
                  <a:pt x="5863708" y="2857593"/>
                  <a:pt x="5872472" y="2853207"/>
                  <a:pt x="5881237" y="2853207"/>
                </a:cubicBezTo>
                <a:cubicBezTo>
                  <a:pt x="5890002" y="2848820"/>
                  <a:pt x="5903150" y="2848820"/>
                  <a:pt x="5911914" y="2848820"/>
                </a:cubicBezTo>
                <a:close/>
                <a:moveTo>
                  <a:pt x="5596379" y="2848820"/>
                </a:moveTo>
                <a:cubicBezTo>
                  <a:pt x="5609526" y="2853207"/>
                  <a:pt x="5618291" y="2853207"/>
                  <a:pt x="5631438" y="2848820"/>
                </a:cubicBezTo>
                <a:cubicBezTo>
                  <a:pt x="5640203" y="2848820"/>
                  <a:pt x="5648968" y="2853207"/>
                  <a:pt x="5657733" y="2857593"/>
                </a:cubicBezTo>
                <a:cubicBezTo>
                  <a:pt x="5662115" y="2861980"/>
                  <a:pt x="5662115" y="2861980"/>
                  <a:pt x="5662115" y="2866367"/>
                </a:cubicBezTo>
                <a:cubicBezTo>
                  <a:pt x="5662115" y="2866367"/>
                  <a:pt x="5657733" y="2866367"/>
                  <a:pt x="5657733" y="2866367"/>
                </a:cubicBezTo>
                <a:cubicBezTo>
                  <a:pt x="5648968" y="2870753"/>
                  <a:pt x="5640203" y="2870753"/>
                  <a:pt x="5627056" y="2870753"/>
                </a:cubicBezTo>
                <a:cubicBezTo>
                  <a:pt x="5627056" y="2870753"/>
                  <a:pt x="5627056" y="2870753"/>
                  <a:pt x="5622673" y="2870753"/>
                </a:cubicBezTo>
                <a:cubicBezTo>
                  <a:pt x="5613908" y="2870753"/>
                  <a:pt x="5600761" y="2866367"/>
                  <a:pt x="5587614" y="2861980"/>
                </a:cubicBezTo>
                <a:cubicBezTo>
                  <a:pt x="5587614" y="2861980"/>
                  <a:pt x="5583231" y="2857593"/>
                  <a:pt x="5587614" y="2857593"/>
                </a:cubicBezTo>
                <a:cubicBezTo>
                  <a:pt x="5587614" y="2853207"/>
                  <a:pt x="5587614" y="2853207"/>
                  <a:pt x="5587614" y="2853207"/>
                </a:cubicBezTo>
                <a:cubicBezTo>
                  <a:pt x="5591996" y="2848820"/>
                  <a:pt x="5596379" y="2848820"/>
                  <a:pt x="5596379" y="2848820"/>
                </a:cubicBezTo>
                <a:close/>
                <a:moveTo>
                  <a:pt x="8523850" y="2844433"/>
                </a:moveTo>
                <a:cubicBezTo>
                  <a:pt x="8523850" y="2844433"/>
                  <a:pt x="8519467" y="2848820"/>
                  <a:pt x="8523850" y="2848820"/>
                </a:cubicBezTo>
                <a:cubicBezTo>
                  <a:pt x="8528232" y="2848820"/>
                  <a:pt x="8528232" y="2848820"/>
                  <a:pt x="8528232" y="2848820"/>
                </a:cubicBezTo>
                <a:cubicBezTo>
                  <a:pt x="8528232" y="2848820"/>
                  <a:pt x="8528232" y="2848820"/>
                  <a:pt x="8523850" y="2844433"/>
                </a:cubicBezTo>
                <a:close/>
                <a:moveTo>
                  <a:pt x="8778031" y="2822499"/>
                </a:moveTo>
                <a:cubicBezTo>
                  <a:pt x="8782414" y="2822499"/>
                  <a:pt x="8782414" y="2826886"/>
                  <a:pt x="8782414" y="2831273"/>
                </a:cubicBezTo>
                <a:cubicBezTo>
                  <a:pt x="8782414" y="2835659"/>
                  <a:pt x="8778031" y="2835659"/>
                  <a:pt x="8773649" y="2835659"/>
                </a:cubicBezTo>
                <a:cubicBezTo>
                  <a:pt x="8769266" y="2835659"/>
                  <a:pt x="8769266" y="2835659"/>
                  <a:pt x="8769266" y="2835659"/>
                </a:cubicBezTo>
                <a:cubicBezTo>
                  <a:pt x="8764884" y="2831273"/>
                  <a:pt x="8769266" y="2826886"/>
                  <a:pt x="8769266" y="2826886"/>
                </a:cubicBezTo>
                <a:cubicBezTo>
                  <a:pt x="8773649" y="2822499"/>
                  <a:pt x="8773649" y="2822499"/>
                  <a:pt x="8778031" y="2822499"/>
                </a:cubicBezTo>
                <a:close/>
                <a:moveTo>
                  <a:pt x="5714705" y="2822499"/>
                </a:moveTo>
                <a:cubicBezTo>
                  <a:pt x="5714705" y="2822499"/>
                  <a:pt x="5719087" y="2826886"/>
                  <a:pt x="5719087" y="2826886"/>
                </a:cubicBezTo>
                <a:cubicBezTo>
                  <a:pt x="5719087" y="2826886"/>
                  <a:pt x="5719087" y="2831273"/>
                  <a:pt x="5714705" y="2831273"/>
                </a:cubicBezTo>
                <a:cubicBezTo>
                  <a:pt x="5714705" y="2831273"/>
                  <a:pt x="5714705" y="2831273"/>
                  <a:pt x="5710322" y="2835659"/>
                </a:cubicBezTo>
                <a:cubicBezTo>
                  <a:pt x="5710322" y="2831273"/>
                  <a:pt x="5710322" y="2831273"/>
                  <a:pt x="5710322" y="2831273"/>
                </a:cubicBezTo>
                <a:cubicBezTo>
                  <a:pt x="5710322" y="2826886"/>
                  <a:pt x="5710322" y="2822499"/>
                  <a:pt x="5714705" y="2822499"/>
                </a:cubicBezTo>
                <a:close/>
                <a:moveTo>
                  <a:pt x="5640203" y="2791792"/>
                </a:moveTo>
                <a:cubicBezTo>
                  <a:pt x="5640203" y="2791792"/>
                  <a:pt x="5640203" y="2791792"/>
                  <a:pt x="5640203" y="2796179"/>
                </a:cubicBezTo>
                <a:lnTo>
                  <a:pt x="5635821" y="2796179"/>
                </a:lnTo>
                <a:cubicBezTo>
                  <a:pt x="5635821" y="2796179"/>
                  <a:pt x="5635821" y="2796179"/>
                  <a:pt x="5640203" y="2791792"/>
                </a:cubicBezTo>
                <a:close/>
                <a:moveTo>
                  <a:pt x="5491200" y="2769858"/>
                </a:moveTo>
                <a:cubicBezTo>
                  <a:pt x="5491200" y="2769858"/>
                  <a:pt x="5495582" y="2769858"/>
                  <a:pt x="5499965" y="2769858"/>
                </a:cubicBezTo>
                <a:cubicBezTo>
                  <a:pt x="5495582" y="2769858"/>
                  <a:pt x="5495582" y="2769858"/>
                  <a:pt x="5495582" y="2774245"/>
                </a:cubicBezTo>
                <a:cubicBezTo>
                  <a:pt x="5495582" y="2774245"/>
                  <a:pt x="5491200" y="2769858"/>
                  <a:pt x="5491200" y="2769858"/>
                </a:cubicBezTo>
                <a:close/>
                <a:moveTo>
                  <a:pt x="4956542" y="2695284"/>
                </a:moveTo>
                <a:cubicBezTo>
                  <a:pt x="4956542" y="2699670"/>
                  <a:pt x="4960925" y="2699670"/>
                  <a:pt x="4960925" y="2699670"/>
                </a:cubicBezTo>
                <a:cubicBezTo>
                  <a:pt x="4960925" y="2704057"/>
                  <a:pt x="4956542" y="2704057"/>
                  <a:pt x="4956542" y="2704057"/>
                </a:cubicBezTo>
                <a:cubicBezTo>
                  <a:pt x="4952160" y="2704057"/>
                  <a:pt x="4952160" y="2704057"/>
                  <a:pt x="4947777" y="2704057"/>
                </a:cubicBezTo>
                <a:cubicBezTo>
                  <a:pt x="4947777" y="2699670"/>
                  <a:pt x="4952160" y="2695284"/>
                  <a:pt x="4956542" y="2695284"/>
                </a:cubicBezTo>
                <a:close/>
                <a:moveTo>
                  <a:pt x="4982837" y="2686510"/>
                </a:moveTo>
                <a:cubicBezTo>
                  <a:pt x="4982837" y="2686510"/>
                  <a:pt x="4982837" y="2686510"/>
                  <a:pt x="4987219" y="2686510"/>
                </a:cubicBezTo>
                <a:cubicBezTo>
                  <a:pt x="4987219" y="2690897"/>
                  <a:pt x="4982837" y="2690897"/>
                  <a:pt x="4982837" y="2690897"/>
                </a:cubicBezTo>
                <a:cubicBezTo>
                  <a:pt x="4978454" y="2686510"/>
                  <a:pt x="4978454" y="2686510"/>
                  <a:pt x="4982837" y="2686510"/>
                </a:cubicBezTo>
                <a:close/>
                <a:moveTo>
                  <a:pt x="5622673" y="2677736"/>
                </a:moveTo>
                <a:cubicBezTo>
                  <a:pt x="5627056" y="2682123"/>
                  <a:pt x="5627056" y="2682123"/>
                  <a:pt x="5627056" y="2686510"/>
                </a:cubicBezTo>
                <a:cubicBezTo>
                  <a:pt x="5622673" y="2686510"/>
                  <a:pt x="5622673" y="2686510"/>
                  <a:pt x="5618291" y="2686510"/>
                </a:cubicBezTo>
                <a:cubicBezTo>
                  <a:pt x="5618291" y="2682123"/>
                  <a:pt x="5618291" y="2682123"/>
                  <a:pt x="5618291" y="2682123"/>
                </a:cubicBezTo>
                <a:cubicBezTo>
                  <a:pt x="5622673" y="2677736"/>
                  <a:pt x="5622673" y="2677736"/>
                  <a:pt x="5622673" y="2677736"/>
                </a:cubicBezTo>
                <a:close/>
                <a:moveTo>
                  <a:pt x="5708131" y="2644288"/>
                </a:moveTo>
                <a:cubicBezTo>
                  <a:pt x="5702653" y="2644836"/>
                  <a:pt x="5697175" y="2647029"/>
                  <a:pt x="5692792" y="2651416"/>
                </a:cubicBezTo>
                <a:cubicBezTo>
                  <a:pt x="5688410" y="2651416"/>
                  <a:pt x="5688410" y="2655803"/>
                  <a:pt x="5684027" y="2660190"/>
                </a:cubicBezTo>
                <a:cubicBezTo>
                  <a:pt x="5684027" y="2660190"/>
                  <a:pt x="5688410" y="2664576"/>
                  <a:pt x="5692792" y="2664576"/>
                </a:cubicBezTo>
                <a:cubicBezTo>
                  <a:pt x="5697175" y="2664576"/>
                  <a:pt x="5701557" y="2664576"/>
                  <a:pt x="5705940" y="2664576"/>
                </a:cubicBezTo>
                <a:cubicBezTo>
                  <a:pt x="5705940" y="2664576"/>
                  <a:pt x="5710322" y="2664576"/>
                  <a:pt x="5710322" y="2664576"/>
                </a:cubicBezTo>
                <a:cubicBezTo>
                  <a:pt x="5714705" y="2664576"/>
                  <a:pt x="5719087" y="2664576"/>
                  <a:pt x="5719087" y="2664576"/>
                </a:cubicBezTo>
                <a:cubicBezTo>
                  <a:pt x="5723469" y="2664576"/>
                  <a:pt x="5727852" y="2660190"/>
                  <a:pt x="5727852" y="2660190"/>
                </a:cubicBezTo>
                <a:cubicBezTo>
                  <a:pt x="5732234" y="2651416"/>
                  <a:pt x="5732234" y="2647029"/>
                  <a:pt x="5723469" y="2647029"/>
                </a:cubicBezTo>
                <a:cubicBezTo>
                  <a:pt x="5719087" y="2644836"/>
                  <a:pt x="5713609" y="2643739"/>
                  <a:pt x="5708131" y="2644288"/>
                </a:cubicBezTo>
                <a:close/>
                <a:moveTo>
                  <a:pt x="5135264" y="2637913"/>
                </a:moveTo>
                <a:cubicBezTo>
                  <a:pt x="5146357" y="2637707"/>
                  <a:pt x="5153752" y="2649223"/>
                  <a:pt x="5153752" y="2655803"/>
                </a:cubicBezTo>
                <a:cubicBezTo>
                  <a:pt x="5153752" y="2660190"/>
                  <a:pt x="5153752" y="2664576"/>
                  <a:pt x="5153752" y="2668963"/>
                </a:cubicBezTo>
                <a:cubicBezTo>
                  <a:pt x="5153752" y="2673350"/>
                  <a:pt x="5153752" y="2677736"/>
                  <a:pt x="5153752" y="2682123"/>
                </a:cubicBezTo>
                <a:cubicBezTo>
                  <a:pt x="5153752" y="2690897"/>
                  <a:pt x="5153752" y="2699670"/>
                  <a:pt x="5153752" y="2708444"/>
                </a:cubicBezTo>
                <a:cubicBezTo>
                  <a:pt x="5153752" y="2712831"/>
                  <a:pt x="5149370" y="2717217"/>
                  <a:pt x="5144987" y="2717217"/>
                </a:cubicBezTo>
                <a:cubicBezTo>
                  <a:pt x="5127457" y="2730377"/>
                  <a:pt x="5114310" y="2725991"/>
                  <a:pt x="5114310" y="2704057"/>
                </a:cubicBezTo>
                <a:cubicBezTo>
                  <a:pt x="5114310" y="2690897"/>
                  <a:pt x="5114310" y="2673350"/>
                  <a:pt x="5109928" y="2660190"/>
                </a:cubicBezTo>
                <a:cubicBezTo>
                  <a:pt x="5105545" y="2655803"/>
                  <a:pt x="5109928" y="2651416"/>
                  <a:pt x="5109928" y="2651416"/>
                </a:cubicBezTo>
                <a:cubicBezTo>
                  <a:pt x="5114310" y="2647029"/>
                  <a:pt x="5118692" y="2642643"/>
                  <a:pt x="5123075" y="2642643"/>
                </a:cubicBezTo>
                <a:cubicBezTo>
                  <a:pt x="5127457" y="2639352"/>
                  <a:pt x="5131566" y="2637982"/>
                  <a:pt x="5135264" y="2637913"/>
                </a:cubicBezTo>
                <a:close/>
                <a:moveTo>
                  <a:pt x="9097949" y="2603162"/>
                </a:moveTo>
                <a:cubicBezTo>
                  <a:pt x="9097949" y="2607549"/>
                  <a:pt x="9097949" y="2607549"/>
                  <a:pt x="9102332" y="2611935"/>
                </a:cubicBezTo>
                <a:cubicBezTo>
                  <a:pt x="9097949" y="2611935"/>
                  <a:pt x="9097949" y="2611935"/>
                  <a:pt x="9097949" y="2616322"/>
                </a:cubicBezTo>
                <a:cubicBezTo>
                  <a:pt x="9093567" y="2611935"/>
                  <a:pt x="9093567" y="2611935"/>
                  <a:pt x="9093567" y="2611935"/>
                </a:cubicBezTo>
                <a:cubicBezTo>
                  <a:pt x="9093567" y="2607549"/>
                  <a:pt x="9097949" y="2607549"/>
                  <a:pt x="9097949" y="2603162"/>
                </a:cubicBezTo>
                <a:close/>
                <a:moveTo>
                  <a:pt x="5136222" y="2572454"/>
                </a:moveTo>
                <a:cubicBezTo>
                  <a:pt x="5140605" y="2572454"/>
                  <a:pt x="5144987" y="2576841"/>
                  <a:pt x="5144987" y="2581228"/>
                </a:cubicBezTo>
                <a:cubicBezTo>
                  <a:pt x="5144987" y="2581228"/>
                  <a:pt x="5144987" y="2585615"/>
                  <a:pt x="5144987" y="2585615"/>
                </a:cubicBezTo>
                <a:cubicBezTo>
                  <a:pt x="5144987" y="2585615"/>
                  <a:pt x="5144987" y="2590001"/>
                  <a:pt x="5149370" y="2594388"/>
                </a:cubicBezTo>
                <a:cubicBezTo>
                  <a:pt x="5144987" y="2598775"/>
                  <a:pt x="5144987" y="2607549"/>
                  <a:pt x="5144987" y="2616322"/>
                </a:cubicBezTo>
                <a:cubicBezTo>
                  <a:pt x="5144987" y="2620709"/>
                  <a:pt x="5140605" y="2620709"/>
                  <a:pt x="5140605" y="2625095"/>
                </a:cubicBezTo>
                <a:cubicBezTo>
                  <a:pt x="5136222" y="2629482"/>
                  <a:pt x="5127457" y="2629482"/>
                  <a:pt x="5127457" y="2625095"/>
                </a:cubicBezTo>
                <a:cubicBezTo>
                  <a:pt x="5118692" y="2616322"/>
                  <a:pt x="5114310" y="2607549"/>
                  <a:pt x="5114310" y="2598775"/>
                </a:cubicBezTo>
                <a:cubicBezTo>
                  <a:pt x="5114310" y="2590001"/>
                  <a:pt x="5114310" y="2585615"/>
                  <a:pt x="5123075" y="2581228"/>
                </a:cubicBezTo>
                <a:cubicBezTo>
                  <a:pt x="5127457" y="2576841"/>
                  <a:pt x="5131840" y="2576841"/>
                  <a:pt x="5136222" y="2572454"/>
                </a:cubicBezTo>
                <a:close/>
                <a:moveTo>
                  <a:pt x="2511140" y="2518717"/>
                </a:moveTo>
                <a:cubicBezTo>
                  <a:pt x="2508948" y="2517620"/>
                  <a:pt x="2506757" y="2517620"/>
                  <a:pt x="2506757" y="2519813"/>
                </a:cubicBezTo>
                <a:cubicBezTo>
                  <a:pt x="2497992" y="2519813"/>
                  <a:pt x="2493610" y="2519813"/>
                  <a:pt x="2489227" y="2524200"/>
                </a:cubicBezTo>
                <a:cubicBezTo>
                  <a:pt x="2480463" y="2528587"/>
                  <a:pt x="2471698" y="2528587"/>
                  <a:pt x="2467315" y="2528587"/>
                </a:cubicBezTo>
                <a:cubicBezTo>
                  <a:pt x="2458550" y="2524200"/>
                  <a:pt x="2454168" y="2524200"/>
                  <a:pt x="2445403" y="2528587"/>
                </a:cubicBezTo>
                <a:cubicBezTo>
                  <a:pt x="2432255" y="2537360"/>
                  <a:pt x="2414726" y="2546134"/>
                  <a:pt x="2397196" y="2550521"/>
                </a:cubicBezTo>
                <a:cubicBezTo>
                  <a:pt x="2392814" y="2554908"/>
                  <a:pt x="2388431" y="2563681"/>
                  <a:pt x="2392814" y="2563681"/>
                </a:cubicBezTo>
                <a:cubicBezTo>
                  <a:pt x="2397196" y="2568068"/>
                  <a:pt x="2401579" y="2568068"/>
                  <a:pt x="2405961" y="2572454"/>
                </a:cubicBezTo>
                <a:cubicBezTo>
                  <a:pt x="2419108" y="2572454"/>
                  <a:pt x="2427873" y="2568068"/>
                  <a:pt x="2441021" y="2563681"/>
                </a:cubicBezTo>
                <a:cubicBezTo>
                  <a:pt x="2449785" y="2554908"/>
                  <a:pt x="2458550" y="2554908"/>
                  <a:pt x="2471698" y="2550521"/>
                </a:cubicBezTo>
                <a:cubicBezTo>
                  <a:pt x="2484845" y="2541747"/>
                  <a:pt x="2497992" y="2537360"/>
                  <a:pt x="2511140" y="2528587"/>
                </a:cubicBezTo>
                <a:cubicBezTo>
                  <a:pt x="2511140" y="2528587"/>
                  <a:pt x="2515522" y="2524200"/>
                  <a:pt x="2515522" y="2524200"/>
                </a:cubicBezTo>
                <a:cubicBezTo>
                  <a:pt x="2515522" y="2522007"/>
                  <a:pt x="2513331" y="2519813"/>
                  <a:pt x="2511140" y="2518717"/>
                </a:cubicBezTo>
                <a:close/>
                <a:moveTo>
                  <a:pt x="2598788" y="2467172"/>
                </a:moveTo>
                <a:cubicBezTo>
                  <a:pt x="2594406" y="2471559"/>
                  <a:pt x="2585641" y="2475946"/>
                  <a:pt x="2576876" y="2475946"/>
                </a:cubicBezTo>
                <a:cubicBezTo>
                  <a:pt x="2568111" y="2475946"/>
                  <a:pt x="2554964" y="2475946"/>
                  <a:pt x="2541817" y="2480332"/>
                </a:cubicBezTo>
                <a:cubicBezTo>
                  <a:pt x="2533052" y="2480332"/>
                  <a:pt x="2528669" y="2484719"/>
                  <a:pt x="2524287" y="2484719"/>
                </a:cubicBezTo>
                <a:cubicBezTo>
                  <a:pt x="2519904" y="2484719"/>
                  <a:pt x="2519904" y="2484719"/>
                  <a:pt x="2519904" y="2489106"/>
                </a:cubicBezTo>
                <a:cubicBezTo>
                  <a:pt x="2519904" y="2489106"/>
                  <a:pt x="2515522" y="2493493"/>
                  <a:pt x="2515522" y="2493493"/>
                </a:cubicBezTo>
                <a:cubicBezTo>
                  <a:pt x="2519904" y="2493493"/>
                  <a:pt x="2519904" y="2497880"/>
                  <a:pt x="2519904" y="2497880"/>
                </a:cubicBezTo>
                <a:cubicBezTo>
                  <a:pt x="2537434" y="2497880"/>
                  <a:pt x="2559346" y="2493493"/>
                  <a:pt x="2576876" y="2502266"/>
                </a:cubicBezTo>
                <a:cubicBezTo>
                  <a:pt x="2590024" y="2506653"/>
                  <a:pt x="2598788" y="2497880"/>
                  <a:pt x="2607553" y="2489106"/>
                </a:cubicBezTo>
                <a:cubicBezTo>
                  <a:pt x="2611936" y="2484719"/>
                  <a:pt x="2611936" y="2475946"/>
                  <a:pt x="2607553" y="2467172"/>
                </a:cubicBezTo>
                <a:cubicBezTo>
                  <a:pt x="2603171" y="2467172"/>
                  <a:pt x="2598788" y="2467172"/>
                  <a:pt x="2598788" y="2467172"/>
                </a:cubicBezTo>
                <a:close/>
                <a:moveTo>
                  <a:pt x="9133009" y="2458399"/>
                </a:moveTo>
                <a:lnTo>
                  <a:pt x="9128627" y="2462786"/>
                </a:lnTo>
                <a:cubicBezTo>
                  <a:pt x="9128627" y="2462786"/>
                  <a:pt x="9128627" y="2462786"/>
                  <a:pt x="9133009" y="2462786"/>
                </a:cubicBezTo>
                <a:cubicBezTo>
                  <a:pt x="9133009" y="2462786"/>
                  <a:pt x="9133009" y="2462786"/>
                  <a:pt x="9133009" y="2458399"/>
                </a:cubicBezTo>
                <a:close/>
                <a:moveTo>
                  <a:pt x="9136844" y="2441948"/>
                </a:moveTo>
                <a:cubicBezTo>
                  <a:pt x="9139583" y="2441948"/>
                  <a:pt x="9141774" y="2443045"/>
                  <a:pt x="9141774" y="2445239"/>
                </a:cubicBezTo>
                <a:cubicBezTo>
                  <a:pt x="9150539" y="2467172"/>
                  <a:pt x="9168069" y="2480332"/>
                  <a:pt x="9176833" y="2502266"/>
                </a:cubicBezTo>
                <a:cubicBezTo>
                  <a:pt x="9185598" y="2519813"/>
                  <a:pt x="9189981" y="2537360"/>
                  <a:pt x="9189981" y="2554908"/>
                </a:cubicBezTo>
                <a:cubicBezTo>
                  <a:pt x="9189981" y="2563681"/>
                  <a:pt x="9189981" y="2568068"/>
                  <a:pt x="9189981" y="2572454"/>
                </a:cubicBezTo>
                <a:cubicBezTo>
                  <a:pt x="9194363" y="2581228"/>
                  <a:pt x="9189981" y="2585615"/>
                  <a:pt x="9185598" y="2590001"/>
                </a:cubicBezTo>
                <a:cubicBezTo>
                  <a:pt x="9176833" y="2594388"/>
                  <a:pt x="9176833" y="2603162"/>
                  <a:pt x="9176833" y="2607549"/>
                </a:cubicBezTo>
                <a:cubicBezTo>
                  <a:pt x="9185598" y="2625095"/>
                  <a:pt x="9189981" y="2642643"/>
                  <a:pt x="9185598" y="2664576"/>
                </a:cubicBezTo>
                <a:cubicBezTo>
                  <a:pt x="9185598" y="2677736"/>
                  <a:pt x="9189981" y="2686510"/>
                  <a:pt x="9194363" y="2699670"/>
                </a:cubicBezTo>
                <a:cubicBezTo>
                  <a:pt x="9203128" y="2712831"/>
                  <a:pt x="9194363" y="2734764"/>
                  <a:pt x="9176833" y="2743538"/>
                </a:cubicBezTo>
                <a:cubicBezTo>
                  <a:pt x="9176833" y="2743538"/>
                  <a:pt x="9172451" y="2739151"/>
                  <a:pt x="9168069" y="2739151"/>
                </a:cubicBezTo>
                <a:cubicBezTo>
                  <a:pt x="9168069" y="2734764"/>
                  <a:pt x="9168069" y="2730377"/>
                  <a:pt x="9168069" y="2725991"/>
                </a:cubicBezTo>
                <a:cubicBezTo>
                  <a:pt x="9168069" y="2725991"/>
                  <a:pt x="9163686" y="2725991"/>
                  <a:pt x="9163686" y="2721604"/>
                </a:cubicBezTo>
                <a:cubicBezTo>
                  <a:pt x="9163686" y="2725991"/>
                  <a:pt x="9163686" y="2725991"/>
                  <a:pt x="9163686" y="2725991"/>
                </a:cubicBezTo>
                <a:cubicBezTo>
                  <a:pt x="9154921" y="2730377"/>
                  <a:pt x="9154921" y="2743538"/>
                  <a:pt x="9150539" y="2747925"/>
                </a:cubicBezTo>
                <a:cubicBezTo>
                  <a:pt x="9150539" y="2752311"/>
                  <a:pt x="9146156" y="2756698"/>
                  <a:pt x="9141774" y="2752311"/>
                </a:cubicBezTo>
                <a:cubicBezTo>
                  <a:pt x="9137391" y="2752311"/>
                  <a:pt x="9137391" y="2752311"/>
                  <a:pt x="9133009" y="2752311"/>
                </a:cubicBezTo>
                <a:cubicBezTo>
                  <a:pt x="9128627" y="2756698"/>
                  <a:pt x="9124244" y="2761085"/>
                  <a:pt x="9115479" y="2761085"/>
                </a:cubicBezTo>
                <a:cubicBezTo>
                  <a:pt x="9111097" y="2761085"/>
                  <a:pt x="9102332" y="2761085"/>
                  <a:pt x="9097949" y="2761085"/>
                </a:cubicBezTo>
                <a:cubicBezTo>
                  <a:pt x="9093567" y="2761085"/>
                  <a:pt x="9089185" y="2765471"/>
                  <a:pt x="9089185" y="2769858"/>
                </a:cubicBezTo>
                <a:cubicBezTo>
                  <a:pt x="9080420" y="2783018"/>
                  <a:pt x="9071655" y="2796179"/>
                  <a:pt x="9062890" y="2809339"/>
                </a:cubicBezTo>
                <a:cubicBezTo>
                  <a:pt x="9062890" y="2813726"/>
                  <a:pt x="9054125" y="2813726"/>
                  <a:pt x="9049743" y="2813726"/>
                </a:cubicBezTo>
                <a:cubicBezTo>
                  <a:pt x="9045360" y="2809339"/>
                  <a:pt x="9040978" y="2804952"/>
                  <a:pt x="9036595" y="2800566"/>
                </a:cubicBezTo>
                <a:cubicBezTo>
                  <a:pt x="9032213" y="2791792"/>
                  <a:pt x="9027830" y="2787405"/>
                  <a:pt x="9027830" y="2778632"/>
                </a:cubicBezTo>
                <a:cubicBezTo>
                  <a:pt x="9023448" y="2778632"/>
                  <a:pt x="9027830" y="2774245"/>
                  <a:pt x="9027830" y="2769858"/>
                </a:cubicBezTo>
                <a:cubicBezTo>
                  <a:pt x="9032213" y="2765471"/>
                  <a:pt x="9032213" y="2765471"/>
                  <a:pt x="9027830" y="2761085"/>
                </a:cubicBezTo>
                <a:cubicBezTo>
                  <a:pt x="9027830" y="2761085"/>
                  <a:pt x="9023448" y="2761085"/>
                  <a:pt x="9023448" y="2761085"/>
                </a:cubicBezTo>
                <a:cubicBezTo>
                  <a:pt x="9019066" y="2765471"/>
                  <a:pt x="9019066" y="2765471"/>
                  <a:pt x="9014683" y="2765471"/>
                </a:cubicBezTo>
                <a:cubicBezTo>
                  <a:pt x="9010301" y="2769858"/>
                  <a:pt x="9010301" y="2774245"/>
                  <a:pt x="9010301" y="2778632"/>
                </a:cubicBezTo>
                <a:cubicBezTo>
                  <a:pt x="9014683" y="2783018"/>
                  <a:pt x="9019066" y="2787405"/>
                  <a:pt x="9023448" y="2791792"/>
                </a:cubicBezTo>
                <a:cubicBezTo>
                  <a:pt x="9027830" y="2800566"/>
                  <a:pt x="9023448" y="2818112"/>
                  <a:pt x="9014683" y="2818112"/>
                </a:cubicBezTo>
                <a:cubicBezTo>
                  <a:pt x="9014683" y="2818112"/>
                  <a:pt x="9010301" y="2818112"/>
                  <a:pt x="9010301" y="2818112"/>
                </a:cubicBezTo>
                <a:cubicBezTo>
                  <a:pt x="9005918" y="2818112"/>
                  <a:pt x="8997153" y="2813726"/>
                  <a:pt x="8992771" y="2818112"/>
                </a:cubicBezTo>
                <a:cubicBezTo>
                  <a:pt x="8988388" y="2822499"/>
                  <a:pt x="8984006" y="2831273"/>
                  <a:pt x="8984006" y="2835659"/>
                </a:cubicBezTo>
                <a:cubicBezTo>
                  <a:pt x="8979624" y="2844433"/>
                  <a:pt x="8970859" y="2844433"/>
                  <a:pt x="8966476" y="2840046"/>
                </a:cubicBezTo>
                <a:cubicBezTo>
                  <a:pt x="8966476" y="2840046"/>
                  <a:pt x="8966476" y="2835659"/>
                  <a:pt x="8962094" y="2835659"/>
                </a:cubicBezTo>
                <a:cubicBezTo>
                  <a:pt x="8962094" y="2831273"/>
                  <a:pt x="8957711" y="2826886"/>
                  <a:pt x="8957711" y="2818112"/>
                </a:cubicBezTo>
                <a:cubicBezTo>
                  <a:pt x="8953329" y="2813726"/>
                  <a:pt x="8962094" y="2800566"/>
                  <a:pt x="8966476" y="2796179"/>
                </a:cubicBezTo>
                <a:cubicBezTo>
                  <a:pt x="8970859" y="2796179"/>
                  <a:pt x="8975241" y="2796179"/>
                  <a:pt x="8975241" y="2796179"/>
                </a:cubicBezTo>
                <a:cubicBezTo>
                  <a:pt x="8984006" y="2796179"/>
                  <a:pt x="8988388" y="2791792"/>
                  <a:pt x="8992771" y="2783018"/>
                </a:cubicBezTo>
                <a:cubicBezTo>
                  <a:pt x="8979624" y="2783018"/>
                  <a:pt x="8970859" y="2783018"/>
                  <a:pt x="8957711" y="2787405"/>
                </a:cubicBezTo>
                <a:cubicBezTo>
                  <a:pt x="8957711" y="2787405"/>
                  <a:pt x="8953329" y="2791792"/>
                  <a:pt x="8948946" y="2791792"/>
                </a:cubicBezTo>
                <a:cubicBezTo>
                  <a:pt x="8944564" y="2800566"/>
                  <a:pt x="8940182" y="2800566"/>
                  <a:pt x="8931417" y="2800566"/>
                </a:cubicBezTo>
                <a:cubicBezTo>
                  <a:pt x="8931417" y="2800566"/>
                  <a:pt x="8927034" y="2804952"/>
                  <a:pt x="8922652" y="2804952"/>
                </a:cubicBezTo>
                <a:cubicBezTo>
                  <a:pt x="8922652" y="2804952"/>
                  <a:pt x="8922652" y="2804952"/>
                  <a:pt x="8922652" y="2809339"/>
                </a:cubicBezTo>
                <a:cubicBezTo>
                  <a:pt x="8944564" y="2813726"/>
                  <a:pt x="8944564" y="2831273"/>
                  <a:pt x="8948946" y="2844433"/>
                </a:cubicBezTo>
                <a:cubicBezTo>
                  <a:pt x="8948946" y="2861980"/>
                  <a:pt x="8948946" y="2883914"/>
                  <a:pt x="8944564" y="2905848"/>
                </a:cubicBezTo>
                <a:cubicBezTo>
                  <a:pt x="8944564" y="2910235"/>
                  <a:pt x="8940182" y="2914621"/>
                  <a:pt x="8935799" y="2919008"/>
                </a:cubicBezTo>
                <a:cubicBezTo>
                  <a:pt x="8935799" y="2923395"/>
                  <a:pt x="8931417" y="2923395"/>
                  <a:pt x="8931417" y="2923395"/>
                </a:cubicBezTo>
                <a:cubicBezTo>
                  <a:pt x="8927034" y="2927781"/>
                  <a:pt x="8909504" y="2923395"/>
                  <a:pt x="8909504" y="2914621"/>
                </a:cubicBezTo>
                <a:cubicBezTo>
                  <a:pt x="8905122" y="2901461"/>
                  <a:pt x="8900740" y="2888301"/>
                  <a:pt x="8891975" y="2875140"/>
                </a:cubicBezTo>
                <a:cubicBezTo>
                  <a:pt x="8896357" y="2870753"/>
                  <a:pt x="8896357" y="2866367"/>
                  <a:pt x="8896357" y="2861980"/>
                </a:cubicBezTo>
                <a:cubicBezTo>
                  <a:pt x="8896357" y="2857593"/>
                  <a:pt x="8891975" y="2857593"/>
                  <a:pt x="8887592" y="2857593"/>
                </a:cubicBezTo>
                <a:cubicBezTo>
                  <a:pt x="8878827" y="2853207"/>
                  <a:pt x="8878827" y="2848820"/>
                  <a:pt x="8878827" y="2844433"/>
                </a:cubicBezTo>
                <a:cubicBezTo>
                  <a:pt x="8874445" y="2835659"/>
                  <a:pt x="8878827" y="2831273"/>
                  <a:pt x="8883210" y="2826886"/>
                </a:cubicBezTo>
                <a:cubicBezTo>
                  <a:pt x="8887592" y="2818112"/>
                  <a:pt x="8896357" y="2813726"/>
                  <a:pt x="8900740" y="2804952"/>
                </a:cubicBezTo>
                <a:cubicBezTo>
                  <a:pt x="8905122" y="2800566"/>
                  <a:pt x="8905122" y="2800566"/>
                  <a:pt x="8905122" y="2796179"/>
                </a:cubicBezTo>
                <a:cubicBezTo>
                  <a:pt x="8905122" y="2791792"/>
                  <a:pt x="8905122" y="2787405"/>
                  <a:pt x="8905122" y="2783018"/>
                </a:cubicBezTo>
                <a:cubicBezTo>
                  <a:pt x="8922652" y="2769858"/>
                  <a:pt x="8935799" y="2756698"/>
                  <a:pt x="8948946" y="2739151"/>
                </a:cubicBezTo>
                <a:cubicBezTo>
                  <a:pt x="8953329" y="2734764"/>
                  <a:pt x="8957711" y="2730377"/>
                  <a:pt x="8962094" y="2730377"/>
                </a:cubicBezTo>
                <a:cubicBezTo>
                  <a:pt x="8975241" y="2725991"/>
                  <a:pt x="8988388" y="2725991"/>
                  <a:pt x="9001536" y="2721604"/>
                </a:cubicBezTo>
                <a:cubicBezTo>
                  <a:pt x="9010301" y="2717217"/>
                  <a:pt x="9019066" y="2717217"/>
                  <a:pt x="9032213" y="2717217"/>
                </a:cubicBezTo>
                <a:cubicBezTo>
                  <a:pt x="9032213" y="2717217"/>
                  <a:pt x="9036595" y="2717217"/>
                  <a:pt x="9036595" y="2712831"/>
                </a:cubicBezTo>
                <a:cubicBezTo>
                  <a:pt x="9040978" y="2699670"/>
                  <a:pt x="9040978" y="2686510"/>
                  <a:pt x="9049743" y="2673350"/>
                </a:cubicBezTo>
                <a:cubicBezTo>
                  <a:pt x="9049743" y="2668963"/>
                  <a:pt x="9049743" y="2664576"/>
                  <a:pt x="9049743" y="2660190"/>
                </a:cubicBezTo>
                <a:cubicBezTo>
                  <a:pt x="9049743" y="2655803"/>
                  <a:pt x="9045360" y="2651416"/>
                  <a:pt x="9049743" y="2647029"/>
                </a:cubicBezTo>
                <a:cubicBezTo>
                  <a:pt x="9054125" y="2642643"/>
                  <a:pt x="9054125" y="2638256"/>
                  <a:pt x="9058508" y="2638256"/>
                </a:cubicBezTo>
                <a:cubicBezTo>
                  <a:pt x="9062890" y="2638256"/>
                  <a:pt x="9062890" y="2638256"/>
                  <a:pt x="9062890" y="2647029"/>
                </a:cubicBezTo>
                <a:cubicBezTo>
                  <a:pt x="9067272" y="2647029"/>
                  <a:pt x="9067272" y="2651416"/>
                  <a:pt x="9067272" y="2655803"/>
                </a:cubicBezTo>
                <a:cubicBezTo>
                  <a:pt x="9067272" y="2655803"/>
                  <a:pt x="9071655" y="2660190"/>
                  <a:pt x="9076037" y="2660190"/>
                </a:cubicBezTo>
                <a:cubicBezTo>
                  <a:pt x="9089185" y="2655803"/>
                  <a:pt x="9102332" y="2647029"/>
                  <a:pt x="9106714" y="2629482"/>
                </a:cubicBezTo>
                <a:cubicBezTo>
                  <a:pt x="9106714" y="2625095"/>
                  <a:pt x="9106714" y="2616322"/>
                  <a:pt x="9111097" y="2616322"/>
                </a:cubicBezTo>
                <a:cubicBezTo>
                  <a:pt x="9128627" y="2590001"/>
                  <a:pt x="9124244" y="2559294"/>
                  <a:pt x="9124244" y="2532973"/>
                </a:cubicBezTo>
                <a:cubicBezTo>
                  <a:pt x="9124244" y="2528587"/>
                  <a:pt x="9119862" y="2528587"/>
                  <a:pt x="9119862" y="2524200"/>
                </a:cubicBezTo>
                <a:cubicBezTo>
                  <a:pt x="9106714" y="2519813"/>
                  <a:pt x="9111097" y="2506653"/>
                  <a:pt x="9111097" y="2497880"/>
                </a:cubicBezTo>
                <a:cubicBezTo>
                  <a:pt x="9106714" y="2475946"/>
                  <a:pt x="9115479" y="2458399"/>
                  <a:pt x="9128627" y="2445239"/>
                </a:cubicBezTo>
                <a:cubicBezTo>
                  <a:pt x="9130818" y="2443045"/>
                  <a:pt x="9134105" y="2441948"/>
                  <a:pt x="9136844" y="2441948"/>
                </a:cubicBezTo>
                <a:close/>
                <a:moveTo>
                  <a:pt x="6643782" y="2414531"/>
                </a:moveTo>
                <a:cubicBezTo>
                  <a:pt x="6621870" y="2414531"/>
                  <a:pt x="6599958" y="2436465"/>
                  <a:pt x="6599958" y="2462786"/>
                </a:cubicBezTo>
                <a:cubicBezTo>
                  <a:pt x="6599958" y="2467172"/>
                  <a:pt x="6604340" y="2471559"/>
                  <a:pt x="6608723" y="2471559"/>
                </a:cubicBezTo>
                <a:cubicBezTo>
                  <a:pt x="6617488" y="2475946"/>
                  <a:pt x="6626252" y="2480332"/>
                  <a:pt x="6635017" y="2480332"/>
                </a:cubicBezTo>
                <a:cubicBezTo>
                  <a:pt x="6639400" y="2484719"/>
                  <a:pt x="6652547" y="2475946"/>
                  <a:pt x="6656930" y="2471559"/>
                </a:cubicBezTo>
                <a:cubicBezTo>
                  <a:pt x="6656930" y="2462786"/>
                  <a:pt x="6661312" y="2449625"/>
                  <a:pt x="6665694" y="2440852"/>
                </a:cubicBezTo>
                <a:cubicBezTo>
                  <a:pt x="6661312" y="2436465"/>
                  <a:pt x="6661312" y="2427691"/>
                  <a:pt x="6656930" y="2423305"/>
                </a:cubicBezTo>
                <a:cubicBezTo>
                  <a:pt x="6656930" y="2418918"/>
                  <a:pt x="6652547" y="2418918"/>
                  <a:pt x="6643782" y="2414531"/>
                </a:cubicBezTo>
                <a:close/>
                <a:moveTo>
                  <a:pt x="5967243" y="2392597"/>
                </a:moveTo>
                <a:cubicBezTo>
                  <a:pt x="5960121" y="2394791"/>
                  <a:pt x="5953547" y="2399178"/>
                  <a:pt x="5946974" y="2405758"/>
                </a:cubicBezTo>
                <a:cubicBezTo>
                  <a:pt x="5938209" y="2410145"/>
                  <a:pt x="5929444" y="2414531"/>
                  <a:pt x="5920679" y="2414531"/>
                </a:cubicBezTo>
                <a:cubicBezTo>
                  <a:pt x="5907532" y="2418918"/>
                  <a:pt x="5894385" y="2427691"/>
                  <a:pt x="5885620" y="2436465"/>
                </a:cubicBezTo>
                <a:cubicBezTo>
                  <a:pt x="5898767" y="2458399"/>
                  <a:pt x="5903150" y="2462786"/>
                  <a:pt x="5929444" y="2458399"/>
                </a:cubicBezTo>
                <a:cubicBezTo>
                  <a:pt x="5929444" y="2458399"/>
                  <a:pt x="5933827" y="2458399"/>
                  <a:pt x="5933827" y="2458399"/>
                </a:cubicBezTo>
                <a:cubicBezTo>
                  <a:pt x="5938209" y="2458399"/>
                  <a:pt x="5942592" y="2458399"/>
                  <a:pt x="5942592" y="2462786"/>
                </a:cubicBezTo>
                <a:cubicBezTo>
                  <a:pt x="5942592" y="2467172"/>
                  <a:pt x="5942592" y="2471559"/>
                  <a:pt x="5938209" y="2471559"/>
                </a:cubicBezTo>
                <a:cubicBezTo>
                  <a:pt x="5933827" y="2475946"/>
                  <a:pt x="5933827" y="2475946"/>
                  <a:pt x="5929444" y="2475946"/>
                </a:cubicBezTo>
                <a:cubicBezTo>
                  <a:pt x="5920679" y="2475946"/>
                  <a:pt x="5911914" y="2480332"/>
                  <a:pt x="5903150" y="2484719"/>
                </a:cubicBezTo>
                <a:cubicBezTo>
                  <a:pt x="5894385" y="2489106"/>
                  <a:pt x="5890002" y="2493493"/>
                  <a:pt x="5881237" y="2493493"/>
                </a:cubicBezTo>
                <a:cubicBezTo>
                  <a:pt x="5876855" y="2497880"/>
                  <a:pt x="5872472" y="2497880"/>
                  <a:pt x="5872472" y="2497880"/>
                </a:cubicBezTo>
                <a:cubicBezTo>
                  <a:pt x="5863708" y="2502266"/>
                  <a:pt x="5854943" y="2497880"/>
                  <a:pt x="5850560" y="2489106"/>
                </a:cubicBezTo>
                <a:cubicBezTo>
                  <a:pt x="5850560" y="2480332"/>
                  <a:pt x="5846178" y="2475946"/>
                  <a:pt x="5837413" y="2471559"/>
                </a:cubicBezTo>
                <a:cubicBezTo>
                  <a:pt x="5837413" y="2471559"/>
                  <a:pt x="5833030" y="2471559"/>
                  <a:pt x="5833030" y="2467172"/>
                </a:cubicBezTo>
                <a:cubicBezTo>
                  <a:pt x="5828648" y="2467172"/>
                  <a:pt x="5828648" y="2462786"/>
                  <a:pt x="5828648" y="2458399"/>
                </a:cubicBezTo>
                <a:cubicBezTo>
                  <a:pt x="5833030" y="2454012"/>
                  <a:pt x="5837413" y="2454012"/>
                  <a:pt x="5841795" y="2449625"/>
                </a:cubicBezTo>
                <a:cubicBezTo>
                  <a:pt x="5841795" y="2445239"/>
                  <a:pt x="5841795" y="2440852"/>
                  <a:pt x="5837413" y="2440852"/>
                </a:cubicBezTo>
                <a:cubicBezTo>
                  <a:pt x="5819883" y="2440852"/>
                  <a:pt x="5802353" y="2432078"/>
                  <a:pt x="5789206" y="2423305"/>
                </a:cubicBezTo>
                <a:cubicBezTo>
                  <a:pt x="5789206" y="2423305"/>
                  <a:pt x="5789206" y="2423305"/>
                  <a:pt x="5789206" y="2418918"/>
                </a:cubicBezTo>
                <a:cubicBezTo>
                  <a:pt x="5780441" y="2418918"/>
                  <a:pt x="5771676" y="2418918"/>
                  <a:pt x="5771676" y="2423305"/>
                </a:cubicBezTo>
                <a:cubicBezTo>
                  <a:pt x="5762911" y="2436465"/>
                  <a:pt x="5754147" y="2445239"/>
                  <a:pt x="5745382" y="2458399"/>
                </a:cubicBezTo>
                <a:cubicBezTo>
                  <a:pt x="5740999" y="2462786"/>
                  <a:pt x="5740999" y="2467172"/>
                  <a:pt x="5740999" y="2471559"/>
                </a:cubicBezTo>
                <a:cubicBezTo>
                  <a:pt x="5740999" y="2484719"/>
                  <a:pt x="5736617" y="2489106"/>
                  <a:pt x="5723469" y="2493493"/>
                </a:cubicBezTo>
                <a:cubicBezTo>
                  <a:pt x="5719087" y="2493493"/>
                  <a:pt x="5719087" y="2497880"/>
                  <a:pt x="5714705" y="2502266"/>
                </a:cubicBezTo>
                <a:cubicBezTo>
                  <a:pt x="5714705" y="2511040"/>
                  <a:pt x="5714705" y="2519813"/>
                  <a:pt x="5714705" y="2528587"/>
                </a:cubicBezTo>
                <a:cubicBezTo>
                  <a:pt x="5714705" y="2537360"/>
                  <a:pt x="5710322" y="2546134"/>
                  <a:pt x="5705940" y="2550521"/>
                </a:cubicBezTo>
                <a:cubicBezTo>
                  <a:pt x="5697175" y="2554908"/>
                  <a:pt x="5697175" y="2568068"/>
                  <a:pt x="5692792" y="2572454"/>
                </a:cubicBezTo>
                <a:cubicBezTo>
                  <a:pt x="5692792" y="2576841"/>
                  <a:pt x="5692792" y="2581228"/>
                  <a:pt x="5692792" y="2585615"/>
                </a:cubicBezTo>
                <a:cubicBezTo>
                  <a:pt x="5697175" y="2590001"/>
                  <a:pt x="5701557" y="2598775"/>
                  <a:pt x="5701557" y="2603162"/>
                </a:cubicBezTo>
                <a:cubicBezTo>
                  <a:pt x="5710322" y="2620709"/>
                  <a:pt x="5723469" y="2629482"/>
                  <a:pt x="5745382" y="2629482"/>
                </a:cubicBezTo>
                <a:cubicBezTo>
                  <a:pt x="5758529" y="2629482"/>
                  <a:pt x="5771676" y="2625095"/>
                  <a:pt x="5784824" y="2629482"/>
                </a:cubicBezTo>
                <a:cubicBezTo>
                  <a:pt x="5793589" y="2633869"/>
                  <a:pt x="5797971" y="2629482"/>
                  <a:pt x="5802353" y="2625095"/>
                </a:cubicBezTo>
                <a:cubicBezTo>
                  <a:pt x="5811118" y="2616322"/>
                  <a:pt x="5819883" y="2611935"/>
                  <a:pt x="5828648" y="2607549"/>
                </a:cubicBezTo>
                <a:cubicBezTo>
                  <a:pt x="5850560" y="2598775"/>
                  <a:pt x="5876855" y="2594388"/>
                  <a:pt x="5903150" y="2598775"/>
                </a:cubicBezTo>
                <a:cubicBezTo>
                  <a:pt x="5916297" y="2598775"/>
                  <a:pt x="5929444" y="2607549"/>
                  <a:pt x="5942592" y="2607549"/>
                </a:cubicBezTo>
                <a:cubicBezTo>
                  <a:pt x="5942592" y="2607549"/>
                  <a:pt x="5946974" y="2611935"/>
                  <a:pt x="5946974" y="2611935"/>
                </a:cubicBezTo>
                <a:cubicBezTo>
                  <a:pt x="5951356" y="2616322"/>
                  <a:pt x="5955739" y="2616322"/>
                  <a:pt x="5955739" y="2620709"/>
                </a:cubicBezTo>
                <a:cubicBezTo>
                  <a:pt x="5973269" y="2625095"/>
                  <a:pt x="5986416" y="2629482"/>
                  <a:pt x="5999563" y="2633869"/>
                </a:cubicBezTo>
                <a:cubicBezTo>
                  <a:pt x="6008328" y="2633869"/>
                  <a:pt x="6017093" y="2638256"/>
                  <a:pt x="6025858" y="2633869"/>
                </a:cubicBezTo>
                <a:cubicBezTo>
                  <a:pt x="6034623" y="2629482"/>
                  <a:pt x="6047770" y="2629482"/>
                  <a:pt x="6056535" y="2633869"/>
                </a:cubicBezTo>
                <a:cubicBezTo>
                  <a:pt x="6065300" y="2633869"/>
                  <a:pt x="6074065" y="2633869"/>
                  <a:pt x="6082830" y="2629482"/>
                </a:cubicBezTo>
                <a:cubicBezTo>
                  <a:pt x="6087212" y="2625095"/>
                  <a:pt x="6091595" y="2620709"/>
                  <a:pt x="6095977" y="2620709"/>
                </a:cubicBezTo>
                <a:cubicBezTo>
                  <a:pt x="6104742" y="2616322"/>
                  <a:pt x="6104742" y="2607549"/>
                  <a:pt x="6104742" y="2598775"/>
                </a:cubicBezTo>
                <a:cubicBezTo>
                  <a:pt x="6104742" y="2581228"/>
                  <a:pt x="6095977" y="2563681"/>
                  <a:pt x="6074065" y="2554908"/>
                </a:cubicBezTo>
                <a:cubicBezTo>
                  <a:pt x="6056535" y="2546134"/>
                  <a:pt x="6039005" y="2532973"/>
                  <a:pt x="6025858" y="2519813"/>
                </a:cubicBezTo>
                <a:cubicBezTo>
                  <a:pt x="6012711" y="2506653"/>
                  <a:pt x="5999563" y="2497880"/>
                  <a:pt x="5982034" y="2493493"/>
                </a:cubicBezTo>
                <a:cubicBezTo>
                  <a:pt x="5968886" y="2489106"/>
                  <a:pt x="5960121" y="2480332"/>
                  <a:pt x="5955739" y="2471559"/>
                </a:cubicBezTo>
                <a:cubicBezTo>
                  <a:pt x="5951356" y="2471559"/>
                  <a:pt x="5955739" y="2467172"/>
                  <a:pt x="5955739" y="2462786"/>
                </a:cubicBezTo>
                <a:cubicBezTo>
                  <a:pt x="5964504" y="2458399"/>
                  <a:pt x="5968886" y="2445239"/>
                  <a:pt x="5977651" y="2436465"/>
                </a:cubicBezTo>
                <a:cubicBezTo>
                  <a:pt x="5977651" y="2432078"/>
                  <a:pt x="5977651" y="2427691"/>
                  <a:pt x="5977651" y="2423305"/>
                </a:cubicBezTo>
                <a:cubicBezTo>
                  <a:pt x="5973269" y="2418918"/>
                  <a:pt x="5973269" y="2414531"/>
                  <a:pt x="5977651" y="2410145"/>
                </a:cubicBezTo>
                <a:cubicBezTo>
                  <a:pt x="5986416" y="2405758"/>
                  <a:pt x="5990798" y="2396984"/>
                  <a:pt x="5995181" y="2392597"/>
                </a:cubicBezTo>
                <a:cubicBezTo>
                  <a:pt x="5995181" y="2392597"/>
                  <a:pt x="5990798" y="2392597"/>
                  <a:pt x="5990798" y="2392597"/>
                </a:cubicBezTo>
                <a:cubicBezTo>
                  <a:pt x="5982034" y="2390404"/>
                  <a:pt x="5974364" y="2390404"/>
                  <a:pt x="5967243" y="2392597"/>
                </a:cubicBezTo>
                <a:close/>
                <a:moveTo>
                  <a:pt x="6367688" y="2379437"/>
                </a:moveTo>
                <a:cubicBezTo>
                  <a:pt x="6367688" y="2379437"/>
                  <a:pt x="6363306" y="2379437"/>
                  <a:pt x="6358924" y="2383824"/>
                </a:cubicBezTo>
                <a:cubicBezTo>
                  <a:pt x="6345776" y="2388211"/>
                  <a:pt x="6328246" y="2396984"/>
                  <a:pt x="6315099" y="2405758"/>
                </a:cubicBezTo>
                <a:cubicBezTo>
                  <a:pt x="6310717" y="2410145"/>
                  <a:pt x="6310717" y="2410145"/>
                  <a:pt x="6306334" y="2414531"/>
                </a:cubicBezTo>
                <a:cubicBezTo>
                  <a:pt x="6297569" y="2427691"/>
                  <a:pt x="6288804" y="2432078"/>
                  <a:pt x="6275657" y="2440852"/>
                </a:cubicBezTo>
                <a:cubicBezTo>
                  <a:pt x="6266892" y="2440852"/>
                  <a:pt x="6262510" y="2445239"/>
                  <a:pt x="6262510" y="2454012"/>
                </a:cubicBezTo>
                <a:cubicBezTo>
                  <a:pt x="6258127" y="2458399"/>
                  <a:pt x="6253745" y="2467172"/>
                  <a:pt x="6253745" y="2475946"/>
                </a:cubicBezTo>
                <a:cubicBezTo>
                  <a:pt x="6249362" y="2480332"/>
                  <a:pt x="6253745" y="2489106"/>
                  <a:pt x="6258127" y="2493493"/>
                </a:cubicBezTo>
                <a:cubicBezTo>
                  <a:pt x="6271275" y="2506653"/>
                  <a:pt x="6280040" y="2519813"/>
                  <a:pt x="6284422" y="2537360"/>
                </a:cubicBezTo>
                <a:cubicBezTo>
                  <a:pt x="6288804" y="2554908"/>
                  <a:pt x="6297569" y="2572454"/>
                  <a:pt x="6315099" y="2581228"/>
                </a:cubicBezTo>
                <a:cubicBezTo>
                  <a:pt x="6328246" y="2590001"/>
                  <a:pt x="6337011" y="2603162"/>
                  <a:pt x="6341394" y="2616322"/>
                </a:cubicBezTo>
                <a:cubicBezTo>
                  <a:pt x="6345776" y="2625095"/>
                  <a:pt x="6354541" y="2633869"/>
                  <a:pt x="6367688" y="2638256"/>
                </a:cubicBezTo>
                <a:cubicBezTo>
                  <a:pt x="6372071" y="2642643"/>
                  <a:pt x="6372071" y="2642643"/>
                  <a:pt x="6376453" y="2642643"/>
                </a:cubicBezTo>
                <a:cubicBezTo>
                  <a:pt x="6376453" y="2647029"/>
                  <a:pt x="6376453" y="2651416"/>
                  <a:pt x="6376453" y="2651416"/>
                </a:cubicBezTo>
                <a:cubicBezTo>
                  <a:pt x="6363306" y="2655803"/>
                  <a:pt x="6358924" y="2664576"/>
                  <a:pt x="6358924" y="2677736"/>
                </a:cubicBezTo>
                <a:cubicBezTo>
                  <a:pt x="6354541" y="2686510"/>
                  <a:pt x="6354541" y="2695284"/>
                  <a:pt x="6350159" y="2704057"/>
                </a:cubicBezTo>
                <a:cubicBezTo>
                  <a:pt x="6341394" y="2721604"/>
                  <a:pt x="6350159" y="2739151"/>
                  <a:pt x="6354541" y="2756698"/>
                </a:cubicBezTo>
                <a:cubicBezTo>
                  <a:pt x="6358924" y="2756698"/>
                  <a:pt x="6363306" y="2761085"/>
                  <a:pt x="6363306" y="2761085"/>
                </a:cubicBezTo>
                <a:cubicBezTo>
                  <a:pt x="6367688" y="2765471"/>
                  <a:pt x="6376453" y="2765471"/>
                  <a:pt x="6380836" y="2765471"/>
                </a:cubicBezTo>
                <a:cubicBezTo>
                  <a:pt x="6385218" y="2765471"/>
                  <a:pt x="6393983" y="2769858"/>
                  <a:pt x="6398365" y="2774245"/>
                </a:cubicBezTo>
                <a:cubicBezTo>
                  <a:pt x="6411513" y="2787405"/>
                  <a:pt x="6429043" y="2791792"/>
                  <a:pt x="6446572" y="2791792"/>
                </a:cubicBezTo>
                <a:cubicBezTo>
                  <a:pt x="6450955" y="2791792"/>
                  <a:pt x="6455337" y="2791792"/>
                  <a:pt x="6455337" y="2791792"/>
                </a:cubicBezTo>
                <a:cubicBezTo>
                  <a:pt x="6472867" y="2787405"/>
                  <a:pt x="6490397" y="2787405"/>
                  <a:pt x="6507927" y="2783018"/>
                </a:cubicBezTo>
                <a:cubicBezTo>
                  <a:pt x="6507927" y="2783018"/>
                  <a:pt x="6512309" y="2783018"/>
                  <a:pt x="6507927" y="2778632"/>
                </a:cubicBezTo>
                <a:cubicBezTo>
                  <a:pt x="6503544" y="2761085"/>
                  <a:pt x="6494779" y="2743538"/>
                  <a:pt x="6494779" y="2721604"/>
                </a:cubicBezTo>
                <a:cubicBezTo>
                  <a:pt x="6499162" y="2712831"/>
                  <a:pt x="6490397" y="2704057"/>
                  <a:pt x="6481632" y="2695284"/>
                </a:cubicBezTo>
                <a:cubicBezTo>
                  <a:pt x="6481632" y="2695284"/>
                  <a:pt x="6477249" y="2690897"/>
                  <a:pt x="6477249" y="2686510"/>
                </a:cubicBezTo>
                <a:cubicBezTo>
                  <a:pt x="6477249" y="2682123"/>
                  <a:pt x="6481632" y="2677736"/>
                  <a:pt x="6477249" y="2673350"/>
                </a:cubicBezTo>
                <a:cubicBezTo>
                  <a:pt x="6472867" y="2668963"/>
                  <a:pt x="6472867" y="2668963"/>
                  <a:pt x="6468485" y="2668963"/>
                </a:cubicBezTo>
                <a:cubicBezTo>
                  <a:pt x="6459720" y="2668963"/>
                  <a:pt x="6455337" y="2664576"/>
                  <a:pt x="6450955" y="2655803"/>
                </a:cubicBezTo>
                <a:cubicBezTo>
                  <a:pt x="6450955" y="2651416"/>
                  <a:pt x="6450955" y="2647029"/>
                  <a:pt x="6450955" y="2642643"/>
                </a:cubicBezTo>
                <a:cubicBezTo>
                  <a:pt x="6450955" y="2629482"/>
                  <a:pt x="6450955" y="2616322"/>
                  <a:pt x="6442190" y="2603162"/>
                </a:cubicBezTo>
                <a:cubicBezTo>
                  <a:pt x="6433425" y="2594388"/>
                  <a:pt x="6429043" y="2585615"/>
                  <a:pt x="6433425" y="2572454"/>
                </a:cubicBezTo>
                <a:cubicBezTo>
                  <a:pt x="6433425" y="2568068"/>
                  <a:pt x="6433425" y="2568068"/>
                  <a:pt x="6433425" y="2563681"/>
                </a:cubicBezTo>
                <a:cubicBezTo>
                  <a:pt x="6433425" y="2559294"/>
                  <a:pt x="6429043" y="2554908"/>
                  <a:pt x="6424660" y="2554908"/>
                </a:cubicBezTo>
                <a:cubicBezTo>
                  <a:pt x="6407130" y="2550521"/>
                  <a:pt x="6389601" y="2537360"/>
                  <a:pt x="6380836" y="2519813"/>
                </a:cubicBezTo>
                <a:cubicBezTo>
                  <a:pt x="6376453" y="2511040"/>
                  <a:pt x="6367688" y="2502266"/>
                  <a:pt x="6358924" y="2493493"/>
                </a:cubicBezTo>
                <a:cubicBezTo>
                  <a:pt x="6354541" y="2484719"/>
                  <a:pt x="6354541" y="2484719"/>
                  <a:pt x="6367688" y="2480332"/>
                </a:cubicBezTo>
                <a:cubicBezTo>
                  <a:pt x="6367688" y="2480332"/>
                  <a:pt x="6367688" y="2480332"/>
                  <a:pt x="6372071" y="2480332"/>
                </a:cubicBezTo>
                <a:cubicBezTo>
                  <a:pt x="6376453" y="2480332"/>
                  <a:pt x="6376453" y="2475946"/>
                  <a:pt x="6376453" y="2467172"/>
                </a:cubicBezTo>
                <a:cubicBezTo>
                  <a:pt x="6376453" y="2449625"/>
                  <a:pt x="6380836" y="2445239"/>
                  <a:pt x="6393983" y="2445239"/>
                </a:cubicBezTo>
                <a:cubicBezTo>
                  <a:pt x="6402748" y="2440852"/>
                  <a:pt x="6407130" y="2445239"/>
                  <a:pt x="6415895" y="2440852"/>
                </a:cubicBezTo>
                <a:cubicBezTo>
                  <a:pt x="6420278" y="2440852"/>
                  <a:pt x="6420278" y="2440852"/>
                  <a:pt x="6420278" y="2436465"/>
                </a:cubicBezTo>
                <a:cubicBezTo>
                  <a:pt x="6420278" y="2427691"/>
                  <a:pt x="6424660" y="2418918"/>
                  <a:pt x="6424660" y="2414531"/>
                </a:cubicBezTo>
                <a:cubicBezTo>
                  <a:pt x="6424660" y="2405758"/>
                  <a:pt x="6424660" y="2401371"/>
                  <a:pt x="6420278" y="2392597"/>
                </a:cubicBezTo>
                <a:cubicBezTo>
                  <a:pt x="6415895" y="2388211"/>
                  <a:pt x="6411513" y="2383824"/>
                  <a:pt x="6407130" y="2383824"/>
                </a:cubicBezTo>
                <a:cubicBezTo>
                  <a:pt x="6393983" y="2388211"/>
                  <a:pt x="6380836" y="2383824"/>
                  <a:pt x="6367688" y="2379437"/>
                </a:cubicBezTo>
                <a:close/>
                <a:moveTo>
                  <a:pt x="5881237" y="2370664"/>
                </a:moveTo>
                <a:cubicBezTo>
                  <a:pt x="5885620" y="2375050"/>
                  <a:pt x="5885620" y="2375050"/>
                  <a:pt x="5885620" y="2375050"/>
                </a:cubicBezTo>
                <a:cubicBezTo>
                  <a:pt x="5885620" y="2375050"/>
                  <a:pt x="5885620" y="2370664"/>
                  <a:pt x="5885620" y="2370664"/>
                </a:cubicBezTo>
                <a:cubicBezTo>
                  <a:pt x="5881237" y="2370664"/>
                  <a:pt x="5881237" y="2370664"/>
                  <a:pt x="5881237" y="2370664"/>
                </a:cubicBezTo>
                <a:close/>
                <a:moveTo>
                  <a:pt x="2997591" y="2370664"/>
                </a:moveTo>
                <a:cubicBezTo>
                  <a:pt x="3006356" y="2379437"/>
                  <a:pt x="3015120" y="2383824"/>
                  <a:pt x="3028268" y="2388211"/>
                </a:cubicBezTo>
                <a:cubicBezTo>
                  <a:pt x="3045798" y="2396984"/>
                  <a:pt x="3041415" y="2392597"/>
                  <a:pt x="3041415" y="2414531"/>
                </a:cubicBezTo>
                <a:cubicBezTo>
                  <a:pt x="3037033" y="2414531"/>
                  <a:pt x="3032650" y="2414531"/>
                  <a:pt x="3028268" y="2414531"/>
                </a:cubicBezTo>
                <a:cubicBezTo>
                  <a:pt x="3023885" y="2410145"/>
                  <a:pt x="3019503" y="2405758"/>
                  <a:pt x="3015120" y="2401371"/>
                </a:cubicBezTo>
                <a:cubicBezTo>
                  <a:pt x="3010738" y="2401371"/>
                  <a:pt x="3006356" y="2401371"/>
                  <a:pt x="3001973" y="2396984"/>
                </a:cubicBezTo>
                <a:cubicBezTo>
                  <a:pt x="2997591" y="2392597"/>
                  <a:pt x="2993208" y="2383824"/>
                  <a:pt x="2993208" y="2375050"/>
                </a:cubicBezTo>
                <a:cubicBezTo>
                  <a:pt x="2993208" y="2370664"/>
                  <a:pt x="2997591" y="2370664"/>
                  <a:pt x="2997591" y="2370664"/>
                </a:cubicBezTo>
                <a:close/>
                <a:moveTo>
                  <a:pt x="2405961" y="2366277"/>
                </a:moveTo>
                <a:cubicBezTo>
                  <a:pt x="2401579" y="2366277"/>
                  <a:pt x="2401579" y="2366277"/>
                  <a:pt x="2401579" y="2370664"/>
                </a:cubicBezTo>
                <a:cubicBezTo>
                  <a:pt x="2397196" y="2370664"/>
                  <a:pt x="2397196" y="2375050"/>
                  <a:pt x="2397196" y="2375050"/>
                </a:cubicBezTo>
                <a:cubicBezTo>
                  <a:pt x="2388431" y="2379437"/>
                  <a:pt x="2384049" y="2379437"/>
                  <a:pt x="2375284" y="2383824"/>
                </a:cubicBezTo>
                <a:cubicBezTo>
                  <a:pt x="2366519" y="2375050"/>
                  <a:pt x="2362136" y="2370664"/>
                  <a:pt x="2348989" y="2375050"/>
                </a:cubicBezTo>
                <a:cubicBezTo>
                  <a:pt x="2305165" y="2379437"/>
                  <a:pt x="2313930" y="2375050"/>
                  <a:pt x="2283252" y="2410145"/>
                </a:cubicBezTo>
                <a:cubicBezTo>
                  <a:pt x="2283252" y="2410145"/>
                  <a:pt x="2283252" y="2410145"/>
                  <a:pt x="2283252" y="2414531"/>
                </a:cubicBezTo>
                <a:cubicBezTo>
                  <a:pt x="2283252" y="2414531"/>
                  <a:pt x="2278870" y="2418918"/>
                  <a:pt x="2283252" y="2418918"/>
                </a:cubicBezTo>
                <a:cubicBezTo>
                  <a:pt x="2283252" y="2427691"/>
                  <a:pt x="2283252" y="2432078"/>
                  <a:pt x="2283252" y="2440852"/>
                </a:cubicBezTo>
                <a:cubicBezTo>
                  <a:pt x="2278870" y="2449625"/>
                  <a:pt x="2274487" y="2467172"/>
                  <a:pt x="2265723" y="2475946"/>
                </a:cubicBezTo>
                <a:cubicBezTo>
                  <a:pt x="2256958" y="2497880"/>
                  <a:pt x="2256958" y="2519813"/>
                  <a:pt x="2261340" y="2541747"/>
                </a:cubicBezTo>
                <a:cubicBezTo>
                  <a:pt x="2261340" y="2546134"/>
                  <a:pt x="2270105" y="2550521"/>
                  <a:pt x="2274487" y="2546134"/>
                </a:cubicBezTo>
                <a:cubicBezTo>
                  <a:pt x="2292017" y="2532973"/>
                  <a:pt x="2305165" y="2515427"/>
                  <a:pt x="2305165" y="2493493"/>
                </a:cubicBezTo>
                <a:cubicBezTo>
                  <a:pt x="2305165" y="2467172"/>
                  <a:pt x="2313930" y="2445239"/>
                  <a:pt x="2322695" y="2423305"/>
                </a:cubicBezTo>
                <a:cubicBezTo>
                  <a:pt x="2327077" y="2418918"/>
                  <a:pt x="2331459" y="2410145"/>
                  <a:pt x="2340224" y="2410145"/>
                </a:cubicBezTo>
                <a:cubicBezTo>
                  <a:pt x="2348989" y="2410145"/>
                  <a:pt x="2353371" y="2405758"/>
                  <a:pt x="2357754" y="2401371"/>
                </a:cubicBezTo>
                <a:cubicBezTo>
                  <a:pt x="2362136" y="2392597"/>
                  <a:pt x="2366519" y="2388211"/>
                  <a:pt x="2375284" y="2383824"/>
                </a:cubicBezTo>
                <a:cubicBezTo>
                  <a:pt x="2375284" y="2383824"/>
                  <a:pt x="2379666" y="2388211"/>
                  <a:pt x="2379666" y="2392597"/>
                </a:cubicBezTo>
                <a:cubicBezTo>
                  <a:pt x="2388431" y="2396984"/>
                  <a:pt x="2392814" y="2396984"/>
                  <a:pt x="2401579" y="2405758"/>
                </a:cubicBezTo>
                <a:cubicBezTo>
                  <a:pt x="2405961" y="2405758"/>
                  <a:pt x="2405961" y="2410145"/>
                  <a:pt x="2410343" y="2414531"/>
                </a:cubicBezTo>
                <a:cubicBezTo>
                  <a:pt x="2414726" y="2427691"/>
                  <a:pt x="2410343" y="2440852"/>
                  <a:pt x="2405961" y="2449625"/>
                </a:cubicBezTo>
                <a:cubicBezTo>
                  <a:pt x="2401579" y="2454012"/>
                  <a:pt x="2397196" y="2458399"/>
                  <a:pt x="2392814" y="2462786"/>
                </a:cubicBezTo>
                <a:cubicBezTo>
                  <a:pt x="2392814" y="2467172"/>
                  <a:pt x="2392814" y="2467172"/>
                  <a:pt x="2392814" y="2467172"/>
                </a:cubicBezTo>
                <a:cubicBezTo>
                  <a:pt x="2392814" y="2471559"/>
                  <a:pt x="2397196" y="2467172"/>
                  <a:pt x="2401579" y="2467172"/>
                </a:cubicBezTo>
                <a:cubicBezTo>
                  <a:pt x="2401579" y="2467172"/>
                  <a:pt x="2405961" y="2462786"/>
                  <a:pt x="2410343" y="2462786"/>
                </a:cubicBezTo>
                <a:cubicBezTo>
                  <a:pt x="2414726" y="2458399"/>
                  <a:pt x="2423491" y="2462786"/>
                  <a:pt x="2423491" y="2467172"/>
                </a:cubicBezTo>
                <a:cubicBezTo>
                  <a:pt x="2427873" y="2475946"/>
                  <a:pt x="2427873" y="2484719"/>
                  <a:pt x="2427873" y="2489106"/>
                </a:cubicBezTo>
                <a:cubicBezTo>
                  <a:pt x="2427873" y="2493493"/>
                  <a:pt x="2436638" y="2497880"/>
                  <a:pt x="2436638" y="2493493"/>
                </a:cubicBezTo>
                <a:cubicBezTo>
                  <a:pt x="2441021" y="2493493"/>
                  <a:pt x="2441021" y="2489106"/>
                  <a:pt x="2441021" y="2489106"/>
                </a:cubicBezTo>
                <a:cubicBezTo>
                  <a:pt x="2449785" y="2471559"/>
                  <a:pt x="2454168" y="2449625"/>
                  <a:pt x="2462933" y="2436465"/>
                </a:cubicBezTo>
                <a:cubicBezTo>
                  <a:pt x="2467315" y="2432078"/>
                  <a:pt x="2467315" y="2427691"/>
                  <a:pt x="2467315" y="2423305"/>
                </a:cubicBezTo>
                <a:cubicBezTo>
                  <a:pt x="2467315" y="2423305"/>
                  <a:pt x="2467315" y="2418918"/>
                  <a:pt x="2467315" y="2418918"/>
                </a:cubicBezTo>
                <a:cubicBezTo>
                  <a:pt x="2471698" y="2418918"/>
                  <a:pt x="2471698" y="2418918"/>
                  <a:pt x="2476080" y="2423305"/>
                </a:cubicBezTo>
                <a:cubicBezTo>
                  <a:pt x="2480463" y="2427691"/>
                  <a:pt x="2484845" y="2436465"/>
                  <a:pt x="2493610" y="2440852"/>
                </a:cubicBezTo>
                <a:cubicBezTo>
                  <a:pt x="2497992" y="2440852"/>
                  <a:pt x="2502375" y="2440852"/>
                  <a:pt x="2502375" y="2436465"/>
                </a:cubicBezTo>
                <a:cubicBezTo>
                  <a:pt x="2506757" y="2432078"/>
                  <a:pt x="2511140" y="2427691"/>
                  <a:pt x="2506757" y="2423305"/>
                </a:cubicBezTo>
                <a:cubicBezTo>
                  <a:pt x="2502375" y="2410145"/>
                  <a:pt x="2497992" y="2401371"/>
                  <a:pt x="2489227" y="2392597"/>
                </a:cubicBezTo>
                <a:cubicBezTo>
                  <a:pt x="2489227" y="2388211"/>
                  <a:pt x="2484845" y="2388211"/>
                  <a:pt x="2480463" y="2383824"/>
                </a:cubicBezTo>
                <a:cubicBezTo>
                  <a:pt x="2458550" y="2375050"/>
                  <a:pt x="2432255" y="2370664"/>
                  <a:pt x="2405961" y="2366277"/>
                </a:cubicBezTo>
                <a:close/>
                <a:moveTo>
                  <a:pt x="7064497" y="2357504"/>
                </a:moveTo>
                <a:cubicBezTo>
                  <a:pt x="7060114" y="2361890"/>
                  <a:pt x="7055732" y="2366277"/>
                  <a:pt x="7051349" y="2370664"/>
                </a:cubicBezTo>
                <a:cubicBezTo>
                  <a:pt x="7046967" y="2379437"/>
                  <a:pt x="7042584" y="2388211"/>
                  <a:pt x="7042584" y="2401371"/>
                </a:cubicBezTo>
                <a:cubicBezTo>
                  <a:pt x="7042584" y="2405758"/>
                  <a:pt x="7046967" y="2410145"/>
                  <a:pt x="7051349" y="2410145"/>
                </a:cubicBezTo>
                <a:cubicBezTo>
                  <a:pt x="7051349" y="2410145"/>
                  <a:pt x="7055732" y="2405758"/>
                  <a:pt x="7055732" y="2405758"/>
                </a:cubicBezTo>
                <a:cubicBezTo>
                  <a:pt x="7060114" y="2392597"/>
                  <a:pt x="7064497" y="2383824"/>
                  <a:pt x="7073262" y="2375050"/>
                </a:cubicBezTo>
                <a:cubicBezTo>
                  <a:pt x="7077644" y="2370664"/>
                  <a:pt x="7077644" y="2366277"/>
                  <a:pt x="7082026" y="2361890"/>
                </a:cubicBezTo>
                <a:cubicBezTo>
                  <a:pt x="7082026" y="2357504"/>
                  <a:pt x="7077644" y="2357504"/>
                  <a:pt x="7077644" y="2357504"/>
                </a:cubicBezTo>
                <a:cubicBezTo>
                  <a:pt x="7073262" y="2357504"/>
                  <a:pt x="7068879" y="2357504"/>
                  <a:pt x="7064497" y="2357504"/>
                </a:cubicBezTo>
                <a:close/>
                <a:moveTo>
                  <a:pt x="2857352" y="2309249"/>
                </a:moveTo>
                <a:cubicBezTo>
                  <a:pt x="2848587" y="2309249"/>
                  <a:pt x="2844205" y="2309249"/>
                  <a:pt x="2844205" y="2322409"/>
                </a:cubicBezTo>
                <a:cubicBezTo>
                  <a:pt x="2839823" y="2322409"/>
                  <a:pt x="2831058" y="2326796"/>
                  <a:pt x="2826675" y="2326796"/>
                </a:cubicBezTo>
                <a:cubicBezTo>
                  <a:pt x="2822293" y="2331183"/>
                  <a:pt x="2822293" y="2331183"/>
                  <a:pt x="2817911" y="2335570"/>
                </a:cubicBezTo>
                <a:cubicBezTo>
                  <a:pt x="2822293" y="2335570"/>
                  <a:pt x="2826675" y="2331183"/>
                  <a:pt x="2826675" y="2331183"/>
                </a:cubicBezTo>
                <a:cubicBezTo>
                  <a:pt x="2831058" y="2326796"/>
                  <a:pt x="2839823" y="2326796"/>
                  <a:pt x="2844205" y="2322409"/>
                </a:cubicBezTo>
                <a:cubicBezTo>
                  <a:pt x="2848587" y="2318023"/>
                  <a:pt x="2852970" y="2313636"/>
                  <a:pt x="2857352" y="2309249"/>
                </a:cubicBezTo>
                <a:close/>
                <a:moveTo>
                  <a:pt x="5811118" y="2304863"/>
                </a:moveTo>
                <a:cubicBezTo>
                  <a:pt x="5811118" y="2304863"/>
                  <a:pt x="5811118" y="2309249"/>
                  <a:pt x="5811118" y="2309249"/>
                </a:cubicBezTo>
                <a:cubicBezTo>
                  <a:pt x="5811118" y="2309249"/>
                  <a:pt x="5815501" y="2309249"/>
                  <a:pt x="5815501" y="2309249"/>
                </a:cubicBezTo>
                <a:cubicBezTo>
                  <a:pt x="5815501" y="2309249"/>
                  <a:pt x="5815501" y="2309249"/>
                  <a:pt x="5811118" y="2304863"/>
                </a:cubicBezTo>
                <a:close/>
                <a:moveTo>
                  <a:pt x="8821856" y="2282929"/>
                </a:moveTo>
                <a:cubicBezTo>
                  <a:pt x="8817473" y="2282929"/>
                  <a:pt x="8813091" y="2287315"/>
                  <a:pt x="8813091" y="2291702"/>
                </a:cubicBezTo>
                <a:cubicBezTo>
                  <a:pt x="8813091" y="2300476"/>
                  <a:pt x="8817473" y="2304863"/>
                  <a:pt x="8821856" y="2309249"/>
                </a:cubicBezTo>
                <a:cubicBezTo>
                  <a:pt x="8821856" y="2309249"/>
                  <a:pt x="8826238" y="2309249"/>
                  <a:pt x="8826238" y="2309249"/>
                </a:cubicBezTo>
                <a:cubicBezTo>
                  <a:pt x="8826238" y="2304863"/>
                  <a:pt x="8830621" y="2300476"/>
                  <a:pt x="8830621" y="2300476"/>
                </a:cubicBezTo>
                <a:cubicBezTo>
                  <a:pt x="8830621" y="2296089"/>
                  <a:pt x="8830621" y="2291702"/>
                  <a:pt x="8830621" y="2287315"/>
                </a:cubicBezTo>
                <a:cubicBezTo>
                  <a:pt x="8830621" y="2287315"/>
                  <a:pt x="8821856" y="2282929"/>
                  <a:pt x="8821856" y="2282929"/>
                </a:cubicBezTo>
                <a:close/>
                <a:moveTo>
                  <a:pt x="9242570" y="2278542"/>
                </a:moveTo>
                <a:cubicBezTo>
                  <a:pt x="9242570" y="2278542"/>
                  <a:pt x="9246953" y="2278542"/>
                  <a:pt x="9246953" y="2282929"/>
                </a:cubicBezTo>
                <a:cubicBezTo>
                  <a:pt x="9251335" y="2282929"/>
                  <a:pt x="9251335" y="2282929"/>
                  <a:pt x="9251335" y="2282929"/>
                </a:cubicBezTo>
                <a:cubicBezTo>
                  <a:pt x="9251335" y="2296089"/>
                  <a:pt x="9242570" y="2304863"/>
                  <a:pt x="9233805" y="2313636"/>
                </a:cubicBezTo>
                <a:cubicBezTo>
                  <a:pt x="9229423" y="2304863"/>
                  <a:pt x="9233805" y="2296089"/>
                  <a:pt x="9238188" y="2287315"/>
                </a:cubicBezTo>
                <a:cubicBezTo>
                  <a:pt x="9238188" y="2282929"/>
                  <a:pt x="9238188" y="2282929"/>
                  <a:pt x="9242570" y="2278542"/>
                </a:cubicBezTo>
                <a:close/>
                <a:moveTo>
                  <a:pt x="2690820" y="2278542"/>
                </a:moveTo>
                <a:cubicBezTo>
                  <a:pt x="2695202" y="2278542"/>
                  <a:pt x="2695202" y="2282929"/>
                  <a:pt x="2695202" y="2282929"/>
                </a:cubicBezTo>
                <a:cubicBezTo>
                  <a:pt x="2695202" y="2282929"/>
                  <a:pt x="2695202" y="2282929"/>
                  <a:pt x="2699584" y="2282929"/>
                </a:cubicBezTo>
                <a:cubicBezTo>
                  <a:pt x="2699584" y="2278542"/>
                  <a:pt x="2699584" y="2278542"/>
                  <a:pt x="2699584" y="2278542"/>
                </a:cubicBezTo>
                <a:cubicBezTo>
                  <a:pt x="2695202" y="2278542"/>
                  <a:pt x="2695202" y="2278542"/>
                  <a:pt x="2695202" y="2278542"/>
                </a:cubicBezTo>
                <a:cubicBezTo>
                  <a:pt x="2695202" y="2278542"/>
                  <a:pt x="2695202" y="2278542"/>
                  <a:pt x="2690820" y="2278542"/>
                </a:cubicBezTo>
                <a:close/>
                <a:moveTo>
                  <a:pt x="2546199" y="2260995"/>
                </a:moveTo>
                <a:cubicBezTo>
                  <a:pt x="2546199" y="2260995"/>
                  <a:pt x="2546199" y="2260995"/>
                  <a:pt x="2546199" y="2265382"/>
                </a:cubicBezTo>
                <a:cubicBezTo>
                  <a:pt x="2550582" y="2265382"/>
                  <a:pt x="2550582" y="2265382"/>
                  <a:pt x="2550582" y="2260995"/>
                </a:cubicBezTo>
                <a:cubicBezTo>
                  <a:pt x="2546199" y="2260995"/>
                  <a:pt x="2546199" y="2260995"/>
                  <a:pt x="2546199" y="2260995"/>
                </a:cubicBezTo>
                <a:close/>
                <a:moveTo>
                  <a:pt x="7309913" y="2256608"/>
                </a:moveTo>
                <a:cubicBezTo>
                  <a:pt x="7309913" y="2260995"/>
                  <a:pt x="7309913" y="2265382"/>
                  <a:pt x="7309913" y="2269769"/>
                </a:cubicBezTo>
                <a:cubicBezTo>
                  <a:pt x="7309913" y="2274155"/>
                  <a:pt x="7309913" y="2278542"/>
                  <a:pt x="7314296" y="2282929"/>
                </a:cubicBezTo>
                <a:cubicBezTo>
                  <a:pt x="7323061" y="2287315"/>
                  <a:pt x="7336208" y="2291702"/>
                  <a:pt x="7349355" y="2296089"/>
                </a:cubicBezTo>
                <a:cubicBezTo>
                  <a:pt x="7353738" y="2296089"/>
                  <a:pt x="7358120" y="2296089"/>
                  <a:pt x="7358120" y="2291702"/>
                </a:cubicBezTo>
                <a:cubicBezTo>
                  <a:pt x="7358120" y="2291702"/>
                  <a:pt x="7358120" y="2291702"/>
                  <a:pt x="7358120" y="2287315"/>
                </a:cubicBezTo>
                <a:cubicBezTo>
                  <a:pt x="7353738" y="2282929"/>
                  <a:pt x="7344973" y="2278542"/>
                  <a:pt x="7340591" y="2278542"/>
                </a:cubicBezTo>
                <a:cubicBezTo>
                  <a:pt x="7331826" y="2274155"/>
                  <a:pt x="7323061" y="2269769"/>
                  <a:pt x="7318678" y="2265382"/>
                </a:cubicBezTo>
                <a:cubicBezTo>
                  <a:pt x="7318678" y="2260995"/>
                  <a:pt x="7314296" y="2256608"/>
                  <a:pt x="7309913" y="2256608"/>
                </a:cubicBezTo>
                <a:close/>
                <a:moveTo>
                  <a:pt x="7575051" y="2255512"/>
                </a:moveTo>
                <a:cubicBezTo>
                  <a:pt x="7573955" y="2256608"/>
                  <a:pt x="7572859" y="2258802"/>
                  <a:pt x="7572859" y="2260995"/>
                </a:cubicBezTo>
                <a:cubicBezTo>
                  <a:pt x="7572859" y="2260995"/>
                  <a:pt x="7572859" y="2265382"/>
                  <a:pt x="7572859" y="2265382"/>
                </a:cubicBezTo>
                <a:cubicBezTo>
                  <a:pt x="7572859" y="2265382"/>
                  <a:pt x="7572859" y="2269769"/>
                  <a:pt x="7572859" y="2269769"/>
                </a:cubicBezTo>
                <a:cubicBezTo>
                  <a:pt x="7572859" y="2269769"/>
                  <a:pt x="7577242" y="2269769"/>
                  <a:pt x="7577242" y="2265382"/>
                </a:cubicBezTo>
                <a:cubicBezTo>
                  <a:pt x="7577242" y="2265382"/>
                  <a:pt x="7581625" y="2265382"/>
                  <a:pt x="7581625" y="2265382"/>
                </a:cubicBezTo>
                <a:cubicBezTo>
                  <a:pt x="7581625" y="2260995"/>
                  <a:pt x="7581625" y="2260995"/>
                  <a:pt x="7577242" y="2256608"/>
                </a:cubicBezTo>
                <a:cubicBezTo>
                  <a:pt x="7577242" y="2254415"/>
                  <a:pt x="7576146" y="2254415"/>
                  <a:pt x="7575051" y="2255512"/>
                </a:cubicBezTo>
                <a:close/>
                <a:moveTo>
                  <a:pt x="2305165" y="2247835"/>
                </a:moveTo>
                <a:cubicBezTo>
                  <a:pt x="2296400" y="2260995"/>
                  <a:pt x="2278870" y="2260995"/>
                  <a:pt x="2265723" y="2269769"/>
                </a:cubicBezTo>
                <a:cubicBezTo>
                  <a:pt x="2252576" y="2282929"/>
                  <a:pt x="2235046" y="2287315"/>
                  <a:pt x="2221898" y="2291702"/>
                </a:cubicBezTo>
                <a:cubicBezTo>
                  <a:pt x="2204369" y="2300476"/>
                  <a:pt x="2191221" y="2309249"/>
                  <a:pt x="2182456" y="2322409"/>
                </a:cubicBezTo>
                <a:cubicBezTo>
                  <a:pt x="2178074" y="2322409"/>
                  <a:pt x="2178074" y="2322409"/>
                  <a:pt x="2178074" y="2322409"/>
                </a:cubicBezTo>
                <a:cubicBezTo>
                  <a:pt x="2178074" y="2322409"/>
                  <a:pt x="2178074" y="2322409"/>
                  <a:pt x="2178074" y="2326796"/>
                </a:cubicBezTo>
                <a:cubicBezTo>
                  <a:pt x="2178074" y="2322409"/>
                  <a:pt x="2178074" y="2322409"/>
                  <a:pt x="2182456" y="2322409"/>
                </a:cubicBezTo>
                <a:cubicBezTo>
                  <a:pt x="2191221" y="2322409"/>
                  <a:pt x="2199986" y="2318023"/>
                  <a:pt x="2204369" y="2326796"/>
                </a:cubicBezTo>
                <a:cubicBezTo>
                  <a:pt x="2208751" y="2339956"/>
                  <a:pt x="2217516" y="2335570"/>
                  <a:pt x="2230663" y="2331183"/>
                </a:cubicBezTo>
                <a:cubicBezTo>
                  <a:pt x="2248193" y="2326796"/>
                  <a:pt x="2261340" y="2322409"/>
                  <a:pt x="2278870" y="2309249"/>
                </a:cubicBezTo>
                <a:cubicBezTo>
                  <a:pt x="2278870" y="2309249"/>
                  <a:pt x="2283252" y="2309249"/>
                  <a:pt x="2283252" y="2304863"/>
                </a:cubicBezTo>
                <a:cubicBezTo>
                  <a:pt x="2287635" y="2304863"/>
                  <a:pt x="2287635" y="2304863"/>
                  <a:pt x="2292017" y="2304863"/>
                </a:cubicBezTo>
                <a:cubicBezTo>
                  <a:pt x="2292017" y="2304863"/>
                  <a:pt x="2296400" y="2304863"/>
                  <a:pt x="2296400" y="2309249"/>
                </a:cubicBezTo>
                <a:cubicBezTo>
                  <a:pt x="2296400" y="2309249"/>
                  <a:pt x="2296400" y="2313636"/>
                  <a:pt x="2296400" y="2313636"/>
                </a:cubicBezTo>
                <a:cubicBezTo>
                  <a:pt x="2292017" y="2318023"/>
                  <a:pt x="2292017" y="2318023"/>
                  <a:pt x="2287635" y="2322409"/>
                </a:cubicBezTo>
                <a:cubicBezTo>
                  <a:pt x="2287635" y="2326796"/>
                  <a:pt x="2292017" y="2326796"/>
                  <a:pt x="2296400" y="2331183"/>
                </a:cubicBezTo>
                <a:cubicBezTo>
                  <a:pt x="2300782" y="2331183"/>
                  <a:pt x="2300782" y="2331183"/>
                  <a:pt x="2300782" y="2335570"/>
                </a:cubicBezTo>
                <a:cubicBezTo>
                  <a:pt x="2309547" y="2344343"/>
                  <a:pt x="2318312" y="2348730"/>
                  <a:pt x="2331459" y="2344343"/>
                </a:cubicBezTo>
                <a:cubicBezTo>
                  <a:pt x="2340224" y="2344343"/>
                  <a:pt x="2353371" y="2344343"/>
                  <a:pt x="2362136" y="2344343"/>
                </a:cubicBezTo>
                <a:cubicBezTo>
                  <a:pt x="2366519" y="2339956"/>
                  <a:pt x="2370901" y="2344343"/>
                  <a:pt x="2375284" y="2348730"/>
                </a:cubicBezTo>
                <a:cubicBezTo>
                  <a:pt x="2384049" y="2348730"/>
                  <a:pt x="2388431" y="2344343"/>
                  <a:pt x="2388431" y="2339956"/>
                </a:cubicBezTo>
                <a:cubicBezTo>
                  <a:pt x="2388431" y="2331183"/>
                  <a:pt x="2384049" y="2318023"/>
                  <a:pt x="2384049" y="2304863"/>
                </a:cubicBezTo>
                <a:cubicBezTo>
                  <a:pt x="2384049" y="2296089"/>
                  <a:pt x="2384049" y="2291702"/>
                  <a:pt x="2370901" y="2291702"/>
                </a:cubicBezTo>
                <a:cubicBezTo>
                  <a:pt x="2366519" y="2287315"/>
                  <a:pt x="2357754" y="2282929"/>
                  <a:pt x="2357754" y="2274155"/>
                </a:cubicBezTo>
                <a:cubicBezTo>
                  <a:pt x="2353371" y="2260995"/>
                  <a:pt x="2344607" y="2252222"/>
                  <a:pt x="2331459" y="2252222"/>
                </a:cubicBezTo>
                <a:cubicBezTo>
                  <a:pt x="2327077" y="2252222"/>
                  <a:pt x="2322695" y="2247835"/>
                  <a:pt x="2318312" y="2247835"/>
                </a:cubicBezTo>
                <a:cubicBezTo>
                  <a:pt x="2313930" y="2247835"/>
                  <a:pt x="2309547" y="2247835"/>
                  <a:pt x="2305165" y="2247835"/>
                </a:cubicBezTo>
                <a:close/>
                <a:moveTo>
                  <a:pt x="9100688" y="2246190"/>
                </a:moveTo>
                <a:cubicBezTo>
                  <a:pt x="9102332" y="2245641"/>
                  <a:pt x="9104523" y="2245641"/>
                  <a:pt x="9106714" y="2247835"/>
                </a:cubicBezTo>
                <a:cubicBezTo>
                  <a:pt x="9119862" y="2252222"/>
                  <a:pt x="9128627" y="2260995"/>
                  <a:pt x="9137391" y="2269769"/>
                </a:cubicBezTo>
                <a:cubicBezTo>
                  <a:pt x="9150539" y="2282929"/>
                  <a:pt x="9163686" y="2291702"/>
                  <a:pt x="9181216" y="2300476"/>
                </a:cubicBezTo>
                <a:cubicBezTo>
                  <a:pt x="9194363" y="2304863"/>
                  <a:pt x="9203128" y="2309249"/>
                  <a:pt x="9216275" y="2300476"/>
                </a:cubicBezTo>
                <a:cubicBezTo>
                  <a:pt x="9220658" y="2296089"/>
                  <a:pt x="9220658" y="2296089"/>
                  <a:pt x="9225040" y="2304863"/>
                </a:cubicBezTo>
                <a:cubicBezTo>
                  <a:pt x="9225040" y="2309249"/>
                  <a:pt x="9225040" y="2313636"/>
                  <a:pt x="9229423" y="2313636"/>
                </a:cubicBezTo>
                <a:cubicBezTo>
                  <a:pt x="9233805" y="2318023"/>
                  <a:pt x="9238188" y="2326796"/>
                  <a:pt x="9242570" y="2331183"/>
                </a:cubicBezTo>
                <a:cubicBezTo>
                  <a:pt x="9246953" y="2335570"/>
                  <a:pt x="9242570" y="2344343"/>
                  <a:pt x="9238188" y="2348730"/>
                </a:cubicBezTo>
                <a:cubicBezTo>
                  <a:pt x="9229423" y="2353117"/>
                  <a:pt x="9220658" y="2357504"/>
                  <a:pt x="9211893" y="2361890"/>
                </a:cubicBezTo>
                <a:cubicBezTo>
                  <a:pt x="9203128" y="2361890"/>
                  <a:pt x="9198746" y="2370664"/>
                  <a:pt x="9194363" y="2379437"/>
                </a:cubicBezTo>
                <a:cubicBezTo>
                  <a:pt x="9194363" y="2388211"/>
                  <a:pt x="9194363" y="2392597"/>
                  <a:pt x="9189981" y="2401371"/>
                </a:cubicBezTo>
                <a:cubicBezTo>
                  <a:pt x="9189981" y="2405758"/>
                  <a:pt x="9189981" y="2405758"/>
                  <a:pt x="9185598" y="2405758"/>
                </a:cubicBezTo>
                <a:cubicBezTo>
                  <a:pt x="9176833" y="2405758"/>
                  <a:pt x="9168069" y="2401371"/>
                  <a:pt x="9159304" y="2396984"/>
                </a:cubicBezTo>
                <a:cubicBezTo>
                  <a:pt x="9146156" y="2383824"/>
                  <a:pt x="9133009" y="2379437"/>
                  <a:pt x="9119862" y="2392597"/>
                </a:cubicBezTo>
                <a:cubicBezTo>
                  <a:pt x="9115479" y="2392597"/>
                  <a:pt x="9111097" y="2392597"/>
                  <a:pt x="9106714" y="2396984"/>
                </a:cubicBezTo>
                <a:cubicBezTo>
                  <a:pt x="9106714" y="2396984"/>
                  <a:pt x="9106714" y="2401371"/>
                  <a:pt x="9106714" y="2401371"/>
                </a:cubicBezTo>
                <a:cubicBezTo>
                  <a:pt x="9115479" y="2405758"/>
                  <a:pt x="9124244" y="2410145"/>
                  <a:pt x="9133009" y="2414531"/>
                </a:cubicBezTo>
                <a:cubicBezTo>
                  <a:pt x="9133009" y="2418918"/>
                  <a:pt x="9133009" y="2423305"/>
                  <a:pt x="9133009" y="2423305"/>
                </a:cubicBezTo>
                <a:cubicBezTo>
                  <a:pt x="9124244" y="2432078"/>
                  <a:pt x="9115479" y="2436465"/>
                  <a:pt x="9106714" y="2440852"/>
                </a:cubicBezTo>
                <a:cubicBezTo>
                  <a:pt x="9106714" y="2445239"/>
                  <a:pt x="9102332" y="2440852"/>
                  <a:pt x="9102332" y="2440852"/>
                </a:cubicBezTo>
                <a:cubicBezTo>
                  <a:pt x="9097949" y="2432078"/>
                  <a:pt x="9093567" y="2427691"/>
                  <a:pt x="9093567" y="2418918"/>
                </a:cubicBezTo>
                <a:cubicBezTo>
                  <a:pt x="9089185" y="2410145"/>
                  <a:pt x="9076037" y="2405758"/>
                  <a:pt x="9076037" y="2392597"/>
                </a:cubicBezTo>
                <a:cubicBezTo>
                  <a:pt x="9080420" y="2383824"/>
                  <a:pt x="9084802" y="2379437"/>
                  <a:pt x="9089185" y="2370664"/>
                </a:cubicBezTo>
                <a:cubicBezTo>
                  <a:pt x="9089185" y="2366277"/>
                  <a:pt x="9089185" y="2366277"/>
                  <a:pt x="9089185" y="2361890"/>
                </a:cubicBezTo>
                <a:cubicBezTo>
                  <a:pt x="9089185" y="2353117"/>
                  <a:pt x="9089185" y="2353117"/>
                  <a:pt x="9097949" y="2353117"/>
                </a:cubicBezTo>
                <a:cubicBezTo>
                  <a:pt x="9097949" y="2353117"/>
                  <a:pt x="9102332" y="2353117"/>
                  <a:pt x="9102332" y="2353117"/>
                </a:cubicBezTo>
                <a:cubicBezTo>
                  <a:pt x="9106714" y="2353117"/>
                  <a:pt x="9106714" y="2348730"/>
                  <a:pt x="9106714" y="2348730"/>
                </a:cubicBezTo>
                <a:cubicBezTo>
                  <a:pt x="9106714" y="2331183"/>
                  <a:pt x="9106714" y="2313636"/>
                  <a:pt x="9106714" y="2296089"/>
                </a:cubicBezTo>
                <a:cubicBezTo>
                  <a:pt x="9106714" y="2287315"/>
                  <a:pt x="9102332" y="2282929"/>
                  <a:pt x="9102332" y="2278542"/>
                </a:cubicBezTo>
                <a:cubicBezTo>
                  <a:pt x="9097949" y="2269769"/>
                  <a:pt x="9093567" y="2265382"/>
                  <a:pt x="9093567" y="2260995"/>
                </a:cubicBezTo>
                <a:cubicBezTo>
                  <a:pt x="9093567" y="2256608"/>
                  <a:pt x="9093567" y="2252222"/>
                  <a:pt x="9097949" y="2247835"/>
                </a:cubicBezTo>
                <a:cubicBezTo>
                  <a:pt x="9097949" y="2247835"/>
                  <a:pt x="9099045" y="2246738"/>
                  <a:pt x="9100688" y="2246190"/>
                </a:cubicBezTo>
                <a:close/>
                <a:moveTo>
                  <a:pt x="3023885" y="2239061"/>
                </a:moveTo>
                <a:cubicBezTo>
                  <a:pt x="3045798" y="2243448"/>
                  <a:pt x="3067710" y="2252222"/>
                  <a:pt x="3080857" y="2274155"/>
                </a:cubicBezTo>
                <a:cubicBezTo>
                  <a:pt x="3085240" y="2274155"/>
                  <a:pt x="3085240" y="2278542"/>
                  <a:pt x="3085240" y="2278542"/>
                </a:cubicBezTo>
                <a:cubicBezTo>
                  <a:pt x="3080857" y="2278542"/>
                  <a:pt x="3080857" y="2282929"/>
                  <a:pt x="3076475" y="2282929"/>
                </a:cubicBezTo>
                <a:cubicBezTo>
                  <a:pt x="3063327" y="2282929"/>
                  <a:pt x="3054562" y="2278542"/>
                  <a:pt x="3045798" y="2274155"/>
                </a:cubicBezTo>
                <a:cubicBezTo>
                  <a:pt x="3037033" y="2269769"/>
                  <a:pt x="3028268" y="2265382"/>
                  <a:pt x="3023885" y="2256608"/>
                </a:cubicBezTo>
                <a:cubicBezTo>
                  <a:pt x="3019503" y="2256608"/>
                  <a:pt x="3019503" y="2252222"/>
                  <a:pt x="3015120" y="2252222"/>
                </a:cubicBezTo>
                <a:cubicBezTo>
                  <a:pt x="3015120" y="2247835"/>
                  <a:pt x="3015120" y="2243448"/>
                  <a:pt x="3015120" y="2243448"/>
                </a:cubicBezTo>
                <a:cubicBezTo>
                  <a:pt x="3019503" y="2239061"/>
                  <a:pt x="3019503" y="2239061"/>
                  <a:pt x="3023885" y="2239061"/>
                </a:cubicBezTo>
                <a:close/>
                <a:moveTo>
                  <a:pt x="9303924" y="2217128"/>
                </a:moveTo>
                <a:cubicBezTo>
                  <a:pt x="9303924" y="2217128"/>
                  <a:pt x="9303924" y="2217128"/>
                  <a:pt x="9308307" y="2221514"/>
                </a:cubicBezTo>
                <a:cubicBezTo>
                  <a:pt x="9308307" y="2221514"/>
                  <a:pt x="9308307" y="2225901"/>
                  <a:pt x="9308307" y="2225901"/>
                </a:cubicBezTo>
                <a:cubicBezTo>
                  <a:pt x="9295159" y="2239061"/>
                  <a:pt x="9282012" y="2252222"/>
                  <a:pt x="9268865" y="2269769"/>
                </a:cubicBezTo>
                <a:cubicBezTo>
                  <a:pt x="9264482" y="2269769"/>
                  <a:pt x="9264482" y="2265382"/>
                  <a:pt x="9264482" y="2265382"/>
                </a:cubicBezTo>
                <a:cubicBezTo>
                  <a:pt x="9264482" y="2260995"/>
                  <a:pt x="9264482" y="2260995"/>
                  <a:pt x="9264482" y="2256608"/>
                </a:cubicBezTo>
                <a:cubicBezTo>
                  <a:pt x="9268865" y="2252222"/>
                  <a:pt x="9273247" y="2243448"/>
                  <a:pt x="9273247" y="2239061"/>
                </a:cubicBezTo>
                <a:cubicBezTo>
                  <a:pt x="9277630" y="2230288"/>
                  <a:pt x="9282012" y="2225901"/>
                  <a:pt x="9290777" y="2221514"/>
                </a:cubicBezTo>
                <a:cubicBezTo>
                  <a:pt x="9295159" y="2221514"/>
                  <a:pt x="9299542" y="2217128"/>
                  <a:pt x="9303924" y="2217128"/>
                </a:cubicBezTo>
                <a:close/>
                <a:moveTo>
                  <a:pt x="2121102" y="2199581"/>
                </a:moveTo>
                <a:cubicBezTo>
                  <a:pt x="2112337" y="2203967"/>
                  <a:pt x="2112337" y="2208354"/>
                  <a:pt x="2112337" y="2217128"/>
                </a:cubicBezTo>
                <a:cubicBezTo>
                  <a:pt x="2107955" y="2217128"/>
                  <a:pt x="2112337" y="2221514"/>
                  <a:pt x="2112337" y="2221514"/>
                </a:cubicBezTo>
                <a:cubicBezTo>
                  <a:pt x="2116720" y="2221514"/>
                  <a:pt x="2116720" y="2221514"/>
                  <a:pt x="2116720" y="2221514"/>
                </a:cubicBezTo>
                <a:cubicBezTo>
                  <a:pt x="2121102" y="2221514"/>
                  <a:pt x="2121102" y="2217128"/>
                  <a:pt x="2121102" y="2217128"/>
                </a:cubicBezTo>
                <a:cubicBezTo>
                  <a:pt x="2125485" y="2217128"/>
                  <a:pt x="2125485" y="2212741"/>
                  <a:pt x="2121102" y="2212741"/>
                </a:cubicBezTo>
                <a:cubicBezTo>
                  <a:pt x="2121102" y="2208354"/>
                  <a:pt x="2121102" y="2203967"/>
                  <a:pt x="2121102" y="2199581"/>
                </a:cubicBezTo>
                <a:close/>
                <a:moveTo>
                  <a:pt x="2300782" y="2186420"/>
                </a:moveTo>
                <a:cubicBezTo>
                  <a:pt x="2296400" y="2195193"/>
                  <a:pt x="2296400" y="2199581"/>
                  <a:pt x="2300782" y="2208354"/>
                </a:cubicBezTo>
                <a:cubicBezTo>
                  <a:pt x="2300782" y="2212741"/>
                  <a:pt x="2300782" y="2212741"/>
                  <a:pt x="2305165" y="2212741"/>
                </a:cubicBezTo>
                <a:cubicBezTo>
                  <a:pt x="2305165" y="2208354"/>
                  <a:pt x="2309547" y="2208354"/>
                  <a:pt x="2309547" y="2208354"/>
                </a:cubicBezTo>
                <a:cubicBezTo>
                  <a:pt x="2313930" y="2203967"/>
                  <a:pt x="2313930" y="2199581"/>
                  <a:pt x="2309547" y="2190807"/>
                </a:cubicBezTo>
                <a:cubicBezTo>
                  <a:pt x="2309547" y="2190807"/>
                  <a:pt x="2305165" y="2190807"/>
                  <a:pt x="2305165" y="2186420"/>
                </a:cubicBezTo>
                <a:cubicBezTo>
                  <a:pt x="2305165" y="2186420"/>
                  <a:pt x="2300782" y="2186420"/>
                  <a:pt x="2300782" y="2186420"/>
                </a:cubicBezTo>
                <a:close/>
                <a:moveTo>
                  <a:pt x="3269302" y="2182033"/>
                </a:moveTo>
                <a:cubicBezTo>
                  <a:pt x="3273684" y="2182033"/>
                  <a:pt x="3278067" y="2182033"/>
                  <a:pt x="3278067" y="2186420"/>
                </a:cubicBezTo>
                <a:cubicBezTo>
                  <a:pt x="3278067" y="2186420"/>
                  <a:pt x="3278067" y="2190807"/>
                  <a:pt x="3278067" y="2190807"/>
                </a:cubicBezTo>
                <a:cubicBezTo>
                  <a:pt x="3273684" y="2199581"/>
                  <a:pt x="3269302" y="2208354"/>
                  <a:pt x="3260537" y="2217128"/>
                </a:cubicBezTo>
                <a:cubicBezTo>
                  <a:pt x="3251772" y="2225901"/>
                  <a:pt x="3247390" y="2234674"/>
                  <a:pt x="3243007" y="2243448"/>
                </a:cubicBezTo>
                <a:cubicBezTo>
                  <a:pt x="3247390" y="2243448"/>
                  <a:pt x="3247390" y="2243448"/>
                  <a:pt x="3251772" y="2243448"/>
                </a:cubicBezTo>
                <a:cubicBezTo>
                  <a:pt x="3260537" y="2243448"/>
                  <a:pt x="3260537" y="2252222"/>
                  <a:pt x="3260537" y="2256608"/>
                </a:cubicBezTo>
                <a:cubicBezTo>
                  <a:pt x="3260537" y="2256608"/>
                  <a:pt x="3260537" y="2260995"/>
                  <a:pt x="3260537" y="2260995"/>
                </a:cubicBezTo>
                <a:cubicBezTo>
                  <a:pt x="3260537" y="2269769"/>
                  <a:pt x="3260537" y="2269769"/>
                  <a:pt x="3269302" y="2274155"/>
                </a:cubicBezTo>
                <a:cubicBezTo>
                  <a:pt x="3278067" y="2274155"/>
                  <a:pt x="3286832" y="2274155"/>
                  <a:pt x="3291214" y="2269769"/>
                </a:cubicBezTo>
                <a:cubicBezTo>
                  <a:pt x="3295596" y="2269769"/>
                  <a:pt x="3299979" y="2269769"/>
                  <a:pt x="3304361" y="2265382"/>
                </a:cubicBezTo>
                <a:cubicBezTo>
                  <a:pt x="3308744" y="2265382"/>
                  <a:pt x="3308744" y="2265382"/>
                  <a:pt x="3313126" y="2269769"/>
                </a:cubicBezTo>
                <a:cubicBezTo>
                  <a:pt x="3317509" y="2269769"/>
                  <a:pt x="3317509" y="2274155"/>
                  <a:pt x="3321891" y="2278542"/>
                </a:cubicBezTo>
                <a:cubicBezTo>
                  <a:pt x="3321891" y="2278542"/>
                  <a:pt x="3321891" y="2282929"/>
                  <a:pt x="3321891" y="2287315"/>
                </a:cubicBezTo>
                <a:cubicBezTo>
                  <a:pt x="3321891" y="2291702"/>
                  <a:pt x="3317509" y="2291702"/>
                  <a:pt x="3317509" y="2296089"/>
                </a:cubicBezTo>
                <a:cubicBezTo>
                  <a:pt x="3313126" y="2300476"/>
                  <a:pt x="3313126" y="2304863"/>
                  <a:pt x="3313126" y="2304863"/>
                </a:cubicBezTo>
                <a:cubicBezTo>
                  <a:pt x="3317509" y="2309249"/>
                  <a:pt x="3321891" y="2309249"/>
                  <a:pt x="3326274" y="2309249"/>
                </a:cubicBezTo>
                <a:cubicBezTo>
                  <a:pt x="3326274" y="2309249"/>
                  <a:pt x="3330656" y="2309249"/>
                  <a:pt x="3330656" y="2309249"/>
                </a:cubicBezTo>
                <a:cubicBezTo>
                  <a:pt x="3330656" y="2313636"/>
                  <a:pt x="3330656" y="2313636"/>
                  <a:pt x="3330656" y="2313636"/>
                </a:cubicBezTo>
                <a:cubicBezTo>
                  <a:pt x="3326274" y="2318023"/>
                  <a:pt x="3321891" y="2322409"/>
                  <a:pt x="3317509" y="2326796"/>
                </a:cubicBezTo>
                <a:cubicBezTo>
                  <a:pt x="3317509" y="2326796"/>
                  <a:pt x="3317509" y="2331183"/>
                  <a:pt x="3313126" y="2335570"/>
                </a:cubicBezTo>
                <a:cubicBezTo>
                  <a:pt x="3313126" y="2335570"/>
                  <a:pt x="3313126" y="2339956"/>
                  <a:pt x="3317509" y="2339956"/>
                </a:cubicBezTo>
                <a:cubicBezTo>
                  <a:pt x="3321891" y="2339956"/>
                  <a:pt x="3330656" y="2339956"/>
                  <a:pt x="3335038" y="2344343"/>
                </a:cubicBezTo>
                <a:cubicBezTo>
                  <a:pt x="3339421" y="2348730"/>
                  <a:pt x="3339421" y="2353117"/>
                  <a:pt x="3339421" y="2361890"/>
                </a:cubicBezTo>
                <a:cubicBezTo>
                  <a:pt x="3335038" y="2370664"/>
                  <a:pt x="3330656" y="2379437"/>
                  <a:pt x="3330656" y="2388211"/>
                </a:cubicBezTo>
                <a:cubicBezTo>
                  <a:pt x="3326274" y="2388211"/>
                  <a:pt x="3321891" y="2392597"/>
                  <a:pt x="3317509" y="2392597"/>
                </a:cubicBezTo>
                <a:cubicBezTo>
                  <a:pt x="3308744" y="2392597"/>
                  <a:pt x="3299979" y="2383824"/>
                  <a:pt x="3291214" y="2379437"/>
                </a:cubicBezTo>
                <a:cubicBezTo>
                  <a:pt x="3291214" y="2379437"/>
                  <a:pt x="3291214" y="2375050"/>
                  <a:pt x="3291214" y="2375050"/>
                </a:cubicBezTo>
                <a:cubicBezTo>
                  <a:pt x="3291214" y="2366277"/>
                  <a:pt x="3291214" y="2361890"/>
                  <a:pt x="3295596" y="2357504"/>
                </a:cubicBezTo>
                <a:cubicBezTo>
                  <a:pt x="3295596" y="2353117"/>
                  <a:pt x="3291214" y="2353117"/>
                  <a:pt x="3291214" y="2353117"/>
                </a:cubicBezTo>
                <a:cubicBezTo>
                  <a:pt x="3282449" y="2361890"/>
                  <a:pt x="3269302" y="2361890"/>
                  <a:pt x="3264919" y="2375050"/>
                </a:cubicBezTo>
                <a:cubicBezTo>
                  <a:pt x="3260537" y="2379437"/>
                  <a:pt x="3256154" y="2379437"/>
                  <a:pt x="3251772" y="2379437"/>
                </a:cubicBezTo>
                <a:cubicBezTo>
                  <a:pt x="3247390" y="2379437"/>
                  <a:pt x="3247390" y="2379437"/>
                  <a:pt x="3243007" y="2379437"/>
                </a:cubicBezTo>
                <a:cubicBezTo>
                  <a:pt x="3243007" y="2375050"/>
                  <a:pt x="3243007" y="2370664"/>
                  <a:pt x="3243007" y="2370664"/>
                </a:cubicBezTo>
                <a:cubicBezTo>
                  <a:pt x="3247390" y="2366277"/>
                  <a:pt x="3251772" y="2361890"/>
                  <a:pt x="3256154" y="2361890"/>
                </a:cubicBezTo>
                <a:cubicBezTo>
                  <a:pt x="3256154" y="2357504"/>
                  <a:pt x="3256154" y="2357504"/>
                  <a:pt x="3256154" y="2357504"/>
                </a:cubicBezTo>
                <a:cubicBezTo>
                  <a:pt x="3247390" y="2353117"/>
                  <a:pt x="3238625" y="2344343"/>
                  <a:pt x="3225478" y="2348730"/>
                </a:cubicBezTo>
                <a:cubicBezTo>
                  <a:pt x="3216713" y="2353117"/>
                  <a:pt x="3207948" y="2353117"/>
                  <a:pt x="3194800" y="2348730"/>
                </a:cubicBezTo>
                <a:cubicBezTo>
                  <a:pt x="3186035" y="2344343"/>
                  <a:pt x="3172888" y="2344343"/>
                  <a:pt x="3159741" y="2348730"/>
                </a:cubicBezTo>
                <a:cubicBezTo>
                  <a:pt x="3155359" y="2348730"/>
                  <a:pt x="3150976" y="2344343"/>
                  <a:pt x="3146594" y="2344343"/>
                </a:cubicBezTo>
                <a:cubicBezTo>
                  <a:pt x="3146594" y="2344343"/>
                  <a:pt x="3142211" y="2335570"/>
                  <a:pt x="3146594" y="2335570"/>
                </a:cubicBezTo>
                <a:cubicBezTo>
                  <a:pt x="3146594" y="2331183"/>
                  <a:pt x="3150976" y="2326796"/>
                  <a:pt x="3155359" y="2322409"/>
                </a:cubicBezTo>
                <a:cubicBezTo>
                  <a:pt x="3159741" y="2318023"/>
                  <a:pt x="3164123" y="2313636"/>
                  <a:pt x="3159741" y="2309249"/>
                </a:cubicBezTo>
                <a:cubicBezTo>
                  <a:pt x="3155359" y="2304863"/>
                  <a:pt x="3155359" y="2300476"/>
                  <a:pt x="3159741" y="2300476"/>
                </a:cubicBezTo>
                <a:cubicBezTo>
                  <a:pt x="3172888" y="2291702"/>
                  <a:pt x="3181653" y="2282929"/>
                  <a:pt x="3190418" y="2269769"/>
                </a:cubicBezTo>
                <a:cubicBezTo>
                  <a:pt x="3203565" y="2247835"/>
                  <a:pt x="3216713" y="2221514"/>
                  <a:pt x="3238625" y="2199581"/>
                </a:cubicBezTo>
                <a:cubicBezTo>
                  <a:pt x="3247390" y="2190807"/>
                  <a:pt x="3256154" y="2186420"/>
                  <a:pt x="3269302" y="2182033"/>
                </a:cubicBezTo>
                <a:close/>
                <a:moveTo>
                  <a:pt x="9338984" y="2177646"/>
                </a:moveTo>
                <a:cubicBezTo>
                  <a:pt x="9338984" y="2177646"/>
                  <a:pt x="9343366" y="2177646"/>
                  <a:pt x="9343366" y="2177646"/>
                </a:cubicBezTo>
                <a:cubicBezTo>
                  <a:pt x="9347749" y="2190807"/>
                  <a:pt x="9343366" y="2199581"/>
                  <a:pt x="9330219" y="2203967"/>
                </a:cubicBezTo>
                <a:cubicBezTo>
                  <a:pt x="9325836" y="2199581"/>
                  <a:pt x="9325836" y="2199581"/>
                  <a:pt x="9325836" y="2199581"/>
                </a:cubicBezTo>
                <a:cubicBezTo>
                  <a:pt x="9330219" y="2190807"/>
                  <a:pt x="9334601" y="2182033"/>
                  <a:pt x="9338984" y="2177646"/>
                </a:cubicBezTo>
                <a:close/>
                <a:moveTo>
                  <a:pt x="2760939" y="2168873"/>
                </a:moveTo>
                <a:cubicBezTo>
                  <a:pt x="2756556" y="2168873"/>
                  <a:pt x="2752174" y="2173260"/>
                  <a:pt x="2747791" y="2182033"/>
                </a:cubicBezTo>
                <a:cubicBezTo>
                  <a:pt x="2756556" y="2182033"/>
                  <a:pt x="2760939" y="2177646"/>
                  <a:pt x="2765321" y="2173260"/>
                </a:cubicBezTo>
                <a:cubicBezTo>
                  <a:pt x="2765321" y="2168873"/>
                  <a:pt x="2760939" y="2168873"/>
                  <a:pt x="2760939" y="2168873"/>
                </a:cubicBezTo>
                <a:close/>
                <a:moveTo>
                  <a:pt x="2191221" y="2160100"/>
                </a:moveTo>
                <a:cubicBezTo>
                  <a:pt x="2195604" y="2164486"/>
                  <a:pt x="2204369" y="2168873"/>
                  <a:pt x="2208751" y="2168873"/>
                </a:cubicBezTo>
                <a:cubicBezTo>
                  <a:pt x="2208751" y="2173260"/>
                  <a:pt x="2213133" y="2168873"/>
                  <a:pt x="2213133" y="2168873"/>
                </a:cubicBezTo>
                <a:cubicBezTo>
                  <a:pt x="2213133" y="2168873"/>
                  <a:pt x="2213133" y="2164486"/>
                  <a:pt x="2213133" y="2164486"/>
                </a:cubicBezTo>
                <a:cubicBezTo>
                  <a:pt x="2204369" y="2160100"/>
                  <a:pt x="2199986" y="2160100"/>
                  <a:pt x="2191221" y="2160100"/>
                </a:cubicBezTo>
                <a:close/>
                <a:moveTo>
                  <a:pt x="7555330" y="2151326"/>
                </a:moveTo>
                <a:cubicBezTo>
                  <a:pt x="7555330" y="2155713"/>
                  <a:pt x="7550947" y="2155713"/>
                  <a:pt x="7550947" y="2160100"/>
                </a:cubicBezTo>
                <a:cubicBezTo>
                  <a:pt x="7550947" y="2160100"/>
                  <a:pt x="7550947" y="2164486"/>
                  <a:pt x="7555330" y="2168873"/>
                </a:cubicBezTo>
                <a:cubicBezTo>
                  <a:pt x="7555330" y="2173260"/>
                  <a:pt x="7559713" y="2173260"/>
                  <a:pt x="7564095" y="2168873"/>
                </a:cubicBezTo>
                <a:cubicBezTo>
                  <a:pt x="7564095" y="2168873"/>
                  <a:pt x="7564095" y="2164486"/>
                  <a:pt x="7568477" y="2164486"/>
                </a:cubicBezTo>
                <a:cubicBezTo>
                  <a:pt x="7568477" y="2160100"/>
                  <a:pt x="7568477" y="2160100"/>
                  <a:pt x="7564095" y="2155713"/>
                </a:cubicBezTo>
                <a:cubicBezTo>
                  <a:pt x="7564095" y="2151326"/>
                  <a:pt x="7559713" y="2151326"/>
                  <a:pt x="7555330" y="2151326"/>
                </a:cubicBezTo>
                <a:close/>
                <a:moveTo>
                  <a:pt x="8304727" y="2142552"/>
                </a:moveTo>
                <a:cubicBezTo>
                  <a:pt x="8304727" y="2146939"/>
                  <a:pt x="8304727" y="2146939"/>
                  <a:pt x="8304727" y="2151326"/>
                </a:cubicBezTo>
                <a:cubicBezTo>
                  <a:pt x="8304727" y="2151326"/>
                  <a:pt x="8309110" y="2146939"/>
                  <a:pt x="8309110" y="2146939"/>
                </a:cubicBezTo>
                <a:cubicBezTo>
                  <a:pt x="8309110" y="2146939"/>
                  <a:pt x="8304727" y="2142552"/>
                  <a:pt x="8304727" y="2142552"/>
                </a:cubicBezTo>
                <a:close/>
                <a:moveTo>
                  <a:pt x="2020306" y="2116232"/>
                </a:moveTo>
                <a:cubicBezTo>
                  <a:pt x="2020306" y="2120619"/>
                  <a:pt x="2015924" y="2120619"/>
                  <a:pt x="2020306" y="2125005"/>
                </a:cubicBezTo>
                <a:cubicBezTo>
                  <a:pt x="2020306" y="2129392"/>
                  <a:pt x="2020306" y="2138166"/>
                  <a:pt x="2024688" y="2146939"/>
                </a:cubicBezTo>
                <a:cubicBezTo>
                  <a:pt x="2024688" y="2146939"/>
                  <a:pt x="2029071" y="2146939"/>
                  <a:pt x="2029071" y="2146939"/>
                </a:cubicBezTo>
                <a:cubicBezTo>
                  <a:pt x="2029071" y="2146939"/>
                  <a:pt x="2033453" y="2146939"/>
                  <a:pt x="2033453" y="2146939"/>
                </a:cubicBezTo>
                <a:cubicBezTo>
                  <a:pt x="2033453" y="2142552"/>
                  <a:pt x="2033453" y="2142552"/>
                  <a:pt x="2033453" y="2138166"/>
                </a:cubicBezTo>
                <a:cubicBezTo>
                  <a:pt x="2029071" y="2129392"/>
                  <a:pt x="2024688" y="2125005"/>
                  <a:pt x="2020306" y="2116232"/>
                </a:cubicBezTo>
                <a:close/>
                <a:moveTo>
                  <a:pt x="4737420" y="2107459"/>
                </a:moveTo>
                <a:cubicBezTo>
                  <a:pt x="4737420" y="2107459"/>
                  <a:pt x="4741802" y="2107459"/>
                  <a:pt x="4741802" y="2107459"/>
                </a:cubicBezTo>
                <a:cubicBezTo>
                  <a:pt x="4741802" y="2107459"/>
                  <a:pt x="4741802" y="2111845"/>
                  <a:pt x="4741802" y="2111845"/>
                </a:cubicBezTo>
                <a:cubicBezTo>
                  <a:pt x="4741802" y="2111845"/>
                  <a:pt x="4741802" y="2111845"/>
                  <a:pt x="4737420" y="2111845"/>
                </a:cubicBezTo>
                <a:cubicBezTo>
                  <a:pt x="4737420" y="2111845"/>
                  <a:pt x="4737420" y="2111845"/>
                  <a:pt x="4737420" y="2107459"/>
                </a:cubicBezTo>
                <a:close/>
                <a:moveTo>
                  <a:pt x="2081660" y="2107459"/>
                </a:moveTo>
                <a:cubicBezTo>
                  <a:pt x="2077278" y="2120619"/>
                  <a:pt x="2072895" y="2133779"/>
                  <a:pt x="2077278" y="2142552"/>
                </a:cubicBezTo>
                <a:cubicBezTo>
                  <a:pt x="2077278" y="2142552"/>
                  <a:pt x="2072895" y="2146939"/>
                  <a:pt x="2072895" y="2146939"/>
                </a:cubicBezTo>
                <a:cubicBezTo>
                  <a:pt x="2072895" y="2146939"/>
                  <a:pt x="2072895" y="2146939"/>
                  <a:pt x="2077278" y="2146939"/>
                </a:cubicBezTo>
                <a:cubicBezTo>
                  <a:pt x="2077278" y="2146939"/>
                  <a:pt x="2077278" y="2146939"/>
                  <a:pt x="2077278" y="2142552"/>
                </a:cubicBezTo>
                <a:cubicBezTo>
                  <a:pt x="2086043" y="2138166"/>
                  <a:pt x="2090425" y="2125005"/>
                  <a:pt x="2086043" y="2111845"/>
                </a:cubicBezTo>
                <a:cubicBezTo>
                  <a:pt x="2086043" y="2111845"/>
                  <a:pt x="2086043" y="2107459"/>
                  <a:pt x="2086043" y="2107459"/>
                </a:cubicBezTo>
                <a:cubicBezTo>
                  <a:pt x="2086043" y="2107459"/>
                  <a:pt x="2086043" y="2107459"/>
                  <a:pt x="2081660" y="2107459"/>
                </a:cubicBezTo>
                <a:close/>
                <a:moveTo>
                  <a:pt x="7774452" y="2094298"/>
                </a:moveTo>
                <a:cubicBezTo>
                  <a:pt x="7774452" y="2094298"/>
                  <a:pt x="7770069" y="2098685"/>
                  <a:pt x="7770069" y="2098685"/>
                </a:cubicBezTo>
                <a:cubicBezTo>
                  <a:pt x="7770069" y="2098685"/>
                  <a:pt x="7774452" y="2103072"/>
                  <a:pt x="7774452" y="2107459"/>
                </a:cubicBezTo>
                <a:cubicBezTo>
                  <a:pt x="7774452" y="2107459"/>
                  <a:pt x="7774452" y="2107459"/>
                  <a:pt x="7774452" y="2111845"/>
                </a:cubicBezTo>
                <a:cubicBezTo>
                  <a:pt x="7774452" y="2111845"/>
                  <a:pt x="7778835" y="2107459"/>
                  <a:pt x="7778835" y="2107459"/>
                </a:cubicBezTo>
                <a:cubicBezTo>
                  <a:pt x="7778835" y="2103072"/>
                  <a:pt x="7778835" y="2103072"/>
                  <a:pt x="7778835" y="2098685"/>
                </a:cubicBezTo>
                <a:cubicBezTo>
                  <a:pt x="7778835" y="2094298"/>
                  <a:pt x="7774452" y="2094298"/>
                  <a:pt x="7774452" y="2094298"/>
                </a:cubicBezTo>
                <a:close/>
                <a:moveTo>
                  <a:pt x="3194800" y="2072365"/>
                </a:moveTo>
                <a:cubicBezTo>
                  <a:pt x="3186035" y="2072365"/>
                  <a:pt x="3177271" y="2076751"/>
                  <a:pt x="3172888" y="2085525"/>
                </a:cubicBezTo>
                <a:cubicBezTo>
                  <a:pt x="3172888" y="2085525"/>
                  <a:pt x="3172888" y="2085525"/>
                  <a:pt x="3177271" y="2089911"/>
                </a:cubicBezTo>
                <a:cubicBezTo>
                  <a:pt x="3181653" y="2085525"/>
                  <a:pt x="3190418" y="2085525"/>
                  <a:pt x="3194800" y="2072365"/>
                </a:cubicBezTo>
                <a:close/>
                <a:moveTo>
                  <a:pt x="5272078" y="2063591"/>
                </a:moveTo>
                <a:cubicBezTo>
                  <a:pt x="5272078" y="2063591"/>
                  <a:pt x="5276460" y="2063591"/>
                  <a:pt x="5276460" y="2063591"/>
                </a:cubicBezTo>
                <a:cubicBezTo>
                  <a:pt x="5280843" y="2067978"/>
                  <a:pt x="5280843" y="2067978"/>
                  <a:pt x="5280843" y="2072365"/>
                </a:cubicBezTo>
                <a:cubicBezTo>
                  <a:pt x="5280843" y="2072365"/>
                  <a:pt x="5280843" y="2072365"/>
                  <a:pt x="5276460" y="2072365"/>
                </a:cubicBezTo>
                <a:cubicBezTo>
                  <a:pt x="5276460" y="2072365"/>
                  <a:pt x="5272078" y="2072365"/>
                  <a:pt x="5272078" y="2072365"/>
                </a:cubicBezTo>
                <a:cubicBezTo>
                  <a:pt x="5272078" y="2067978"/>
                  <a:pt x="5272078" y="2067978"/>
                  <a:pt x="5272078" y="2063591"/>
                </a:cubicBezTo>
                <a:close/>
                <a:moveTo>
                  <a:pt x="4662918" y="2059204"/>
                </a:moveTo>
                <a:cubicBezTo>
                  <a:pt x="4671683" y="2063591"/>
                  <a:pt x="4680448" y="2063591"/>
                  <a:pt x="4693596" y="2063591"/>
                </a:cubicBezTo>
                <a:cubicBezTo>
                  <a:pt x="4697978" y="2063591"/>
                  <a:pt x="4697978" y="2067978"/>
                  <a:pt x="4702360" y="2072365"/>
                </a:cubicBezTo>
                <a:cubicBezTo>
                  <a:pt x="4706743" y="2076751"/>
                  <a:pt x="4706743" y="2081138"/>
                  <a:pt x="4711125" y="2085525"/>
                </a:cubicBezTo>
                <a:cubicBezTo>
                  <a:pt x="4715508" y="2094298"/>
                  <a:pt x="4715508" y="2103072"/>
                  <a:pt x="4706743" y="2111845"/>
                </a:cubicBezTo>
                <a:cubicBezTo>
                  <a:pt x="4702360" y="2116232"/>
                  <a:pt x="4702360" y="2116232"/>
                  <a:pt x="4702360" y="2116232"/>
                </a:cubicBezTo>
                <a:cubicBezTo>
                  <a:pt x="4697978" y="2120619"/>
                  <a:pt x="4693596" y="2125005"/>
                  <a:pt x="4697978" y="2133779"/>
                </a:cubicBezTo>
                <a:cubicBezTo>
                  <a:pt x="4697978" y="2133779"/>
                  <a:pt x="4697978" y="2138166"/>
                  <a:pt x="4697978" y="2142552"/>
                </a:cubicBezTo>
                <a:cubicBezTo>
                  <a:pt x="4702360" y="2160100"/>
                  <a:pt x="4697978" y="2177646"/>
                  <a:pt x="4689213" y="2190807"/>
                </a:cubicBezTo>
                <a:cubicBezTo>
                  <a:pt x="4684831" y="2195193"/>
                  <a:pt x="4684831" y="2199581"/>
                  <a:pt x="4676066" y="2199581"/>
                </a:cubicBezTo>
                <a:cubicBezTo>
                  <a:pt x="4662918" y="2199581"/>
                  <a:pt x="4654154" y="2203967"/>
                  <a:pt x="4641006" y="2212741"/>
                </a:cubicBezTo>
                <a:cubicBezTo>
                  <a:pt x="4636624" y="2217128"/>
                  <a:pt x="4627859" y="2221514"/>
                  <a:pt x="4623477" y="2221514"/>
                </a:cubicBezTo>
                <a:cubicBezTo>
                  <a:pt x="4610329" y="2225901"/>
                  <a:pt x="4597182" y="2225901"/>
                  <a:pt x="4584035" y="2217128"/>
                </a:cubicBezTo>
                <a:cubicBezTo>
                  <a:pt x="4575270" y="2212741"/>
                  <a:pt x="4570887" y="2199581"/>
                  <a:pt x="4579652" y="2190807"/>
                </a:cubicBezTo>
                <a:cubicBezTo>
                  <a:pt x="4579652" y="2190807"/>
                  <a:pt x="4584035" y="2186420"/>
                  <a:pt x="4584035" y="2186420"/>
                </a:cubicBezTo>
                <a:cubicBezTo>
                  <a:pt x="4588417" y="2177646"/>
                  <a:pt x="4592799" y="2173260"/>
                  <a:pt x="4597182" y="2164486"/>
                </a:cubicBezTo>
                <a:cubicBezTo>
                  <a:pt x="4601564" y="2160100"/>
                  <a:pt x="4601564" y="2151326"/>
                  <a:pt x="4597182" y="2146939"/>
                </a:cubicBezTo>
                <a:cubicBezTo>
                  <a:pt x="4592799" y="2142552"/>
                  <a:pt x="4588417" y="2138166"/>
                  <a:pt x="4588417" y="2129392"/>
                </a:cubicBezTo>
                <a:cubicBezTo>
                  <a:pt x="4592799" y="2120619"/>
                  <a:pt x="4588417" y="2111845"/>
                  <a:pt x="4592799" y="2107459"/>
                </a:cubicBezTo>
                <a:cubicBezTo>
                  <a:pt x="4592799" y="2103072"/>
                  <a:pt x="4592799" y="2098685"/>
                  <a:pt x="4597182" y="2098685"/>
                </a:cubicBezTo>
                <a:cubicBezTo>
                  <a:pt x="4605947" y="2098685"/>
                  <a:pt x="4614712" y="2098685"/>
                  <a:pt x="4623477" y="2098685"/>
                </a:cubicBezTo>
                <a:cubicBezTo>
                  <a:pt x="4623477" y="2098685"/>
                  <a:pt x="4627859" y="2094298"/>
                  <a:pt x="4627859" y="2094298"/>
                </a:cubicBezTo>
                <a:cubicBezTo>
                  <a:pt x="4632241" y="2089911"/>
                  <a:pt x="4632241" y="2081138"/>
                  <a:pt x="4632241" y="2076751"/>
                </a:cubicBezTo>
                <a:cubicBezTo>
                  <a:pt x="4636624" y="2067978"/>
                  <a:pt x="4645389" y="2063591"/>
                  <a:pt x="4654154" y="2063591"/>
                </a:cubicBezTo>
                <a:cubicBezTo>
                  <a:pt x="4658536" y="2059204"/>
                  <a:pt x="4658536" y="2059204"/>
                  <a:pt x="4662918" y="2059204"/>
                </a:cubicBezTo>
                <a:close/>
                <a:moveTo>
                  <a:pt x="2554964" y="2058108"/>
                </a:moveTo>
                <a:cubicBezTo>
                  <a:pt x="2559346" y="2059204"/>
                  <a:pt x="2563729" y="2061398"/>
                  <a:pt x="2568111" y="2063591"/>
                </a:cubicBezTo>
                <a:cubicBezTo>
                  <a:pt x="2568111" y="2067978"/>
                  <a:pt x="2568111" y="2072365"/>
                  <a:pt x="2568111" y="2076751"/>
                </a:cubicBezTo>
                <a:cubicBezTo>
                  <a:pt x="2563729" y="2076751"/>
                  <a:pt x="2563729" y="2076751"/>
                  <a:pt x="2559346" y="2076751"/>
                </a:cubicBezTo>
                <a:cubicBezTo>
                  <a:pt x="2559346" y="2081138"/>
                  <a:pt x="2559346" y="2076751"/>
                  <a:pt x="2554964" y="2076751"/>
                </a:cubicBezTo>
                <a:cubicBezTo>
                  <a:pt x="2550582" y="2076751"/>
                  <a:pt x="2546199" y="2076751"/>
                  <a:pt x="2537434" y="2072365"/>
                </a:cubicBezTo>
                <a:cubicBezTo>
                  <a:pt x="2537434" y="2072365"/>
                  <a:pt x="2537434" y="2067978"/>
                  <a:pt x="2537434" y="2067978"/>
                </a:cubicBezTo>
                <a:cubicBezTo>
                  <a:pt x="2537434" y="2063591"/>
                  <a:pt x="2541817" y="2059204"/>
                  <a:pt x="2541817" y="2059204"/>
                </a:cubicBezTo>
                <a:cubicBezTo>
                  <a:pt x="2546199" y="2057011"/>
                  <a:pt x="2550582" y="2057011"/>
                  <a:pt x="2554964" y="2058108"/>
                </a:cubicBezTo>
                <a:close/>
                <a:moveTo>
                  <a:pt x="9106714" y="2050431"/>
                </a:moveTo>
                <a:cubicBezTo>
                  <a:pt x="9106714" y="2050431"/>
                  <a:pt x="9106714" y="2050431"/>
                  <a:pt x="9111097" y="2050431"/>
                </a:cubicBezTo>
                <a:cubicBezTo>
                  <a:pt x="9111097" y="2054818"/>
                  <a:pt x="9111097" y="2054818"/>
                  <a:pt x="9111097" y="2054818"/>
                </a:cubicBezTo>
                <a:cubicBezTo>
                  <a:pt x="9111097" y="2054818"/>
                  <a:pt x="9106714" y="2054818"/>
                  <a:pt x="9106714" y="2054818"/>
                </a:cubicBezTo>
                <a:cubicBezTo>
                  <a:pt x="9106714" y="2050431"/>
                  <a:pt x="9106714" y="2050431"/>
                  <a:pt x="9106714" y="2050431"/>
                </a:cubicBezTo>
                <a:close/>
                <a:moveTo>
                  <a:pt x="3056754" y="2044947"/>
                </a:moveTo>
                <a:cubicBezTo>
                  <a:pt x="3050180" y="2043851"/>
                  <a:pt x="3043606" y="2043851"/>
                  <a:pt x="3037033" y="2046044"/>
                </a:cubicBezTo>
                <a:cubicBezTo>
                  <a:pt x="3032650" y="2050431"/>
                  <a:pt x="3028268" y="2046044"/>
                  <a:pt x="3019503" y="2050431"/>
                </a:cubicBezTo>
                <a:cubicBezTo>
                  <a:pt x="3019503" y="2054818"/>
                  <a:pt x="3019503" y="2054818"/>
                  <a:pt x="3019503" y="2054818"/>
                </a:cubicBezTo>
                <a:cubicBezTo>
                  <a:pt x="3023885" y="2059204"/>
                  <a:pt x="3028268" y="2059204"/>
                  <a:pt x="3032650" y="2059204"/>
                </a:cubicBezTo>
                <a:cubicBezTo>
                  <a:pt x="3041415" y="2059204"/>
                  <a:pt x="3050180" y="2059204"/>
                  <a:pt x="3063327" y="2063591"/>
                </a:cubicBezTo>
                <a:cubicBezTo>
                  <a:pt x="3063327" y="2063591"/>
                  <a:pt x="3072092" y="2059204"/>
                  <a:pt x="3076475" y="2059204"/>
                </a:cubicBezTo>
                <a:cubicBezTo>
                  <a:pt x="3076475" y="2059204"/>
                  <a:pt x="3076475" y="2054818"/>
                  <a:pt x="3076475" y="2054818"/>
                </a:cubicBezTo>
                <a:cubicBezTo>
                  <a:pt x="3076475" y="2054818"/>
                  <a:pt x="3076475" y="2050431"/>
                  <a:pt x="3076475" y="2050431"/>
                </a:cubicBezTo>
                <a:cubicBezTo>
                  <a:pt x="3069901" y="2048237"/>
                  <a:pt x="3063327" y="2046044"/>
                  <a:pt x="3056754" y="2044947"/>
                </a:cubicBezTo>
                <a:close/>
                <a:moveTo>
                  <a:pt x="4693596" y="2037270"/>
                </a:moveTo>
                <a:cubicBezTo>
                  <a:pt x="4697978" y="2037270"/>
                  <a:pt x="4697978" y="2037270"/>
                  <a:pt x="4697978" y="2037270"/>
                </a:cubicBezTo>
                <a:cubicBezTo>
                  <a:pt x="4697978" y="2041657"/>
                  <a:pt x="4697978" y="2041657"/>
                  <a:pt x="4697978" y="2041657"/>
                </a:cubicBezTo>
                <a:cubicBezTo>
                  <a:pt x="4693596" y="2046044"/>
                  <a:pt x="4693596" y="2041657"/>
                  <a:pt x="4693596" y="2041657"/>
                </a:cubicBezTo>
                <a:cubicBezTo>
                  <a:pt x="4693596" y="2041657"/>
                  <a:pt x="4693596" y="2037270"/>
                  <a:pt x="4693596" y="2037270"/>
                </a:cubicBezTo>
                <a:close/>
                <a:moveTo>
                  <a:pt x="6249362" y="2019724"/>
                </a:moveTo>
                <a:cubicBezTo>
                  <a:pt x="6249362" y="2019724"/>
                  <a:pt x="6249362" y="2019724"/>
                  <a:pt x="6249362" y="2024110"/>
                </a:cubicBezTo>
                <a:lnTo>
                  <a:pt x="6253745" y="2024110"/>
                </a:lnTo>
                <a:cubicBezTo>
                  <a:pt x="6253745" y="2024110"/>
                  <a:pt x="6253745" y="2024110"/>
                  <a:pt x="6249362" y="2019724"/>
                </a:cubicBezTo>
                <a:close/>
                <a:moveTo>
                  <a:pt x="2901177" y="2015337"/>
                </a:moveTo>
                <a:cubicBezTo>
                  <a:pt x="2896795" y="2019724"/>
                  <a:pt x="2896795" y="2019724"/>
                  <a:pt x="2892412" y="2024110"/>
                </a:cubicBezTo>
                <a:cubicBezTo>
                  <a:pt x="2888030" y="2032884"/>
                  <a:pt x="2892412" y="2041657"/>
                  <a:pt x="2901177" y="2041657"/>
                </a:cubicBezTo>
                <a:cubicBezTo>
                  <a:pt x="2905559" y="2037270"/>
                  <a:pt x="2905559" y="2032884"/>
                  <a:pt x="2905559" y="2032884"/>
                </a:cubicBezTo>
                <a:cubicBezTo>
                  <a:pt x="2901177" y="2028497"/>
                  <a:pt x="2901177" y="2024110"/>
                  <a:pt x="2901177" y="2024110"/>
                </a:cubicBezTo>
                <a:cubicBezTo>
                  <a:pt x="2901177" y="2019724"/>
                  <a:pt x="2901177" y="2019724"/>
                  <a:pt x="2901177" y="2015337"/>
                </a:cubicBezTo>
                <a:close/>
                <a:moveTo>
                  <a:pt x="2401579" y="2015337"/>
                </a:moveTo>
                <a:cubicBezTo>
                  <a:pt x="2401579" y="2015337"/>
                  <a:pt x="2397196" y="2015337"/>
                  <a:pt x="2397196" y="2019724"/>
                </a:cubicBezTo>
                <a:cubicBezTo>
                  <a:pt x="2397196" y="2024110"/>
                  <a:pt x="2397196" y="2024110"/>
                  <a:pt x="2397196" y="2028497"/>
                </a:cubicBezTo>
                <a:cubicBezTo>
                  <a:pt x="2401579" y="2024110"/>
                  <a:pt x="2401579" y="2024110"/>
                  <a:pt x="2401579" y="2019724"/>
                </a:cubicBezTo>
                <a:cubicBezTo>
                  <a:pt x="2401579" y="2019724"/>
                  <a:pt x="2401579" y="2019724"/>
                  <a:pt x="2401579" y="2015337"/>
                </a:cubicBezTo>
                <a:close/>
                <a:moveTo>
                  <a:pt x="2178074" y="1989016"/>
                </a:moveTo>
                <a:cubicBezTo>
                  <a:pt x="2173692" y="1993403"/>
                  <a:pt x="2178074" y="1993403"/>
                  <a:pt x="2178074" y="1997790"/>
                </a:cubicBezTo>
                <a:cubicBezTo>
                  <a:pt x="2178074" y="1997790"/>
                  <a:pt x="2182456" y="1993403"/>
                  <a:pt x="2182456" y="1993403"/>
                </a:cubicBezTo>
                <a:cubicBezTo>
                  <a:pt x="2182456" y="1993403"/>
                  <a:pt x="2182456" y="1993403"/>
                  <a:pt x="2178074" y="1989016"/>
                </a:cubicBezTo>
                <a:close/>
                <a:moveTo>
                  <a:pt x="2059748" y="1989016"/>
                </a:moveTo>
                <a:cubicBezTo>
                  <a:pt x="2055366" y="1993403"/>
                  <a:pt x="2050983" y="2002177"/>
                  <a:pt x="2046601" y="2006563"/>
                </a:cubicBezTo>
                <a:cubicBezTo>
                  <a:pt x="2046601" y="2010950"/>
                  <a:pt x="2050983" y="2015337"/>
                  <a:pt x="2050983" y="2019724"/>
                </a:cubicBezTo>
                <a:cubicBezTo>
                  <a:pt x="2046601" y="2028497"/>
                  <a:pt x="2050983" y="2041657"/>
                  <a:pt x="2050983" y="2050431"/>
                </a:cubicBezTo>
                <a:cubicBezTo>
                  <a:pt x="2055366" y="2054818"/>
                  <a:pt x="2055366" y="2059204"/>
                  <a:pt x="2055366" y="2059204"/>
                </a:cubicBezTo>
                <a:cubicBezTo>
                  <a:pt x="2059748" y="2067978"/>
                  <a:pt x="2059748" y="2072365"/>
                  <a:pt x="2068513" y="2072365"/>
                </a:cubicBezTo>
                <a:cubicBezTo>
                  <a:pt x="2072895" y="2072365"/>
                  <a:pt x="2072895" y="2076751"/>
                  <a:pt x="2077278" y="2081138"/>
                </a:cubicBezTo>
                <a:cubicBezTo>
                  <a:pt x="2077278" y="2085525"/>
                  <a:pt x="2081660" y="2089911"/>
                  <a:pt x="2081660" y="2085525"/>
                </a:cubicBezTo>
                <a:cubicBezTo>
                  <a:pt x="2086043" y="2085525"/>
                  <a:pt x="2086043" y="2081138"/>
                  <a:pt x="2086043" y="2076751"/>
                </a:cubicBezTo>
                <a:cubicBezTo>
                  <a:pt x="2086043" y="2072365"/>
                  <a:pt x="2086043" y="2067978"/>
                  <a:pt x="2081660" y="2063591"/>
                </a:cubicBezTo>
                <a:cubicBezTo>
                  <a:pt x="2081660" y="2050431"/>
                  <a:pt x="2081660" y="2041657"/>
                  <a:pt x="2086043" y="2028497"/>
                </a:cubicBezTo>
                <a:cubicBezTo>
                  <a:pt x="2086043" y="2019724"/>
                  <a:pt x="2081660" y="2010950"/>
                  <a:pt x="2081660" y="2002177"/>
                </a:cubicBezTo>
                <a:cubicBezTo>
                  <a:pt x="2077278" y="1993403"/>
                  <a:pt x="2072895" y="1989016"/>
                  <a:pt x="2064130" y="1989016"/>
                </a:cubicBezTo>
                <a:cubicBezTo>
                  <a:pt x="2064130" y="1989016"/>
                  <a:pt x="2059748" y="1989016"/>
                  <a:pt x="2059748" y="1989016"/>
                </a:cubicBezTo>
                <a:close/>
                <a:moveTo>
                  <a:pt x="2821745" y="1987371"/>
                </a:moveTo>
                <a:cubicBezTo>
                  <a:pt x="2821197" y="1987920"/>
                  <a:pt x="2820102" y="1989016"/>
                  <a:pt x="2817911" y="1989016"/>
                </a:cubicBezTo>
                <a:cubicBezTo>
                  <a:pt x="2822293" y="1989016"/>
                  <a:pt x="2822293" y="1989016"/>
                  <a:pt x="2822293" y="1989016"/>
                </a:cubicBezTo>
                <a:cubicBezTo>
                  <a:pt x="2822293" y="1986823"/>
                  <a:pt x="2822293" y="1986823"/>
                  <a:pt x="2821745" y="1987371"/>
                </a:cubicBezTo>
                <a:close/>
                <a:moveTo>
                  <a:pt x="7064497" y="1984629"/>
                </a:moveTo>
                <a:cubicBezTo>
                  <a:pt x="7060114" y="1984629"/>
                  <a:pt x="7055732" y="1984629"/>
                  <a:pt x="7051349" y="1989016"/>
                </a:cubicBezTo>
                <a:cubicBezTo>
                  <a:pt x="7051349" y="1989016"/>
                  <a:pt x="7055732" y="1989016"/>
                  <a:pt x="7055732" y="1989016"/>
                </a:cubicBezTo>
                <a:cubicBezTo>
                  <a:pt x="7055732" y="1989016"/>
                  <a:pt x="7060114" y="1989016"/>
                  <a:pt x="7060114" y="1989016"/>
                </a:cubicBezTo>
                <a:cubicBezTo>
                  <a:pt x="7064497" y="1989016"/>
                  <a:pt x="7064497" y="1989016"/>
                  <a:pt x="7064497" y="1989016"/>
                </a:cubicBezTo>
                <a:cubicBezTo>
                  <a:pt x="7064497" y="1984629"/>
                  <a:pt x="7064497" y="1984629"/>
                  <a:pt x="7064497" y="1984629"/>
                </a:cubicBezTo>
                <a:close/>
                <a:moveTo>
                  <a:pt x="2081660" y="1958309"/>
                </a:moveTo>
                <a:cubicBezTo>
                  <a:pt x="2081660" y="1958309"/>
                  <a:pt x="2081660" y="1958309"/>
                  <a:pt x="2081660" y="1962696"/>
                </a:cubicBezTo>
                <a:cubicBezTo>
                  <a:pt x="2081660" y="1962696"/>
                  <a:pt x="2086043" y="1962696"/>
                  <a:pt x="2086043" y="1962696"/>
                </a:cubicBezTo>
                <a:cubicBezTo>
                  <a:pt x="2086043" y="1962696"/>
                  <a:pt x="2086043" y="1958309"/>
                  <a:pt x="2086043" y="1958309"/>
                </a:cubicBezTo>
                <a:cubicBezTo>
                  <a:pt x="2086043" y="1958309"/>
                  <a:pt x="2086043" y="1958309"/>
                  <a:pt x="2081660" y="1958309"/>
                </a:cubicBezTo>
                <a:close/>
                <a:moveTo>
                  <a:pt x="2007159" y="1958309"/>
                </a:moveTo>
                <a:cubicBezTo>
                  <a:pt x="2007159" y="1958309"/>
                  <a:pt x="2002776" y="1962696"/>
                  <a:pt x="1998394" y="1967083"/>
                </a:cubicBezTo>
                <a:cubicBezTo>
                  <a:pt x="1998394" y="1975856"/>
                  <a:pt x="1994011" y="1984629"/>
                  <a:pt x="2002776" y="1997790"/>
                </a:cubicBezTo>
                <a:cubicBezTo>
                  <a:pt x="2002776" y="2002177"/>
                  <a:pt x="2007159" y="2006563"/>
                  <a:pt x="2011541" y="2015337"/>
                </a:cubicBezTo>
                <a:cubicBezTo>
                  <a:pt x="2007159" y="2015337"/>
                  <a:pt x="2002776" y="2015337"/>
                  <a:pt x="1998394" y="2010950"/>
                </a:cubicBezTo>
                <a:cubicBezTo>
                  <a:pt x="1994011" y="2010950"/>
                  <a:pt x="1994011" y="2010950"/>
                  <a:pt x="1989629" y="2010950"/>
                </a:cubicBezTo>
                <a:cubicBezTo>
                  <a:pt x="1989629" y="2010950"/>
                  <a:pt x="1989629" y="2015337"/>
                  <a:pt x="1985247" y="2015337"/>
                </a:cubicBezTo>
                <a:cubicBezTo>
                  <a:pt x="1985247" y="2015337"/>
                  <a:pt x="1985247" y="2019724"/>
                  <a:pt x="1989629" y="2019724"/>
                </a:cubicBezTo>
                <a:cubicBezTo>
                  <a:pt x="1994011" y="2024110"/>
                  <a:pt x="2002776" y="2019724"/>
                  <a:pt x="2002776" y="2032884"/>
                </a:cubicBezTo>
                <a:cubicBezTo>
                  <a:pt x="2007159" y="2037270"/>
                  <a:pt x="2002776" y="2046044"/>
                  <a:pt x="1998394" y="2050431"/>
                </a:cubicBezTo>
                <a:cubicBezTo>
                  <a:pt x="1998394" y="2054818"/>
                  <a:pt x="1998394" y="2054818"/>
                  <a:pt x="1998394" y="2054818"/>
                </a:cubicBezTo>
                <a:cubicBezTo>
                  <a:pt x="1998394" y="2054818"/>
                  <a:pt x="1998394" y="2059204"/>
                  <a:pt x="1998394" y="2059204"/>
                </a:cubicBezTo>
                <a:cubicBezTo>
                  <a:pt x="2002776" y="2063591"/>
                  <a:pt x="2002776" y="2059204"/>
                  <a:pt x="2002776" y="2059204"/>
                </a:cubicBezTo>
                <a:cubicBezTo>
                  <a:pt x="2007159" y="2054818"/>
                  <a:pt x="2011541" y="2046044"/>
                  <a:pt x="2015924" y="2041657"/>
                </a:cubicBezTo>
                <a:cubicBezTo>
                  <a:pt x="2015924" y="2037270"/>
                  <a:pt x="2015924" y="2032884"/>
                  <a:pt x="2015924" y="2028497"/>
                </a:cubicBezTo>
                <a:cubicBezTo>
                  <a:pt x="2015924" y="2024110"/>
                  <a:pt x="2015924" y="2019724"/>
                  <a:pt x="2011541" y="2015337"/>
                </a:cubicBezTo>
                <a:cubicBezTo>
                  <a:pt x="2015924" y="2010950"/>
                  <a:pt x="2020306" y="2010950"/>
                  <a:pt x="2024688" y="2010950"/>
                </a:cubicBezTo>
                <a:cubicBezTo>
                  <a:pt x="2029071" y="2010950"/>
                  <a:pt x="2029071" y="2006563"/>
                  <a:pt x="2029071" y="2006563"/>
                </a:cubicBezTo>
                <a:cubicBezTo>
                  <a:pt x="2020306" y="1997790"/>
                  <a:pt x="2020306" y="1989016"/>
                  <a:pt x="2029071" y="1975856"/>
                </a:cubicBezTo>
                <a:cubicBezTo>
                  <a:pt x="2024688" y="1971469"/>
                  <a:pt x="2020306" y="1967083"/>
                  <a:pt x="2015924" y="1962696"/>
                </a:cubicBezTo>
                <a:cubicBezTo>
                  <a:pt x="2015924" y="1958309"/>
                  <a:pt x="2011541" y="1958309"/>
                  <a:pt x="2007159" y="1958309"/>
                </a:cubicBezTo>
                <a:close/>
                <a:moveTo>
                  <a:pt x="5381639" y="1945149"/>
                </a:moveTo>
                <a:cubicBezTo>
                  <a:pt x="5386021" y="1958309"/>
                  <a:pt x="5386021" y="1971469"/>
                  <a:pt x="5377257" y="1980243"/>
                </a:cubicBezTo>
                <a:cubicBezTo>
                  <a:pt x="5372874" y="1984629"/>
                  <a:pt x="5368492" y="1989016"/>
                  <a:pt x="5368492" y="1984629"/>
                </a:cubicBezTo>
                <a:cubicBezTo>
                  <a:pt x="5364109" y="1984629"/>
                  <a:pt x="5364109" y="1980243"/>
                  <a:pt x="5364109" y="1980243"/>
                </a:cubicBezTo>
                <a:cubicBezTo>
                  <a:pt x="5359727" y="1975856"/>
                  <a:pt x="5359727" y="1975856"/>
                  <a:pt x="5359727" y="1971469"/>
                </a:cubicBezTo>
                <a:cubicBezTo>
                  <a:pt x="5359727" y="1962696"/>
                  <a:pt x="5359727" y="1958309"/>
                  <a:pt x="5368492" y="1953922"/>
                </a:cubicBezTo>
                <a:cubicBezTo>
                  <a:pt x="5372874" y="1945149"/>
                  <a:pt x="5377257" y="1945149"/>
                  <a:pt x="5381639" y="1945149"/>
                </a:cubicBezTo>
                <a:close/>
                <a:moveTo>
                  <a:pt x="5627056" y="1927602"/>
                </a:moveTo>
                <a:cubicBezTo>
                  <a:pt x="5627056" y="1927602"/>
                  <a:pt x="5627056" y="1927602"/>
                  <a:pt x="5631438" y="1931988"/>
                </a:cubicBezTo>
                <a:cubicBezTo>
                  <a:pt x="5631438" y="1931988"/>
                  <a:pt x="5631438" y="1931988"/>
                  <a:pt x="5631438" y="1927602"/>
                </a:cubicBezTo>
                <a:cubicBezTo>
                  <a:pt x="5631438" y="1927602"/>
                  <a:pt x="5631438" y="1927602"/>
                  <a:pt x="5627056" y="1927602"/>
                </a:cubicBezTo>
                <a:close/>
                <a:moveTo>
                  <a:pt x="5469288" y="1927602"/>
                </a:moveTo>
                <a:cubicBezTo>
                  <a:pt x="5469288" y="1927602"/>
                  <a:pt x="5469288" y="1931988"/>
                  <a:pt x="5469288" y="1931988"/>
                </a:cubicBezTo>
                <a:cubicBezTo>
                  <a:pt x="5469288" y="1931988"/>
                  <a:pt x="5469288" y="1931988"/>
                  <a:pt x="5464905" y="1931988"/>
                </a:cubicBezTo>
                <a:close/>
                <a:moveTo>
                  <a:pt x="4693596" y="1923215"/>
                </a:moveTo>
                <a:cubicBezTo>
                  <a:pt x="4693596" y="1923215"/>
                  <a:pt x="4693596" y="1923215"/>
                  <a:pt x="4693596" y="1927602"/>
                </a:cubicBezTo>
                <a:cubicBezTo>
                  <a:pt x="4697978" y="1927602"/>
                  <a:pt x="4697978" y="1927602"/>
                  <a:pt x="4697978" y="1931988"/>
                </a:cubicBezTo>
                <a:cubicBezTo>
                  <a:pt x="4693596" y="1940762"/>
                  <a:pt x="4693596" y="1945149"/>
                  <a:pt x="4684831" y="1949535"/>
                </a:cubicBezTo>
                <a:cubicBezTo>
                  <a:pt x="4680448" y="1949535"/>
                  <a:pt x="4680448" y="1949535"/>
                  <a:pt x="4676066" y="1953922"/>
                </a:cubicBezTo>
                <a:cubicBezTo>
                  <a:pt x="4676066" y="1945149"/>
                  <a:pt x="4676066" y="1940762"/>
                  <a:pt x="4680448" y="1936375"/>
                </a:cubicBezTo>
                <a:cubicBezTo>
                  <a:pt x="4680448" y="1931988"/>
                  <a:pt x="4684831" y="1927602"/>
                  <a:pt x="4693596" y="1923215"/>
                </a:cubicBezTo>
                <a:close/>
                <a:moveTo>
                  <a:pt x="5258931" y="1918828"/>
                </a:moveTo>
                <a:lnTo>
                  <a:pt x="5258931" y="1923215"/>
                </a:lnTo>
                <a:cubicBezTo>
                  <a:pt x="5258931" y="1923215"/>
                  <a:pt x="5258931" y="1923215"/>
                  <a:pt x="5263313" y="1923215"/>
                </a:cubicBezTo>
                <a:cubicBezTo>
                  <a:pt x="5263313" y="1923215"/>
                  <a:pt x="5263313" y="1918828"/>
                  <a:pt x="5263313" y="1918828"/>
                </a:cubicBezTo>
                <a:cubicBezTo>
                  <a:pt x="5258931" y="1918828"/>
                  <a:pt x="5258931" y="1918828"/>
                  <a:pt x="5258931" y="1918828"/>
                </a:cubicBezTo>
                <a:close/>
                <a:moveTo>
                  <a:pt x="4768097" y="1914441"/>
                </a:moveTo>
                <a:cubicBezTo>
                  <a:pt x="4772480" y="1914441"/>
                  <a:pt x="4776862" y="1918828"/>
                  <a:pt x="4776862" y="1923215"/>
                </a:cubicBezTo>
                <a:cubicBezTo>
                  <a:pt x="4776862" y="1923215"/>
                  <a:pt x="4776862" y="1927602"/>
                  <a:pt x="4772480" y="1927602"/>
                </a:cubicBezTo>
                <a:cubicBezTo>
                  <a:pt x="4768097" y="1936375"/>
                  <a:pt x="4763715" y="1940762"/>
                  <a:pt x="4759332" y="1945149"/>
                </a:cubicBezTo>
                <a:cubicBezTo>
                  <a:pt x="4759332" y="1949535"/>
                  <a:pt x="4759332" y="1949535"/>
                  <a:pt x="4759332" y="1949535"/>
                </a:cubicBezTo>
                <a:cubicBezTo>
                  <a:pt x="4759332" y="1949535"/>
                  <a:pt x="4763715" y="1953922"/>
                  <a:pt x="4763715" y="1953922"/>
                </a:cubicBezTo>
                <a:cubicBezTo>
                  <a:pt x="4772480" y="1953922"/>
                  <a:pt x="4781244" y="1953922"/>
                  <a:pt x="4790009" y="1953922"/>
                </a:cubicBezTo>
                <a:cubicBezTo>
                  <a:pt x="4794392" y="1953922"/>
                  <a:pt x="4794392" y="1953922"/>
                  <a:pt x="4798774" y="1953922"/>
                </a:cubicBezTo>
                <a:cubicBezTo>
                  <a:pt x="4803157" y="1958309"/>
                  <a:pt x="4807539" y="1962696"/>
                  <a:pt x="4807539" y="1971469"/>
                </a:cubicBezTo>
                <a:cubicBezTo>
                  <a:pt x="4803157" y="1980243"/>
                  <a:pt x="4798774" y="1993403"/>
                  <a:pt x="4794392" y="2006563"/>
                </a:cubicBezTo>
                <a:cubicBezTo>
                  <a:pt x="4790009" y="2010950"/>
                  <a:pt x="4790009" y="2015337"/>
                  <a:pt x="4785627" y="2024110"/>
                </a:cubicBezTo>
                <a:cubicBezTo>
                  <a:pt x="4785627" y="2024110"/>
                  <a:pt x="4785627" y="2028497"/>
                  <a:pt x="4790009" y="2028497"/>
                </a:cubicBezTo>
                <a:cubicBezTo>
                  <a:pt x="4807539" y="2032884"/>
                  <a:pt x="4816304" y="2046044"/>
                  <a:pt x="4825069" y="2067978"/>
                </a:cubicBezTo>
                <a:cubicBezTo>
                  <a:pt x="4829451" y="2081138"/>
                  <a:pt x="4833834" y="2089911"/>
                  <a:pt x="4846981" y="2094298"/>
                </a:cubicBezTo>
                <a:cubicBezTo>
                  <a:pt x="4851363" y="2098685"/>
                  <a:pt x="4855746" y="2107459"/>
                  <a:pt x="4860128" y="2111845"/>
                </a:cubicBezTo>
                <a:cubicBezTo>
                  <a:pt x="4864511" y="2125005"/>
                  <a:pt x="4868893" y="2138166"/>
                  <a:pt x="4877658" y="2146939"/>
                </a:cubicBezTo>
                <a:cubicBezTo>
                  <a:pt x="4877658" y="2151326"/>
                  <a:pt x="4877658" y="2155713"/>
                  <a:pt x="4877658" y="2160100"/>
                </a:cubicBezTo>
                <a:cubicBezTo>
                  <a:pt x="4882041" y="2160100"/>
                  <a:pt x="4890805" y="2160100"/>
                  <a:pt x="4895188" y="2160100"/>
                </a:cubicBezTo>
                <a:cubicBezTo>
                  <a:pt x="4912718" y="2164486"/>
                  <a:pt x="4925865" y="2182033"/>
                  <a:pt x="4917101" y="2195193"/>
                </a:cubicBezTo>
                <a:cubicBezTo>
                  <a:pt x="4912718" y="2203967"/>
                  <a:pt x="4903953" y="2212741"/>
                  <a:pt x="4899570" y="2221514"/>
                </a:cubicBezTo>
                <a:cubicBezTo>
                  <a:pt x="4899570" y="2221514"/>
                  <a:pt x="4899570" y="2225901"/>
                  <a:pt x="4903953" y="2230288"/>
                </a:cubicBezTo>
                <a:cubicBezTo>
                  <a:pt x="4903953" y="2230288"/>
                  <a:pt x="4908336" y="2230288"/>
                  <a:pt x="4908336" y="2230288"/>
                </a:cubicBezTo>
                <a:cubicBezTo>
                  <a:pt x="4912718" y="2234674"/>
                  <a:pt x="4912718" y="2239061"/>
                  <a:pt x="4912718" y="2243448"/>
                </a:cubicBezTo>
                <a:cubicBezTo>
                  <a:pt x="4899570" y="2252222"/>
                  <a:pt x="4890805" y="2260995"/>
                  <a:pt x="4873276" y="2260995"/>
                </a:cubicBezTo>
                <a:cubicBezTo>
                  <a:pt x="4860128" y="2260995"/>
                  <a:pt x="4842599" y="2265382"/>
                  <a:pt x="4829451" y="2269769"/>
                </a:cubicBezTo>
                <a:cubicBezTo>
                  <a:pt x="4816304" y="2269769"/>
                  <a:pt x="4803157" y="2269769"/>
                  <a:pt x="4790009" y="2269769"/>
                </a:cubicBezTo>
                <a:cubicBezTo>
                  <a:pt x="4785627" y="2269769"/>
                  <a:pt x="4781244" y="2269769"/>
                  <a:pt x="4776862" y="2274155"/>
                </a:cubicBezTo>
                <a:cubicBezTo>
                  <a:pt x="4768097" y="2282929"/>
                  <a:pt x="4759332" y="2287315"/>
                  <a:pt x="4746185" y="2287315"/>
                </a:cubicBezTo>
                <a:cubicBezTo>
                  <a:pt x="4741802" y="2282929"/>
                  <a:pt x="4733038" y="2287315"/>
                  <a:pt x="4728655" y="2291702"/>
                </a:cubicBezTo>
                <a:cubicBezTo>
                  <a:pt x="4724273" y="2291702"/>
                  <a:pt x="4719890" y="2291702"/>
                  <a:pt x="4715508" y="2291702"/>
                </a:cubicBezTo>
                <a:cubicBezTo>
                  <a:pt x="4711125" y="2291702"/>
                  <a:pt x="4711125" y="2287315"/>
                  <a:pt x="4711125" y="2287315"/>
                </a:cubicBezTo>
                <a:cubicBezTo>
                  <a:pt x="4719890" y="2278542"/>
                  <a:pt x="4733038" y="2269769"/>
                  <a:pt x="4741802" y="2256608"/>
                </a:cubicBezTo>
                <a:cubicBezTo>
                  <a:pt x="4746185" y="2243448"/>
                  <a:pt x="4754950" y="2239061"/>
                  <a:pt x="4768097" y="2243448"/>
                </a:cubicBezTo>
                <a:cubicBezTo>
                  <a:pt x="4772480" y="2243448"/>
                  <a:pt x="4772480" y="2239061"/>
                  <a:pt x="4776862" y="2239061"/>
                </a:cubicBezTo>
                <a:cubicBezTo>
                  <a:pt x="4772480" y="2239061"/>
                  <a:pt x="4772480" y="2239061"/>
                  <a:pt x="4772480" y="2239061"/>
                </a:cubicBezTo>
                <a:cubicBezTo>
                  <a:pt x="4759332" y="2230288"/>
                  <a:pt x="4746185" y="2225901"/>
                  <a:pt x="4728655" y="2221514"/>
                </a:cubicBezTo>
                <a:cubicBezTo>
                  <a:pt x="4728655" y="2221514"/>
                  <a:pt x="4724273" y="2217128"/>
                  <a:pt x="4724273" y="2217128"/>
                </a:cubicBezTo>
                <a:cubicBezTo>
                  <a:pt x="4724273" y="2217128"/>
                  <a:pt x="4724273" y="2212741"/>
                  <a:pt x="4724273" y="2208354"/>
                </a:cubicBezTo>
                <a:cubicBezTo>
                  <a:pt x="4728655" y="2208354"/>
                  <a:pt x="4733038" y="2203967"/>
                  <a:pt x="4733038" y="2203967"/>
                </a:cubicBezTo>
                <a:cubicBezTo>
                  <a:pt x="4737420" y="2199581"/>
                  <a:pt x="4741802" y="2195193"/>
                  <a:pt x="4746185" y="2195193"/>
                </a:cubicBezTo>
                <a:cubicBezTo>
                  <a:pt x="4750567" y="2190807"/>
                  <a:pt x="4750567" y="2182033"/>
                  <a:pt x="4750567" y="2182033"/>
                </a:cubicBezTo>
                <a:cubicBezTo>
                  <a:pt x="4741802" y="2173260"/>
                  <a:pt x="4741802" y="2160100"/>
                  <a:pt x="4741802" y="2151326"/>
                </a:cubicBezTo>
                <a:cubicBezTo>
                  <a:pt x="4741802" y="2146939"/>
                  <a:pt x="4741802" y="2146939"/>
                  <a:pt x="4746185" y="2146939"/>
                </a:cubicBezTo>
                <a:cubicBezTo>
                  <a:pt x="4746185" y="2146939"/>
                  <a:pt x="4750567" y="2146939"/>
                  <a:pt x="4750567" y="2146939"/>
                </a:cubicBezTo>
                <a:cubicBezTo>
                  <a:pt x="4772480" y="2151326"/>
                  <a:pt x="4776862" y="2146939"/>
                  <a:pt x="4781244" y="2129392"/>
                </a:cubicBezTo>
                <a:cubicBezTo>
                  <a:pt x="4781244" y="2120619"/>
                  <a:pt x="4781244" y="2116232"/>
                  <a:pt x="4772480" y="2111845"/>
                </a:cubicBezTo>
                <a:cubicBezTo>
                  <a:pt x="4772480" y="2111845"/>
                  <a:pt x="4768097" y="2107459"/>
                  <a:pt x="4768097" y="2103072"/>
                </a:cubicBezTo>
                <a:cubicBezTo>
                  <a:pt x="4763715" y="2098685"/>
                  <a:pt x="4768097" y="2089911"/>
                  <a:pt x="4759332" y="2085525"/>
                </a:cubicBezTo>
                <a:cubicBezTo>
                  <a:pt x="4754950" y="2085525"/>
                  <a:pt x="4746185" y="2085525"/>
                  <a:pt x="4741802" y="2085525"/>
                </a:cubicBezTo>
                <a:cubicBezTo>
                  <a:pt x="4737420" y="2085525"/>
                  <a:pt x="4737420" y="2085525"/>
                  <a:pt x="4737420" y="2085525"/>
                </a:cubicBezTo>
                <a:cubicBezTo>
                  <a:pt x="4728655" y="2085525"/>
                  <a:pt x="4724273" y="2081138"/>
                  <a:pt x="4724273" y="2072365"/>
                </a:cubicBezTo>
                <a:cubicBezTo>
                  <a:pt x="4728655" y="2067978"/>
                  <a:pt x="4728655" y="2059204"/>
                  <a:pt x="4728655" y="2054818"/>
                </a:cubicBezTo>
                <a:cubicBezTo>
                  <a:pt x="4728655" y="2050431"/>
                  <a:pt x="4728655" y="2050431"/>
                  <a:pt x="4728655" y="2046044"/>
                </a:cubicBezTo>
                <a:cubicBezTo>
                  <a:pt x="4728655" y="2050431"/>
                  <a:pt x="4724273" y="2050431"/>
                  <a:pt x="4724273" y="2050431"/>
                </a:cubicBezTo>
                <a:cubicBezTo>
                  <a:pt x="4715508" y="2059204"/>
                  <a:pt x="4715508" y="2059204"/>
                  <a:pt x="4706743" y="2050431"/>
                </a:cubicBezTo>
                <a:cubicBezTo>
                  <a:pt x="4706743" y="2046044"/>
                  <a:pt x="4706743" y="2046044"/>
                  <a:pt x="4706743" y="2041657"/>
                </a:cubicBezTo>
                <a:cubicBezTo>
                  <a:pt x="4702360" y="2041657"/>
                  <a:pt x="4702360" y="2041657"/>
                  <a:pt x="4702360" y="2037270"/>
                </a:cubicBezTo>
                <a:cubicBezTo>
                  <a:pt x="4702360" y="2032884"/>
                  <a:pt x="4702360" y="2032884"/>
                  <a:pt x="4706743" y="2028497"/>
                </a:cubicBezTo>
                <a:cubicBezTo>
                  <a:pt x="4711125" y="2024110"/>
                  <a:pt x="4711125" y="2019724"/>
                  <a:pt x="4702360" y="2015337"/>
                </a:cubicBezTo>
                <a:cubicBezTo>
                  <a:pt x="4702360" y="2010950"/>
                  <a:pt x="4697978" y="2010950"/>
                  <a:pt x="4697978" y="2006563"/>
                </a:cubicBezTo>
                <a:cubicBezTo>
                  <a:pt x="4702360" y="1993403"/>
                  <a:pt x="4702360" y="1984629"/>
                  <a:pt x="4693596" y="1975856"/>
                </a:cubicBezTo>
                <a:cubicBezTo>
                  <a:pt x="4684831" y="1967083"/>
                  <a:pt x="4689213" y="1962696"/>
                  <a:pt x="4697978" y="1962696"/>
                </a:cubicBezTo>
                <a:cubicBezTo>
                  <a:pt x="4702360" y="1962696"/>
                  <a:pt x="4706743" y="1962696"/>
                  <a:pt x="4706743" y="1958309"/>
                </a:cubicBezTo>
                <a:cubicBezTo>
                  <a:pt x="4711125" y="1949535"/>
                  <a:pt x="4719890" y="1936375"/>
                  <a:pt x="4724273" y="1927602"/>
                </a:cubicBezTo>
                <a:cubicBezTo>
                  <a:pt x="4728655" y="1918828"/>
                  <a:pt x="4728655" y="1918828"/>
                  <a:pt x="4737420" y="1918828"/>
                </a:cubicBezTo>
                <a:cubicBezTo>
                  <a:pt x="4746185" y="1914441"/>
                  <a:pt x="4754950" y="1914441"/>
                  <a:pt x="4768097" y="1914441"/>
                </a:cubicBezTo>
                <a:close/>
                <a:moveTo>
                  <a:pt x="9422250" y="1905668"/>
                </a:moveTo>
                <a:cubicBezTo>
                  <a:pt x="9422250" y="1905668"/>
                  <a:pt x="9426633" y="1905668"/>
                  <a:pt x="9426633" y="1905668"/>
                </a:cubicBezTo>
                <a:cubicBezTo>
                  <a:pt x="9426633" y="1905668"/>
                  <a:pt x="9431015" y="1910055"/>
                  <a:pt x="9431015" y="1910055"/>
                </a:cubicBezTo>
                <a:cubicBezTo>
                  <a:pt x="9431015" y="1923215"/>
                  <a:pt x="9426633" y="1936375"/>
                  <a:pt x="9417868" y="1949535"/>
                </a:cubicBezTo>
                <a:cubicBezTo>
                  <a:pt x="9417868" y="1949535"/>
                  <a:pt x="9413485" y="1949535"/>
                  <a:pt x="9413485" y="1949535"/>
                </a:cubicBezTo>
                <a:cubicBezTo>
                  <a:pt x="9409103" y="1949535"/>
                  <a:pt x="9409103" y="1949535"/>
                  <a:pt x="9409103" y="1949535"/>
                </a:cubicBezTo>
                <a:cubicBezTo>
                  <a:pt x="9409103" y="1945149"/>
                  <a:pt x="9404720" y="1945149"/>
                  <a:pt x="9404720" y="1940762"/>
                </a:cubicBezTo>
                <a:cubicBezTo>
                  <a:pt x="9409103" y="1931988"/>
                  <a:pt x="9413485" y="1918828"/>
                  <a:pt x="9417868" y="1910055"/>
                </a:cubicBezTo>
                <a:cubicBezTo>
                  <a:pt x="9417868" y="1910055"/>
                  <a:pt x="9422250" y="1910055"/>
                  <a:pt x="9422250" y="1905668"/>
                </a:cubicBezTo>
                <a:close/>
                <a:moveTo>
                  <a:pt x="9395956" y="1905668"/>
                </a:moveTo>
                <a:cubicBezTo>
                  <a:pt x="9395956" y="1905668"/>
                  <a:pt x="9400338" y="1905668"/>
                  <a:pt x="9400338" y="1905668"/>
                </a:cubicBezTo>
                <a:cubicBezTo>
                  <a:pt x="9400338" y="1905668"/>
                  <a:pt x="9400338" y="1905668"/>
                  <a:pt x="9400338" y="1910055"/>
                </a:cubicBezTo>
                <a:cubicBezTo>
                  <a:pt x="9400338" y="1910055"/>
                  <a:pt x="9400338" y="1910055"/>
                  <a:pt x="9395956" y="1910055"/>
                </a:cubicBezTo>
                <a:cubicBezTo>
                  <a:pt x="9395956" y="1910055"/>
                  <a:pt x="9395956" y="1905668"/>
                  <a:pt x="9395956" y="1905668"/>
                </a:cubicBezTo>
                <a:close/>
                <a:moveTo>
                  <a:pt x="2651378" y="1901281"/>
                </a:moveTo>
                <a:cubicBezTo>
                  <a:pt x="2655760" y="1901281"/>
                  <a:pt x="2660143" y="1901281"/>
                  <a:pt x="2660143" y="1910055"/>
                </a:cubicBezTo>
                <a:cubicBezTo>
                  <a:pt x="2664525" y="1910055"/>
                  <a:pt x="2664525" y="1914441"/>
                  <a:pt x="2664525" y="1914441"/>
                </a:cubicBezTo>
                <a:cubicBezTo>
                  <a:pt x="2655760" y="1923215"/>
                  <a:pt x="2651378" y="1927602"/>
                  <a:pt x="2642613" y="1931988"/>
                </a:cubicBezTo>
                <a:cubicBezTo>
                  <a:pt x="2638230" y="1931988"/>
                  <a:pt x="2629466" y="1927602"/>
                  <a:pt x="2629466" y="1923215"/>
                </a:cubicBezTo>
                <a:cubicBezTo>
                  <a:pt x="2629466" y="1923215"/>
                  <a:pt x="2629466" y="1918828"/>
                  <a:pt x="2629466" y="1918828"/>
                </a:cubicBezTo>
                <a:cubicBezTo>
                  <a:pt x="2629466" y="1914441"/>
                  <a:pt x="2629466" y="1910055"/>
                  <a:pt x="2633848" y="1905668"/>
                </a:cubicBezTo>
                <a:cubicBezTo>
                  <a:pt x="2642613" y="1905668"/>
                  <a:pt x="2646995" y="1905668"/>
                  <a:pt x="2651378" y="1901281"/>
                </a:cubicBezTo>
                <a:close/>
                <a:moveTo>
                  <a:pt x="4772480" y="1896894"/>
                </a:moveTo>
                <a:cubicBezTo>
                  <a:pt x="4772480" y="1892508"/>
                  <a:pt x="4772480" y="1892508"/>
                  <a:pt x="4776862" y="1896894"/>
                </a:cubicBezTo>
                <a:cubicBezTo>
                  <a:pt x="4772480" y="1896894"/>
                  <a:pt x="4772480" y="1901281"/>
                  <a:pt x="4772480" y="1901281"/>
                </a:cubicBezTo>
                <a:cubicBezTo>
                  <a:pt x="4772480" y="1901281"/>
                  <a:pt x="4772480" y="1896894"/>
                  <a:pt x="4772480" y="1896894"/>
                </a:cubicBezTo>
                <a:close/>
                <a:moveTo>
                  <a:pt x="5609526" y="1888121"/>
                </a:moveTo>
                <a:cubicBezTo>
                  <a:pt x="5605144" y="1892508"/>
                  <a:pt x="5605144" y="1896894"/>
                  <a:pt x="5609526" y="1901281"/>
                </a:cubicBezTo>
                <a:cubicBezTo>
                  <a:pt x="5609526" y="1901281"/>
                  <a:pt x="5609526" y="1905668"/>
                  <a:pt x="5613908" y="1901281"/>
                </a:cubicBezTo>
                <a:cubicBezTo>
                  <a:pt x="5613908" y="1901281"/>
                  <a:pt x="5618291" y="1901281"/>
                  <a:pt x="5618291" y="1901281"/>
                </a:cubicBezTo>
                <a:cubicBezTo>
                  <a:pt x="5618291" y="1896894"/>
                  <a:pt x="5618291" y="1892508"/>
                  <a:pt x="5613908" y="1888121"/>
                </a:cubicBezTo>
                <a:cubicBezTo>
                  <a:pt x="5613908" y="1888121"/>
                  <a:pt x="5609526" y="1888121"/>
                  <a:pt x="5609526" y="1888121"/>
                </a:cubicBezTo>
                <a:close/>
                <a:moveTo>
                  <a:pt x="1900337" y="1886476"/>
                </a:moveTo>
                <a:cubicBezTo>
                  <a:pt x="1898693" y="1887024"/>
                  <a:pt x="1897598" y="1888121"/>
                  <a:pt x="1897598" y="1888121"/>
                </a:cubicBezTo>
                <a:cubicBezTo>
                  <a:pt x="1897598" y="1892508"/>
                  <a:pt x="1893215" y="1892508"/>
                  <a:pt x="1893215" y="1896894"/>
                </a:cubicBezTo>
                <a:cubicBezTo>
                  <a:pt x="1897598" y="1896894"/>
                  <a:pt x="1897598" y="1896894"/>
                  <a:pt x="1897598" y="1896894"/>
                </a:cubicBezTo>
                <a:cubicBezTo>
                  <a:pt x="1901980" y="1896894"/>
                  <a:pt x="1906363" y="1892508"/>
                  <a:pt x="1906363" y="1888121"/>
                </a:cubicBezTo>
                <a:cubicBezTo>
                  <a:pt x="1904171" y="1885927"/>
                  <a:pt x="1901980" y="1885927"/>
                  <a:pt x="1900337" y="1886476"/>
                </a:cubicBezTo>
                <a:close/>
                <a:moveTo>
                  <a:pt x="5478053" y="1883734"/>
                </a:moveTo>
                <a:cubicBezTo>
                  <a:pt x="5482435" y="1883734"/>
                  <a:pt x="5486818" y="1883734"/>
                  <a:pt x="5486818" y="1888121"/>
                </a:cubicBezTo>
                <a:cubicBezTo>
                  <a:pt x="5486818" y="1888121"/>
                  <a:pt x="5486818" y="1888121"/>
                  <a:pt x="5486818" y="1892508"/>
                </a:cubicBezTo>
                <a:cubicBezTo>
                  <a:pt x="5482435" y="1892508"/>
                  <a:pt x="5482435" y="1896894"/>
                  <a:pt x="5478053" y="1896894"/>
                </a:cubicBezTo>
                <a:cubicBezTo>
                  <a:pt x="5478053" y="1892508"/>
                  <a:pt x="5473670" y="1892508"/>
                  <a:pt x="5473670" y="1888121"/>
                </a:cubicBezTo>
                <a:cubicBezTo>
                  <a:pt x="5473670" y="1888121"/>
                  <a:pt x="5478053" y="1883734"/>
                  <a:pt x="5478053" y="1883734"/>
                </a:cubicBezTo>
                <a:close/>
                <a:moveTo>
                  <a:pt x="5232636" y="1879347"/>
                </a:moveTo>
                <a:cubicBezTo>
                  <a:pt x="5228253" y="1879347"/>
                  <a:pt x="5228253" y="1879347"/>
                  <a:pt x="5223871" y="1883734"/>
                </a:cubicBezTo>
                <a:cubicBezTo>
                  <a:pt x="5219489" y="1888121"/>
                  <a:pt x="5219489" y="1892508"/>
                  <a:pt x="5219489" y="1892508"/>
                </a:cubicBezTo>
                <a:cubicBezTo>
                  <a:pt x="5206341" y="1896894"/>
                  <a:pt x="5206341" y="1905668"/>
                  <a:pt x="5206341" y="1914441"/>
                </a:cubicBezTo>
                <a:cubicBezTo>
                  <a:pt x="5215106" y="1914441"/>
                  <a:pt x="5219489" y="1914441"/>
                  <a:pt x="5223871" y="1914441"/>
                </a:cubicBezTo>
                <a:cubicBezTo>
                  <a:pt x="5232636" y="1910055"/>
                  <a:pt x="5237018" y="1905668"/>
                  <a:pt x="5237018" y="1901281"/>
                </a:cubicBezTo>
                <a:cubicBezTo>
                  <a:pt x="5237018" y="1896894"/>
                  <a:pt x="5237018" y="1892508"/>
                  <a:pt x="5237018" y="1888121"/>
                </a:cubicBezTo>
                <a:cubicBezTo>
                  <a:pt x="5237018" y="1883734"/>
                  <a:pt x="5232636" y="1883734"/>
                  <a:pt x="5232636" y="1879347"/>
                </a:cubicBezTo>
                <a:close/>
                <a:moveTo>
                  <a:pt x="5907532" y="1874961"/>
                </a:moveTo>
                <a:cubicBezTo>
                  <a:pt x="5907532" y="1879347"/>
                  <a:pt x="5907532" y="1883734"/>
                  <a:pt x="5907532" y="1888121"/>
                </a:cubicBezTo>
                <a:cubicBezTo>
                  <a:pt x="5907532" y="1888121"/>
                  <a:pt x="5907532" y="1888121"/>
                  <a:pt x="5903150" y="1888121"/>
                </a:cubicBezTo>
                <a:cubicBezTo>
                  <a:pt x="5903150" y="1892508"/>
                  <a:pt x="5903150" y="1896894"/>
                  <a:pt x="5907532" y="1901281"/>
                </a:cubicBezTo>
                <a:cubicBezTo>
                  <a:pt x="5911914" y="1905668"/>
                  <a:pt x="5916297" y="1905668"/>
                  <a:pt x="5925062" y="1905668"/>
                </a:cubicBezTo>
                <a:cubicBezTo>
                  <a:pt x="5925062" y="1901281"/>
                  <a:pt x="5929444" y="1896894"/>
                  <a:pt x="5925062" y="1892508"/>
                </a:cubicBezTo>
                <a:cubicBezTo>
                  <a:pt x="5920679" y="1888121"/>
                  <a:pt x="5911914" y="1883734"/>
                  <a:pt x="5907532" y="1874961"/>
                </a:cubicBezTo>
                <a:close/>
                <a:moveTo>
                  <a:pt x="5324667" y="1861800"/>
                </a:moveTo>
                <a:cubicBezTo>
                  <a:pt x="5320285" y="1866187"/>
                  <a:pt x="5324667" y="1866187"/>
                  <a:pt x="5324667" y="1866187"/>
                </a:cubicBezTo>
                <a:cubicBezTo>
                  <a:pt x="5329050" y="1866187"/>
                  <a:pt x="5333433" y="1866187"/>
                  <a:pt x="5333433" y="1866187"/>
                </a:cubicBezTo>
                <a:cubicBezTo>
                  <a:pt x="5333433" y="1861800"/>
                  <a:pt x="5329050" y="1861800"/>
                  <a:pt x="5329050" y="1861800"/>
                </a:cubicBezTo>
                <a:cubicBezTo>
                  <a:pt x="5324667" y="1861800"/>
                  <a:pt x="5324667" y="1861800"/>
                  <a:pt x="5324667" y="1861800"/>
                </a:cubicBezTo>
                <a:close/>
                <a:moveTo>
                  <a:pt x="7730627" y="1848640"/>
                </a:moveTo>
                <a:cubicBezTo>
                  <a:pt x="7730627" y="1848640"/>
                  <a:pt x="7726245" y="1848640"/>
                  <a:pt x="7730627" y="1853027"/>
                </a:cubicBezTo>
                <a:cubicBezTo>
                  <a:pt x="7730627" y="1861800"/>
                  <a:pt x="7739393" y="1866187"/>
                  <a:pt x="7743775" y="1870574"/>
                </a:cubicBezTo>
                <a:cubicBezTo>
                  <a:pt x="7743775" y="1874961"/>
                  <a:pt x="7748157" y="1870574"/>
                  <a:pt x="7748157" y="1870574"/>
                </a:cubicBezTo>
                <a:cubicBezTo>
                  <a:pt x="7743775" y="1866187"/>
                  <a:pt x="7743775" y="1861800"/>
                  <a:pt x="7739393" y="1857414"/>
                </a:cubicBezTo>
                <a:cubicBezTo>
                  <a:pt x="7739393" y="1853027"/>
                  <a:pt x="7735010" y="1848640"/>
                  <a:pt x="7735010" y="1848640"/>
                </a:cubicBezTo>
                <a:cubicBezTo>
                  <a:pt x="7730627" y="1844253"/>
                  <a:pt x="7730627" y="1844253"/>
                  <a:pt x="7730627" y="1848640"/>
                </a:cubicBezTo>
                <a:close/>
                <a:moveTo>
                  <a:pt x="7958515" y="1844253"/>
                </a:moveTo>
                <a:cubicBezTo>
                  <a:pt x="7958515" y="1844253"/>
                  <a:pt x="7958515" y="1848640"/>
                  <a:pt x="7958515" y="1848640"/>
                </a:cubicBezTo>
                <a:cubicBezTo>
                  <a:pt x="7958515" y="1848640"/>
                  <a:pt x="7954132" y="1853027"/>
                  <a:pt x="7958515" y="1857414"/>
                </a:cubicBezTo>
                <a:cubicBezTo>
                  <a:pt x="7962897" y="1892508"/>
                  <a:pt x="7958515" y="1931988"/>
                  <a:pt x="7940985" y="1967083"/>
                </a:cubicBezTo>
                <a:cubicBezTo>
                  <a:pt x="7936603" y="1975856"/>
                  <a:pt x="7936603" y="1984629"/>
                  <a:pt x="7932220" y="1993403"/>
                </a:cubicBezTo>
                <a:cubicBezTo>
                  <a:pt x="7932220" y="1997790"/>
                  <a:pt x="7927837" y="2002177"/>
                  <a:pt x="7927837" y="2006563"/>
                </a:cubicBezTo>
                <a:cubicBezTo>
                  <a:pt x="7919073" y="2015337"/>
                  <a:pt x="7914690" y="2028497"/>
                  <a:pt x="7910307" y="2041657"/>
                </a:cubicBezTo>
                <a:cubicBezTo>
                  <a:pt x="7910307" y="2041657"/>
                  <a:pt x="7905925" y="2046044"/>
                  <a:pt x="7901543" y="2050431"/>
                </a:cubicBezTo>
                <a:cubicBezTo>
                  <a:pt x="7897161" y="2050431"/>
                  <a:pt x="7892778" y="2050431"/>
                  <a:pt x="7888395" y="2046044"/>
                </a:cubicBezTo>
                <a:cubicBezTo>
                  <a:pt x="7884013" y="2050431"/>
                  <a:pt x="7884013" y="2054818"/>
                  <a:pt x="7879631" y="2063591"/>
                </a:cubicBezTo>
                <a:cubicBezTo>
                  <a:pt x="7879631" y="2067978"/>
                  <a:pt x="7884013" y="2067978"/>
                  <a:pt x="7884013" y="2067978"/>
                </a:cubicBezTo>
                <a:cubicBezTo>
                  <a:pt x="7897161" y="2067978"/>
                  <a:pt x="7901543" y="2063591"/>
                  <a:pt x="7910307" y="2059204"/>
                </a:cubicBezTo>
                <a:cubicBezTo>
                  <a:pt x="7919073" y="2054818"/>
                  <a:pt x="7923455" y="2050431"/>
                  <a:pt x="7923455" y="2041657"/>
                </a:cubicBezTo>
                <a:cubicBezTo>
                  <a:pt x="7923455" y="2032884"/>
                  <a:pt x="7927837" y="2024110"/>
                  <a:pt x="7936603" y="2019724"/>
                </a:cubicBezTo>
                <a:cubicBezTo>
                  <a:pt x="7954132" y="2006563"/>
                  <a:pt x="7967279" y="1989016"/>
                  <a:pt x="7976045" y="1971469"/>
                </a:cubicBezTo>
                <a:cubicBezTo>
                  <a:pt x="7980427" y="1962696"/>
                  <a:pt x="7980427" y="1962696"/>
                  <a:pt x="7976045" y="1958309"/>
                </a:cubicBezTo>
                <a:cubicBezTo>
                  <a:pt x="7971662" y="1949535"/>
                  <a:pt x="7976045" y="1945149"/>
                  <a:pt x="7980427" y="1940762"/>
                </a:cubicBezTo>
                <a:cubicBezTo>
                  <a:pt x="7984809" y="1936375"/>
                  <a:pt x="7989191" y="1927602"/>
                  <a:pt x="7984809" y="1918828"/>
                </a:cubicBezTo>
                <a:cubicBezTo>
                  <a:pt x="7980427" y="1910055"/>
                  <a:pt x="7980427" y="1901281"/>
                  <a:pt x="7976045" y="1892508"/>
                </a:cubicBezTo>
                <a:cubicBezTo>
                  <a:pt x="7976045" y="1874961"/>
                  <a:pt x="7971662" y="1861800"/>
                  <a:pt x="7967279" y="1848640"/>
                </a:cubicBezTo>
                <a:cubicBezTo>
                  <a:pt x="7967279" y="1844253"/>
                  <a:pt x="7962897" y="1844253"/>
                  <a:pt x="7958515" y="1844253"/>
                </a:cubicBezTo>
                <a:close/>
                <a:moveTo>
                  <a:pt x="1805566" y="1835480"/>
                </a:moveTo>
                <a:cubicBezTo>
                  <a:pt x="1805566" y="1839867"/>
                  <a:pt x="1805566" y="1839867"/>
                  <a:pt x="1805566" y="1839867"/>
                </a:cubicBezTo>
                <a:cubicBezTo>
                  <a:pt x="1809949" y="1839867"/>
                  <a:pt x="1805566" y="1835480"/>
                  <a:pt x="1805566" y="1835480"/>
                </a:cubicBezTo>
                <a:close/>
                <a:moveTo>
                  <a:pt x="7748157" y="1831093"/>
                </a:moveTo>
                <a:cubicBezTo>
                  <a:pt x="7748157" y="1831093"/>
                  <a:pt x="7743775" y="1835480"/>
                  <a:pt x="7748157" y="1835480"/>
                </a:cubicBezTo>
                <a:cubicBezTo>
                  <a:pt x="7748157" y="1835480"/>
                  <a:pt x="7748157" y="1835480"/>
                  <a:pt x="7752540" y="1835480"/>
                </a:cubicBezTo>
                <a:cubicBezTo>
                  <a:pt x="7752540" y="1835480"/>
                  <a:pt x="7748157" y="1831093"/>
                  <a:pt x="7748157" y="1831093"/>
                </a:cubicBezTo>
                <a:close/>
                <a:moveTo>
                  <a:pt x="1612739" y="1831093"/>
                </a:moveTo>
                <a:cubicBezTo>
                  <a:pt x="1608357" y="1831093"/>
                  <a:pt x="1608357" y="1835480"/>
                  <a:pt x="1608357" y="1835480"/>
                </a:cubicBezTo>
                <a:cubicBezTo>
                  <a:pt x="1612739" y="1835480"/>
                  <a:pt x="1612739" y="1835480"/>
                  <a:pt x="1612739" y="1835480"/>
                </a:cubicBezTo>
                <a:cubicBezTo>
                  <a:pt x="1612739" y="1835480"/>
                  <a:pt x="1612739" y="1831093"/>
                  <a:pt x="1612739" y="1831093"/>
                </a:cubicBezTo>
                <a:close/>
                <a:moveTo>
                  <a:pt x="1074246" y="1829996"/>
                </a:moveTo>
                <a:cubicBezTo>
                  <a:pt x="1076985" y="1828900"/>
                  <a:pt x="1080272" y="1828900"/>
                  <a:pt x="1082463" y="1831093"/>
                </a:cubicBezTo>
                <a:cubicBezTo>
                  <a:pt x="1086846" y="1835480"/>
                  <a:pt x="1095611" y="1835480"/>
                  <a:pt x="1099993" y="1839867"/>
                </a:cubicBezTo>
                <a:cubicBezTo>
                  <a:pt x="1104376" y="1844253"/>
                  <a:pt x="1104376" y="1844253"/>
                  <a:pt x="1104376" y="1848640"/>
                </a:cubicBezTo>
                <a:cubicBezTo>
                  <a:pt x="1099993" y="1857414"/>
                  <a:pt x="1095611" y="1870574"/>
                  <a:pt x="1091228" y="1879347"/>
                </a:cubicBezTo>
                <a:cubicBezTo>
                  <a:pt x="1086846" y="1901281"/>
                  <a:pt x="1082463" y="1918828"/>
                  <a:pt x="1086846" y="1940762"/>
                </a:cubicBezTo>
                <a:cubicBezTo>
                  <a:pt x="1086846" y="1940762"/>
                  <a:pt x="1082463" y="1940762"/>
                  <a:pt x="1082463" y="1940762"/>
                </a:cubicBezTo>
                <a:cubicBezTo>
                  <a:pt x="1078081" y="1940762"/>
                  <a:pt x="1078081" y="1940762"/>
                  <a:pt x="1078081" y="1936375"/>
                </a:cubicBezTo>
                <a:cubicBezTo>
                  <a:pt x="1069316" y="1923215"/>
                  <a:pt x="1064934" y="1910055"/>
                  <a:pt x="1064934" y="1892508"/>
                </a:cubicBezTo>
                <a:cubicBezTo>
                  <a:pt x="1064934" y="1888121"/>
                  <a:pt x="1064934" y="1883734"/>
                  <a:pt x="1060551" y="1874961"/>
                </a:cubicBezTo>
                <a:cubicBezTo>
                  <a:pt x="1060551" y="1874961"/>
                  <a:pt x="1064934" y="1874961"/>
                  <a:pt x="1064934" y="1874961"/>
                </a:cubicBezTo>
                <a:cubicBezTo>
                  <a:pt x="1060551" y="1866187"/>
                  <a:pt x="1060551" y="1861800"/>
                  <a:pt x="1060551" y="1853027"/>
                </a:cubicBezTo>
                <a:cubicBezTo>
                  <a:pt x="1060551" y="1848640"/>
                  <a:pt x="1064934" y="1839867"/>
                  <a:pt x="1069316" y="1835480"/>
                </a:cubicBezTo>
                <a:cubicBezTo>
                  <a:pt x="1069316" y="1833286"/>
                  <a:pt x="1071507" y="1831093"/>
                  <a:pt x="1074246" y="1829996"/>
                </a:cubicBezTo>
                <a:close/>
                <a:moveTo>
                  <a:pt x="1994011" y="1822320"/>
                </a:moveTo>
                <a:cubicBezTo>
                  <a:pt x="1989629" y="1826706"/>
                  <a:pt x="1985247" y="1826706"/>
                  <a:pt x="1980864" y="1826706"/>
                </a:cubicBezTo>
                <a:cubicBezTo>
                  <a:pt x="1980864" y="1826706"/>
                  <a:pt x="1980864" y="1826706"/>
                  <a:pt x="1980864" y="1831093"/>
                </a:cubicBezTo>
                <a:cubicBezTo>
                  <a:pt x="1985247" y="1831093"/>
                  <a:pt x="1989629" y="1826706"/>
                  <a:pt x="1994011" y="1822320"/>
                </a:cubicBezTo>
                <a:close/>
                <a:moveTo>
                  <a:pt x="2094808" y="1817933"/>
                </a:moveTo>
                <a:cubicBezTo>
                  <a:pt x="2090425" y="1822320"/>
                  <a:pt x="2090425" y="1822320"/>
                  <a:pt x="2090425" y="1826706"/>
                </a:cubicBezTo>
                <a:cubicBezTo>
                  <a:pt x="2090425" y="1826706"/>
                  <a:pt x="2090425" y="1826706"/>
                  <a:pt x="2094808" y="1826706"/>
                </a:cubicBezTo>
                <a:cubicBezTo>
                  <a:pt x="2099190" y="1826706"/>
                  <a:pt x="2099190" y="1826706"/>
                  <a:pt x="2099190" y="1822320"/>
                </a:cubicBezTo>
                <a:cubicBezTo>
                  <a:pt x="2099190" y="1822320"/>
                  <a:pt x="2094808" y="1817933"/>
                  <a:pt x="2094808" y="1817933"/>
                </a:cubicBezTo>
                <a:close/>
                <a:moveTo>
                  <a:pt x="5394786" y="1813546"/>
                </a:moveTo>
                <a:cubicBezTo>
                  <a:pt x="5394786" y="1813546"/>
                  <a:pt x="5394786" y="1813546"/>
                  <a:pt x="5399169" y="1813546"/>
                </a:cubicBezTo>
                <a:cubicBezTo>
                  <a:pt x="5399169" y="1813546"/>
                  <a:pt x="5403551" y="1817933"/>
                  <a:pt x="5403551" y="1817933"/>
                </a:cubicBezTo>
                <a:cubicBezTo>
                  <a:pt x="5407934" y="1822320"/>
                  <a:pt x="5407934" y="1826706"/>
                  <a:pt x="5403551" y="1831093"/>
                </a:cubicBezTo>
                <a:cubicBezTo>
                  <a:pt x="5403551" y="1831093"/>
                  <a:pt x="5399169" y="1831093"/>
                  <a:pt x="5399169" y="1831093"/>
                </a:cubicBezTo>
                <a:cubicBezTo>
                  <a:pt x="5394786" y="1831093"/>
                  <a:pt x="5394786" y="1826706"/>
                  <a:pt x="5390404" y="1822320"/>
                </a:cubicBezTo>
                <a:cubicBezTo>
                  <a:pt x="5390404" y="1822320"/>
                  <a:pt x="5390404" y="1817933"/>
                  <a:pt x="5394786" y="1813546"/>
                </a:cubicBezTo>
                <a:close/>
                <a:moveTo>
                  <a:pt x="5881237" y="1804773"/>
                </a:moveTo>
                <a:cubicBezTo>
                  <a:pt x="5881237" y="1804773"/>
                  <a:pt x="5881237" y="1809159"/>
                  <a:pt x="5881237" y="1809159"/>
                </a:cubicBezTo>
                <a:cubicBezTo>
                  <a:pt x="5885620" y="1809159"/>
                  <a:pt x="5885620" y="1809159"/>
                  <a:pt x="5885620" y="1804773"/>
                </a:cubicBezTo>
                <a:cubicBezTo>
                  <a:pt x="5881237" y="1804773"/>
                  <a:pt x="5881237" y="1804773"/>
                  <a:pt x="5881237" y="1804773"/>
                </a:cubicBezTo>
                <a:close/>
                <a:moveTo>
                  <a:pt x="1086846" y="1782839"/>
                </a:moveTo>
                <a:cubicBezTo>
                  <a:pt x="1091228" y="1782839"/>
                  <a:pt x="1091228" y="1787226"/>
                  <a:pt x="1091228" y="1791612"/>
                </a:cubicBezTo>
                <a:cubicBezTo>
                  <a:pt x="1091228" y="1791612"/>
                  <a:pt x="1091228" y="1795999"/>
                  <a:pt x="1091228" y="1795999"/>
                </a:cubicBezTo>
                <a:cubicBezTo>
                  <a:pt x="1086846" y="1795999"/>
                  <a:pt x="1086846" y="1795999"/>
                  <a:pt x="1086846" y="1791612"/>
                </a:cubicBezTo>
                <a:cubicBezTo>
                  <a:pt x="1082463" y="1787226"/>
                  <a:pt x="1082463" y="1782839"/>
                  <a:pt x="1086846" y="1782839"/>
                </a:cubicBezTo>
                <a:close/>
                <a:moveTo>
                  <a:pt x="1906363" y="1760905"/>
                </a:moveTo>
                <a:cubicBezTo>
                  <a:pt x="1901980" y="1760905"/>
                  <a:pt x="1893215" y="1760905"/>
                  <a:pt x="1893215" y="1769679"/>
                </a:cubicBezTo>
                <a:cubicBezTo>
                  <a:pt x="1888833" y="1769679"/>
                  <a:pt x="1888833" y="1769679"/>
                  <a:pt x="1888833" y="1769679"/>
                </a:cubicBezTo>
                <a:cubicBezTo>
                  <a:pt x="1893215" y="1769679"/>
                  <a:pt x="1893215" y="1774065"/>
                  <a:pt x="1893215" y="1774065"/>
                </a:cubicBezTo>
                <a:cubicBezTo>
                  <a:pt x="1901980" y="1774065"/>
                  <a:pt x="1906363" y="1769679"/>
                  <a:pt x="1906363" y="1765292"/>
                </a:cubicBezTo>
                <a:cubicBezTo>
                  <a:pt x="1906363" y="1760905"/>
                  <a:pt x="1906363" y="1760905"/>
                  <a:pt x="1906363" y="1760905"/>
                </a:cubicBezTo>
                <a:close/>
                <a:moveTo>
                  <a:pt x="8760501" y="1756518"/>
                </a:moveTo>
                <a:cubicBezTo>
                  <a:pt x="8760501" y="1756518"/>
                  <a:pt x="8760501" y="1760905"/>
                  <a:pt x="8760501" y="1760905"/>
                </a:cubicBezTo>
                <a:cubicBezTo>
                  <a:pt x="8760501" y="1760905"/>
                  <a:pt x="8760501" y="1765292"/>
                  <a:pt x="8760501" y="1765292"/>
                </a:cubicBezTo>
                <a:cubicBezTo>
                  <a:pt x="8760501" y="1765292"/>
                  <a:pt x="8756119" y="1765292"/>
                  <a:pt x="8756119" y="1760905"/>
                </a:cubicBezTo>
                <a:cubicBezTo>
                  <a:pt x="8756119" y="1760905"/>
                  <a:pt x="8760501" y="1760905"/>
                  <a:pt x="8760501" y="1756518"/>
                </a:cubicBezTo>
                <a:close/>
                <a:moveTo>
                  <a:pt x="2029071" y="1756518"/>
                </a:moveTo>
                <a:cubicBezTo>
                  <a:pt x="1994011" y="1778452"/>
                  <a:pt x="1998394" y="1778452"/>
                  <a:pt x="2007159" y="1813546"/>
                </a:cubicBezTo>
                <a:cubicBezTo>
                  <a:pt x="2007159" y="1813546"/>
                  <a:pt x="2011541" y="1809159"/>
                  <a:pt x="2011541" y="1809159"/>
                </a:cubicBezTo>
                <a:cubicBezTo>
                  <a:pt x="2015924" y="1800386"/>
                  <a:pt x="2015924" y="1795999"/>
                  <a:pt x="2020306" y="1787226"/>
                </a:cubicBezTo>
                <a:cubicBezTo>
                  <a:pt x="2024688" y="1782839"/>
                  <a:pt x="2033453" y="1774065"/>
                  <a:pt x="2037836" y="1769679"/>
                </a:cubicBezTo>
                <a:cubicBezTo>
                  <a:pt x="2037836" y="1769679"/>
                  <a:pt x="2037836" y="1765292"/>
                  <a:pt x="2037836" y="1765292"/>
                </a:cubicBezTo>
                <a:cubicBezTo>
                  <a:pt x="2037836" y="1765292"/>
                  <a:pt x="2037836" y="1760905"/>
                  <a:pt x="2037836" y="1760905"/>
                </a:cubicBezTo>
                <a:cubicBezTo>
                  <a:pt x="2033453" y="1756518"/>
                  <a:pt x="2033453" y="1756518"/>
                  <a:pt x="2029071" y="1756518"/>
                </a:cubicBezTo>
                <a:close/>
                <a:moveTo>
                  <a:pt x="8780770" y="1751035"/>
                </a:moveTo>
                <a:cubicBezTo>
                  <a:pt x="8783509" y="1749938"/>
                  <a:pt x="8786796" y="1749938"/>
                  <a:pt x="8791179" y="1752131"/>
                </a:cubicBezTo>
                <a:cubicBezTo>
                  <a:pt x="8795561" y="1752131"/>
                  <a:pt x="8799943" y="1760905"/>
                  <a:pt x="8795561" y="1769679"/>
                </a:cubicBezTo>
                <a:cubicBezTo>
                  <a:pt x="8795561" y="1769679"/>
                  <a:pt x="8791179" y="1774065"/>
                  <a:pt x="8786796" y="1774065"/>
                </a:cubicBezTo>
                <a:cubicBezTo>
                  <a:pt x="8786796" y="1774065"/>
                  <a:pt x="8782414" y="1774065"/>
                  <a:pt x="8782414" y="1769679"/>
                </a:cubicBezTo>
                <a:cubicBezTo>
                  <a:pt x="8773649" y="1769679"/>
                  <a:pt x="8769266" y="1765292"/>
                  <a:pt x="8773649" y="1756518"/>
                </a:cubicBezTo>
                <a:cubicBezTo>
                  <a:pt x="8775840" y="1754325"/>
                  <a:pt x="8778031" y="1752131"/>
                  <a:pt x="8780770" y="1751035"/>
                </a:cubicBezTo>
                <a:close/>
                <a:moveTo>
                  <a:pt x="5692792" y="1743358"/>
                </a:moveTo>
                <a:cubicBezTo>
                  <a:pt x="5684027" y="1747745"/>
                  <a:pt x="5679645" y="1756518"/>
                  <a:pt x="5675263" y="1765292"/>
                </a:cubicBezTo>
                <a:cubicBezTo>
                  <a:pt x="5675263" y="1765292"/>
                  <a:pt x="5675263" y="1769679"/>
                  <a:pt x="5679645" y="1769679"/>
                </a:cubicBezTo>
                <a:cubicBezTo>
                  <a:pt x="5688410" y="1787226"/>
                  <a:pt x="5697175" y="1800386"/>
                  <a:pt x="5710322" y="1813546"/>
                </a:cubicBezTo>
                <a:cubicBezTo>
                  <a:pt x="5710322" y="1817933"/>
                  <a:pt x="5714705" y="1817933"/>
                  <a:pt x="5723469" y="1817933"/>
                </a:cubicBezTo>
                <a:cubicBezTo>
                  <a:pt x="5723469" y="1813546"/>
                  <a:pt x="5723469" y="1813546"/>
                  <a:pt x="5723469" y="1813546"/>
                </a:cubicBezTo>
                <a:cubicBezTo>
                  <a:pt x="5745382" y="1800386"/>
                  <a:pt x="5749764" y="1787226"/>
                  <a:pt x="5732234" y="1769679"/>
                </a:cubicBezTo>
                <a:cubicBezTo>
                  <a:pt x="5727852" y="1765292"/>
                  <a:pt x="5727852" y="1765292"/>
                  <a:pt x="5727852" y="1765292"/>
                </a:cubicBezTo>
                <a:cubicBezTo>
                  <a:pt x="5719087" y="1756518"/>
                  <a:pt x="5710322" y="1752131"/>
                  <a:pt x="5701557" y="1743358"/>
                </a:cubicBezTo>
                <a:cubicBezTo>
                  <a:pt x="5701557" y="1743358"/>
                  <a:pt x="5697175" y="1743358"/>
                  <a:pt x="5697175" y="1743358"/>
                </a:cubicBezTo>
                <a:cubicBezTo>
                  <a:pt x="5692792" y="1743358"/>
                  <a:pt x="5692792" y="1743358"/>
                  <a:pt x="5692792" y="1743358"/>
                </a:cubicBezTo>
                <a:close/>
                <a:moveTo>
                  <a:pt x="5543789" y="1743358"/>
                </a:moveTo>
                <a:cubicBezTo>
                  <a:pt x="5543789" y="1743358"/>
                  <a:pt x="5543789" y="1743358"/>
                  <a:pt x="5539407" y="1747745"/>
                </a:cubicBezTo>
                <a:lnTo>
                  <a:pt x="5543789" y="1747745"/>
                </a:lnTo>
                <a:cubicBezTo>
                  <a:pt x="5543789" y="1747745"/>
                  <a:pt x="5543789" y="1747745"/>
                  <a:pt x="5543789" y="1743358"/>
                </a:cubicBezTo>
                <a:close/>
                <a:moveTo>
                  <a:pt x="5627056" y="1738971"/>
                </a:moveTo>
                <a:cubicBezTo>
                  <a:pt x="5622673" y="1743358"/>
                  <a:pt x="5613908" y="1747745"/>
                  <a:pt x="5609526" y="1752131"/>
                </a:cubicBezTo>
                <a:cubicBezTo>
                  <a:pt x="5609526" y="1756518"/>
                  <a:pt x="5609526" y="1765292"/>
                  <a:pt x="5613908" y="1765292"/>
                </a:cubicBezTo>
                <a:cubicBezTo>
                  <a:pt x="5618291" y="1769679"/>
                  <a:pt x="5622673" y="1769679"/>
                  <a:pt x="5622673" y="1769679"/>
                </a:cubicBezTo>
                <a:cubicBezTo>
                  <a:pt x="5627056" y="1769679"/>
                  <a:pt x="5627056" y="1765292"/>
                  <a:pt x="5627056" y="1760905"/>
                </a:cubicBezTo>
                <a:cubicBezTo>
                  <a:pt x="5622673" y="1756518"/>
                  <a:pt x="5627056" y="1752131"/>
                  <a:pt x="5627056" y="1752131"/>
                </a:cubicBezTo>
                <a:cubicBezTo>
                  <a:pt x="5631438" y="1747745"/>
                  <a:pt x="5631438" y="1747745"/>
                  <a:pt x="5631438" y="1743358"/>
                </a:cubicBezTo>
                <a:cubicBezTo>
                  <a:pt x="5631438" y="1743358"/>
                  <a:pt x="5631438" y="1743358"/>
                  <a:pt x="5627056" y="1738971"/>
                </a:cubicBezTo>
                <a:close/>
                <a:moveTo>
                  <a:pt x="3023885" y="1721424"/>
                </a:moveTo>
                <a:cubicBezTo>
                  <a:pt x="3023885" y="1717038"/>
                  <a:pt x="3028268" y="1717038"/>
                  <a:pt x="3032650" y="1721424"/>
                </a:cubicBezTo>
                <a:cubicBezTo>
                  <a:pt x="3032650" y="1725811"/>
                  <a:pt x="3032650" y="1725811"/>
                  <a:pt x="3028268" y="1730198"/>
                </a:cubicBezTo>
                <a:cubicBezTo>
                  <a:pt x="3028268" y="1730198"/>
                  <a:pt x="3023885" y="1734584"/>
                  <a:pt x="3019503" y="1734584"/>
                </a:cubicBezTo>
                <a:cubicBezTo>
                  <a:pt x="3019503" y="1734584"/>
                  <a:pt x="3015120" y="1734584"/>
                  <a:pt x="3015120" y="1730198"/>
                </a:cubicBezTo>
                <a:cubicBezTo>
                  <a:pt x="3015120" y="1730198"/>
                  <a:pt x="3015120" y="1730198"/>
                  <a:pt x="3015120" y="1725811"/>
                </a:cubicBezTo>
                <a:cubicBezTo>
                  <a:pt x="3015120" y="1725811"/>
                  <a:pt x="3019503" y="1721424"/>
                  <a:pt x="3023885" y="1721424"/>
                </a:cubicBezTo>
                <a:close/>
                <a:moveTo>
                  <a:pt x="2011541" y="1721424"/>
                </a:moveTo>
                <a:cubicBezTo>
                  <a:pt x="2002776" y="1721424"/>
                  <a:pt x="1998394" y="1725811"/>
                  <a:pt x="1998394" y="1730198"/>
                </a:cubicBezTo>
                <a:cubicBezTo>
                  <a:pt x="1998394" y="1734584"/>
                  <a:pt x="1998394" y="1738971"/>
                  <a:pt x="1998394" y="1743358"/>
                </a:cubicBezTo>
                <a:cubicBezTo>
                  <a:pt x="1998394" y="1743358"/>
                  <a:pt x="1998394" y="1747745"/>
                  <a:pt x="1994011" y="1747745"/>
                </a:cubicBezTo>
                <a:cubicBezTo>
                  <a:pt x="1998394" y="1747745"/>
                  <a:pt x="1998394" y="1747745"/>
                  <a:pt x="1998394" y="1747745"/>
                </a:cubicBezTo>
                <a:cubicBezTo>
                  <a:pt x="1998394" y="1743358"/>
                  <a:pt x="1998394" y="1743358"/>
                  <a:pt x="1998394" y="1743358"/>
                </a:cubicBezTo>
                <a:cubicBezTo>
                  <a:pt x="2007159" y="1738971"/>
                  <a:pt x="2011541" y="1734584"/>
                  <a:pt x="2015924" y="1725811"/>
                </a:cubicBezTo>
                <a:cubicBezTo>
                  <a:pt x="2015924" y="1721424"/>
                  <a:pt x="2011541" y="1721424"/>
                  <a:pt x="2011541" y="1721424"/>
                </a:cubicBezTo>
                <a:close/>
                <a:moveTo>
                  <a:pt x="5613908" y="1717038"/>
                </a:moveTo>
                <a:cubicBezTo>
                  <a:pt x="5613908" y="1717038"/>
                  <a:pt x="5613908" y="1717038"/>
                  <a:pt x="5618291" y="1721424"/>
                </a:cubicBezTo>
                <a:cubicBezTo>
                  <a:pt x="5618291" y="1721424"/>
                  <a:pt x="5618291" y="1721424"/>
                  <a:pt x="5618291" y="1717038"/>
                </a:cubicBezTo>
                <a:close/>
                <a:moveTo>
                  <a:pt x="5811118" y="1703877"/>
                </a:moveTo>
                <a:cubicBezTo>
                  <a:pt x="5811118" y="1703877"/>
                  <a:pt x="5806736" y="1703877"/>
                  <a:pt x="5806736" y="1708264"/>
                </a:cubicBezTo>
                <a:cubicBezTo>
                  <a:pt x="5802353" y="1712651"/>
                  <a:pt x="5797971" y="1712651"/>
                  <a:pt x="5793589" y="1712651"/>
                </a:cubicBezTo>
                <a:cubicBezTo>
                  <a:pt x="5784824" y="1712651"/>
                  <a:pt x="5784824" y="1717038"/>
                  <a:pt x="5784824" y="1725811"/>
                </a:cubicBezTo>
                <a:cubicBezTo>
                  <a:pt x="5789206" y="1734584"/>
                  <a:pt x="5793589" y="1738971"/>
                  <a:pt x="5802353" y="1743358"/>
                </a:cubicBezTo>
                <a:cubicBezTo>
                  <a:pt x="5811118" y="1747745"/>
                  <a:pt x="5819883" y="1756518"/>
                  <a:pt x="5819883" y="1765292"/>
                </a:cubicBezTo>
                <a:cubicBezTo>
                  <a:pt x="5819883" y="1769679"/>
                  <a:pt x="5819883" y="1774065"/>
                  <a:pt x="5824266" y="1769679"/>
                </a:cubicBezTo>
                <a:cubicBezTo>
                  <a:pt x="5824266" y="1769679"/>
                  <a:pt x="5828648" y="1769679"/>
                  <a:pt x="5828648" y="1769679"/>
                </a:cubicBezTo>
                <a:cubicBezTo>
                  <a:pt x="5833030" y="1765292"/>
                  <a:pt x="5833030" y="1760905"/>
                  <a:pt x="5837413" y="1756518"/>
                </a:cubicBezTo>
                <a:cubicBezTo>
                  <a:pt x="5833030" y="1752131"/>
                  <a:pt x="5833030" y="1747745"/>
                  <a:pt x="5828648" y="1743358"/>
                </a:cubicBezTo>
                <a:cubicBezTo>
                  <a:pt x="5824266" y="1730198"/>
                  <a:pt x="5815501" y="1721424"/>
                  <a:pt x="5811118" y="1703877"/>
                </a:cubicBezTo>
                <a:close/>
                <a:moveTo>
                  <a:pt x="1139435" y="1703877"/>
                </a:moveTo>
                <a:cubicBezTo>
                  <a:pt x="1139435" y="1708264"/>
                  <a:pt x="1139435" y="1708264"/>
                  <a:pt x="1139435" y="1708264"/>
                </a:cubicBezTo>
                <a:cubicBezTo>
                  <a:pt x="1139435" y="1712651"/>
                  <a:pt x="1139435" y="1712651"/>
                  <a:pt x="1143818" y="1712651"/>
                </a:cubicBezTo>
                <a:cubicBezTo>
                  <a:pt x="1143818" y="1712651"/>
                  <a:pt x="1148200" y="1712651"/>
                  <a:pt x="1148200" y="1708264"/>
                </a:cubicBezTo>
                <a:cubicBezTo>
                  <a:pt x="1143818" y="1708264"/>
                  <a:pt x="1143818" y="1703877"/>
                  <a:pt x="1139435" y="1703877"/>
                </a:cubicBezTo>
                <a:close/>
                <a:moveTo>
                  <a:pt x="1126288" y="1699490"/>
                </a:moveTo>
                <a:cubicBezTo>
                  <a:pt x="1121905" y="1703877"/>
                  <a:pt x="1121905" y="1703877"/>
                  <a:pt x="1121905" y="1708264"/>
                </a:cubicBezTo>
                <a:cubicBezTo>
                  <a:pt x="1117523" y="1712651"/>
                  <a:pt x="1117523" y="1717038"/>
                  <a:pt x="1117523" y="1725811"/>
                </a:cubicBezTo>
                <a:cubicBezTo>
                  <a:pt x="1117523" y="1730198"/>
                  <a:pt x="1121905" y="1734584"/>
                  <a:pt x="1126288" y="1738971"/>
                </a:cubicBezTo>
                <a:cubicBezTo>
                  <a:pt x="1126288" y="1738971"/>
                  <a:pt x="1130670" y="1738971"/>
                  <a:pt x="1130670" y="1738971"/>
                </a:cubicBezTo>
                <a:cubicBezTo>
                  <a:pt x="1130670" y="1738971"/>
                  <a:pt x="1135053" y="1734584"/>
                  <a:pt x="1135053" y="1734584"/>
                </a:cubicBezTo>
                <a:cubicBezTo>
                  <a:pt x="1130670" y="1725811"/>
                  <a:pt x="1126288" y="1717038"/>
                  <a:pt x="1121905" y="1708264"/>
                </a:cubicBezTo>
                <a:cubicBezTo>
                  <a:pt x="1126288" y="1703877"/>
                  <a:pt x="1126288" y="1703877"/>
                  <a:pt x="1126288" y="1703877"/>
                </a:cubicBezTo>
                <a:cubicBezTo>
                  <a:pt x="1126288" y="1703877"/>
                  <a:pt x="1126288" y="1699490"/>
                  <a:pt x="1126288" y="1699490"/>
                </a:cubicBezTo>
                <a:close/>
                <a:moveTo>
                  <a:pt x="30677" y="1686330"/>
                </a:moveTo>
                <a:cubicBezTo>
                  <a:pt x="30677" y="1686330"/>
                  <a:pt x="35060" y="1686330"/>
                  <a:pt x="39442" y="1686330"/>
                </a:cubicBezTo>
                <a:cubicBezTo>
                  <a:pt x="39442" y="1686330"/>
                  <a:pt x="43825" y="1690717"/>
                  <a:pt x="43825" y="1690717"/>
                </a:cubicBezTo>
                <a:cubicBezTo>
                  <a:pt x="43825" y="1690717"/>
                  <a:pt x="43825" y="1695104"/>
                  <a:pt x="43825" y="1695104"/>
                </a:cubicBezTo>
                <a:cubicBezTo>
                  <a:pt x="35060" y="1708264"/>
                  <a:pt x="21912" y="1712651"/>
                  <a:pt x="4383" y="1721424"/>
                </a:cubicBezTo>
                <a:cubicBezTo>
                  <a:pt x="0" y="1717038"/>
                  <a:pt x="0" y="1717038"/>
                  <a:pt x="0" y="1712651"/>
                </a:cubicBezTo>
                <a:cubicBezTo>
                  <a:pt x="8765" y="1703877"/>
                  <a:pt x="17530" y="1695104"/>
                  <a:pt x="30677" y="1686330"/>
                </a:cubicBezTo>
                <a:close/>
                <a:moveTo>
                  <a:pt x="5552554" y="1681943"/>
                </a:moveTo>
                <a:cubicBezTo>
                  <a:pt x="5552554" y="1681943"/>
                  <a:pt x="5548172" y="1686330"/>
                  <a:pt x="5548172" y="1686330"/>
                </a:cubicBezTo>
                <a:cubicBezTo>
                  <a:pt x="5548172" y="1690717"/>
                  <a:pt x="5552554" y="1690717"/>
                  <a:pt x="5556937" y="1690717"/>
                </a:cubicBezTo>
                <a:cubicBezTo>
                  <a:pt x="5556937" y="1690717"/>
                  <a:pt x="5561319" y="1690717"/>
                  <a:pt x="5561319" y="1690717"/>
                </a:cubicBezTo>
                <a:cubicBezTo>
                  <a:pt x="5561319" y="1690717"/>
                  <a:pt x="5561319" y="1690717"/>
                  <a:pt x="5565702" y="1690717"/>
                </a:cubicBezTo>
                <a:cubicBezTo>
                  <a:pt x="5561319" y="1690717"/>
                  <a:pt x="5561319" y="1686330"/>
                  <a:pt x="5561319" y="1686330"/>
                </a:cubicBezTo>
                <a:cubicBezTo>
                  <a:pt x="5561319" y="1686330"/>
                  <a:pt x="5561319" y="1686330"/>
                  <a:pt x="5556937" y="1686330"/>
                </a:cubicBezTo>
                <a:cubicBezTo>
                  <a:pt x="5556937" y="1686330"/>
                  <a:pt x="5552554" y="1681943"/>
                  <a:pt x="5552554" y="1681943"/>
                </a:cubicBezTo>
                <a:close/>
                <a:moveTo>
                  <a:pt x="1761742" y="1677557"/>
                </a:moveTo>
                <a:cubicBezTo>
                  <a:pt x="1761742" y="1677557"/>
                  <a:pt x="1761742" y="1681943"/>
                  <a:pt x="1761742" y="1681943"/>
                </a:cubicBezTo>
                <a:cubicBezTo>
                  <a:pt x="1761742" y="1681943"/>
                  <a:pt x="1766124" y="1681943"/>
                  <a:pt x="1766124" y="1681943"/>
                </a:cubicBezTo>
                <a:cubicBezTo>
                  <a:pt x="1766124" y="1681943"/>
                  <a:pt x="1766124" y="1681943"/>
                  <a:pt x="1766124" y="1677557"/>
                </a:cubicBezTo>
                <a:cubicBezTo>
                  <a:pt x="1766124" y="1677557"/>
                  <a:pt x="1766124" y="1677557"/>
                  <a:pt x="1761742" y="1677557"/>
                </a:cubicBezTo>
                <a:close/>
                <a:moveTo>
                  <a:pt x="3120299" y="1664396"/>
                </a:moveTo>
                <a:cubicBezTo>
                  <a:pt x="3120299" y="1664396"/>
                  <a:pt x="3120299" y="1664396"/>
                  <a:pt x="3124681" y="1664396"/>
                </a:cubicBezTo>
                <a:cubicBezTo>
                  <a:pt x="3129064" y="1668783"/>
                  <a:pt x="3129064" y="1673170"/>
                  <a:pt x="3129064" y="1677557"/>
                </a:cubicBezTo>
                <a:cubicBezTo>
                  <a:pt x="3124681" y="1681943"/>
                  <a:pt x="3124681" y="1681943"/>
                  <a:pt x="3120299" y="1686330"/>
                </a:cubicBezTo>
                <a:cubicBezTo>
                  <a:pt x="3120299" y="1686330"/>
                  <a:pt x="3115917" y="1686330"/>
                  <a:pt x="3115917" y="1681943"/>
                </a:cubicBezTo>
                <a:cubicBezTo>
                  <a:pt x="3115917" y="1681943"/>
                  <a:pt x="3111534" y="1677557"/>
                  <a:pt x="3111534" y="1673170"/>
                </a:cubicBezTo>
                <a:cubicBezTo>
                  <a:pt x="3111534" y="1668783"/>
                  <a:pt x="3115917" y="1668783"/>
                  <a:pt x="3120299" y="1664396"/>
                </a:cubicBezTo>
                <a:close/>
                <a:moveTo>
                  <a:pt x="87649" y="1664396"/>
                </a:moveTo>
                <a:cubicBezTo>
                  <a:pt x="87649" y="1664396"/>
                  <a:pt x="92031" y="1664396"/>
                  <a:pt x="96414" y="1664396"/>
                </a:cubicBezTo>
                <a:cubicBezTo>
                  <a:pt x="100796" y="1664396"/>
                  <a:pt x="105179" y="1668783"/>
                  <a:pt x="105179" y="1673170"/>
                </a:cubicBezTo>
                <a:cubicBezTo>
                  <a:pt x="105179" y="1677557"/>
                  <a:pt x="105179" y="1681943"/>
                  <a:pt x="100796" y="1681943"/>
                </a:cubicBezTo>
                <a:cubicBezTo>
                  <a:pt x="92031" y="1690717"/>
                  <a:pt x="78884" y="1699490"/>
                  <a:pt x="65737" y="1699490"/>
                </a:cubicBezTo>
                <a:cubicBezTo>
                  <a:pt x="61354" y="1699490"/>
                  <a:pt x="61354" y="1699490"/>
                  <a:pt x="61354" y="1699490"/>
                </a:cubicBezTo>
                <a:cubicBezTo>
                  <a:pt x="61354" y="1695104"/>
                  <a:pt x="61354" y="1695104"/>
                  <a:pt x="61354" y="1695104"/>
                </a:cubicBezTo>
                <a:cubicBezTo>
                  <a:pt x="70119" y="1686330"/>
                  <a:pt x="78884" y="1673170"/>
                  <a:pt x="87649" y="1664396"/>
                </a:cubicBezTo>
                <a:close/>
                <a:moveTo>
                  <a:pt x="1104376" y="1660010"/>
                </a:moveTo>
                <a:cubicBezTo>
                  <a:pt x="1099993" y="1660010"/>
                  <a:pt x="1095611" y="1664396"/>
                  <a:pt x="1091228" y="1668783"/>
                </a:cubicBezTo>
                <a:cubicBezTo>
                  <a:pt x="1095611" y="1668783"/>
                  <a:pt x="1104376" y="1668783"/>
                  <a:pt x="1104376" y="1660010"/>
                </a:cubicBezTo>
                <a:close/>
                <a:moveTo>
                  <a:pt x="5640203" y="1655623"/>
                </a:moveTo>
                <a:cubicBezTo>
                  <a:pt x="5640203" y="1655623"/>
                  <a:pt x="5640203" y="1655623"/>
                  <a:pt x="5635821" y="1660010"/>
                </a:cubicBezTo>
                <a:cubicBezTo>
                  <a:pt x="5640203" y="1660010"/>
                  <a:pt x="5644585" y="1660010"/>
                  <a:pt x="5644585" y="1664396"/>
                </a:cubicBezTo>
                <a:cubicBezTo>
                  <a:pt x="5644585" y="1664396"/>
                  <a:pt x="5648968" y="1660010"/>
                  <a:pt x="5648968" y="1660010"/>
                </a:cubicBezTo>
                <a:cubicBezTo>
                  <a:pt x="5648968" y="1660010"/>
                  <a:pt x="5648968" y="1660010"/>
                  <a:pt x="5644585" y="1660010"/>
                </a:cubicBezTo>
                <a:cubicBezTo>
                  <a:pt x="5644585" y="1655623"/>
                  <a:pt x="5640203" y="1655623"/>
                  <a:pt x="5640203" y="1655623"/>
                </a:cubicBezTo>
                <a:close/>
                <a:moveTo>
                  <a:pt x="118326" y="1655623"/>
                </a:moveTo>
                <a:cubicBezTo>
                  <a:pt x="122709" y="1655623"/>
                  <a:pt x="122709" y="1660010"/>
                  <a:pt x="122709" y="1660010"/>
                </a:cubicBezTo>
                <a:cubicBezTo>
                  <a:pt x="122709" y="1660010"/>
                  <a:pt x="118326" y="1660010"/>
                  <a:pt x="118326" y="1664396"/>
                </a:cubicBezTo>
                <a:cubicBezTo>
                  <a:pt x="118326" y="1660010"/>
                  <a:pt x="118326" y="1660010"/>
                  <a:pt x="118326" y="1660010"/>
                </a:cubicBezTo>
                <a:cubicBezTo>
                  <a:pt x="118326" y="1660010"/>
                  <a:pt x="118326" y="1655623"/>
                  <a:pt x="118326" y="1655623"/>
                </a:cubicBezTo>
                <a:close/>
                <a:moveTo>
                  <a:pt x="1858156" y="1638076"/>
                </a:moveTo>
                <a:cubicBezTo>
                  <a:pt x="1845008" y="1646849"/>
                  <a:pt x="1827479" y="1655623"/>
                  <a:pt x="1814331" y="1664396"/>
                </a:cubicBezTo>
                <a:cubicBezTo>
                  <a:pt x="1809949" y="1664396"/>
                  <a:pt x="1809949" y="1673170"/>
                  <a:pt x="1805566" y="1677557"/>
                </a:cubicBezTo>
                <a:cubicBezTo>
                  <a:pt x="1805566" y="1677557"/>
                  <a:pt x="1809949" y="1681943"/>
                  <a:pt x="1809949" y="1681943"/>
                </a:cubicBezTo>
                <a:cubicBezTo>
                  <a:pt x="1814331" y="1677557"/>
                  <a:pt x="1818714" y="1677557"/>
                  <a:pt x="1818714" y="1673170"/>
                </a:cubicBezTo>
                <a:cubicBezTo>
                  <a:pt x="1827479" y="1664396"/>
                  <a:pt x="1840626" y="1660010"/>
                  <a:pt x="1849391" y="1660010"/>
                </a:cubicBezTo>
                <a:cubicBezTo>
                  <a:pt x="1853773" y="1660010"/>
                  <a:pt x="1858156" y="1660010"/>
                  <a:pt x="1862538" y="1660010"/>
                </a:cubicBezTo>
                <a:cubicBezTo>
                  <a:pt x="1862538" y="1660010"/>
                  <a:pt x="1862538" y="1660010"/>
                  <a:pt x="1862538" y="1664396"/>
                </a:cubicBezTo>
                <a:cubicBezTo>
                  <a:pt x="1871303" y="1660010"/>
                  <a:pt x="1880068" y="1660010"/>
                  <a:pt x="1888833" y="1660010"/>
                </a:cubicBezTo>
                <a:cubicBezTo>
                  <a:pt x="1888833" y="1660010"/>
                  <a:pt x="1888833" y="1655623"/>
                  <a:pt x="1888833" y="1655623"/>
                </a:cubicBezTo>
                <a:cubicBezTo>
                  <a:pt x="1888833" y="1655623"/>
                  <a:pt x="1888833" y="1651236"/>
                  <a:pt x="1888833" y="1651236"/>
                </a:cubicBezTo>
                <a:cubicBezTo>
                  <a:pt x="1880068" y="1651236"/>
                  <a:pt x="1871303" y="1646849"/>
                  <a:pt x="1862538" y="1642463"/>
                </a:cubicBezTo>
                <a:cubicBezTo>
                  <a:pt x="1862538" y="1638076"/>
                  <a:pt x="1858156" y="1638076"/>
                  <a:pt x="1858156" y="1638076"/>
                </a:cubicBezTo>
                <a:close/>
                <a:moveTo>
                  <a:pt x="1064934" y="1638076"/>
                </a:moveTo>
                <a:cubicBezTo>
                  <a:pt x="1064934" y="1638076"/>
                  <a:pt x="1069316" y="1642463"/>
                  <a:pt x="1069316" y="1642463"/>
                </a:cubicBezTo>
                <a:cubicBezTo>
                  <a:pt x="1069316" y="1642463"/>
                  <a:pt x="1064934" y="1646849"/>
                  <a:pt x="1064934" y="1646849"/>
                </a:cubicBezTo>
                <a:cubicBezTo>
                  <a:pt x="1064934" y="1646849"/>
                  <a:pt x="1060551" y="1646849"/>
                  <a:pt x="1064934" y="1642463"/>
                </a:cubicBezTo>
                <a:cubicBezTo>
                  <a:pt x="1064934" y="1642463"/>
                  <a:pt x="1064934" y="1638076"/>
                  <a:pt x="1064934" y="1638076"/>
                </a:cubicBezTo>
                <a:close/>
                <a:moveTo>
                  <a:pt x="5771676" y="1629302"/>
                </a:moveTo>
                <a:cubicBezTo>
                  <a:pt x="5771676" y="1629302"/>
                  <a:pt x="5771676" y="1633689"/>
                  <a:pt x="5771676" y="1633689"/>
                </a:cubicBezTo>
                <a:cubicBezTo>
                  <a:pt x="5771676" y="1638076"/>
                  <a:pt x="5776059" y="1638076"/>
                  <a:pt x="5776059" y="1638076"/>
                </a:cubicBezTo>
                <a:cubicBezTo>
                  <a:pt x="5776059" y="1638076"/>
                  <a:pt x="5780441" y="1638076"/>
                  <a:pt x="5780441" y="1638076"/>
                </a:cubicBezTo>
                <a:cubicBezTo>
                  <a:pt x="5780441" y="1633689"/>
                  <a:pt x="5780441" y="1633689"/>
                  <a:pt x="5776059" y="1629302"/>
                </a:cubicBezTo>
                <a:cubicBezTo>
                  <a:pt x="5776059" y="1629302"/>
                  <a:pt x="5776059" y="1629302"/>
                  <a:pt x="5771676" y="1629302"/>
                </a:cubicBezTo>
                <a:close/>
                <a:moveTo>
                  <a:pt x="2151779" y="1629302"/>
                </a:moveTo>
                <a:cubicBezTo>
                  <a:pt x="2151779" y="1633689"/>
                  <a:pt x="2151779" y="1633689"/>
                  <a:pt x="2151779" y="1633689"/>
                </a:cubicBezTo>
                <a:cubicBezTo>
                  <a:pt x="2151779" y="1633689"/>
                  <a:pt x="2156162" y="1633689"/>
                  <a:pt x="2156162" y="1633689"/>
                </a:cubicBezTo>
                <a:cubicBezTo>
                  <a:pt x="2156162" y="1629302"/>
                  <a:pt x="2156162" y="1629302"/>
                  <a:pt x="2151779" y="1629302"/>
                </a:cubicBezTo>
                <a:close/>
                <a:moveTo>
                  <a:pt x="1135053" y="1611755"/>
                </a:moveTo>
                <a:cubicBezTo>
                  <a:pt x="1130670" y="1629302"/>
                  <a:pt x="1117523" y="1642463"/>
                  <a:pt x="1108758" y="1660010"/>
                </a:cubicBezTo>
                <a:cubicBezTo>
                  <a:pt x="1113140" y="1660010"/>
                  <a:pt x="1117523" y="1660010"/>
                  <a:pt x="1126288" y="1664396"/>
                </a:cubicBezTo>
                <a:cubicBezTo>
                  <a:pt x="1126288" y="1664396"/>
                  <a:pt x="1130670" y="1664396"/>
                  <a:pt x="1135053" y="1668783"/>
                </a:cubicBezTo>
                <a:cubicBezTo>
                  <a:pt x="1135053" y="1660010"/>
                  <a:pt x="1130670" y="1655623"/>
                  <a:pt x="1135053" y="1651236"/>
                </a:cubicBezTo>
                <a:cubicBezTo>
                  <a:pt x="1135053" y="1642463"/>
                  <a:pt x="1139435" y="1633689"/>
                  <a:pt x="1143818" y="1624916"/>
                </a:cubicBezTo>
                <a:cubicBezTo>
                  <a:pt x="1143818" y="1624916"/>
                  <a:pt x="1143818" y="1620529"/>
                  <a:pt x="1143818" y="1616142"/>
                </a:cubicBezTo>
                <a:cubicBezTo>
                  <a:pt x="1143818" y="1616142"/>
                  <a:pt x="1143818" y="1611755"/>
                  <a:pt x="1139435" y="1611755"/>
                </a:cubicBezTo>
                <a:cubicBezTo>
                  <a:pt x="1139435" y="1611755"/>
                  <a:pt x="1135053" y="1611755"/>
                  <a:pt x="1135053" y="1611755"/>
                </a:cubicBezTo>
                <a:close/>
                <a:moveTo>
                  <a:pt x="5570084" y="1598595"/>
                </a:moveTo>
                <a:cubicBezTo>
                  <a:pt x="5570084" y="1598595"/>
                  <a:pt x="5565702" y="1602982"/>
                  <a:pt x="5565702" y="1602982"/>
                </a:cubicBezTo>
                <a:cubicBezTo>
                  <a:pt x="5570084" y="1607369"/>
                  <a:pt x="5570084" y="1607369"/>
                  <a:pt x="5574466" y="1611755"/>
                </a:cubicBezTo>
                <a:cubicBezTo>
                  <a:pt x="5574466" y="1611755"/>
                  <a:pt x="5578849" y="1607369"/>
                  <a:pt x="5578849" y="1607369"/>
                </a:cubicBezTo>
                <a:cubicBezTo>
                  <a:pt x="5578849" y="1607369"/>
                  <a:pt x="5578849" y="1607369"/>
                  <a:pt x="5578849" y="1602982"/>
                </a:cubicBezTo>
                <a:cubicBezTo>
                  <a:pt x="5578849" y="1598595"/>
                  <a:pt x="5574466" y="1598595"/>
                  <a:pt x="5570084" y="1598595"/>
                </a:cubicBezTo>
                <a:close/>
                <a:moveTo>
                  <a:pt x="2988826" y="1589822"/>
                </a:moveTo>
                <a:cubicBezTo>
                  <a:pt x="2988826" y="1589822"/>
                  <a:pt x="2993208" y="1589822"/>
                  <a:pt x="2993208" y="1594208"/>
                </a:cubicBezTo>
                <a:cubicBezTo>
                  <a:pt x="2993208" y="1594208"/>
                  <a:pt x="2993208" y="1598595"/>
                  <a:pt x="2993208" y="1598595"/>
                </a:cubicBezTo>
                <a:cubicBezTo>
                  <a:pt x="2993208" y="1602982"/>
                  <a:pt x="2988826" y="1602982"/>
                  <a:pt x="2988826" y="1602982"/>
                </a:cubicBezTo>
                <a:cubicBezTo>
                  <a:pt x="2988826" y="1598595"/>
                  <a:pt x="2984443" y="1598595"/>
                  <a:pt x="2984443" y="1594208"/>
                </a:cubicBezTo>
                <a:cubicBezTo>
                  <a:pt x="2984443" y="1594208"/>
                  <a:pt x="2988826" y="1594208"/>
                  <a:pt x="2988826" y="1589822"/>
                </a:cubicBezTo>
                <a:close/>
                <a:moveTo>
                  <a:pt x="2725879" y="1581048"/>
                </a:moveTo>
                <a:cubicBezTo>
                  <a:pt x="2730262" y="1581048"/>
                  <a:pt x="2734644" y="1581048"/>
                  <a:pt x="2739027" y="1585435"/>
                </a:cubicBezTo>
                <a:cubicBezTo>
                  <a:pt x="2743409" y="1585435"/>
                  <a:pt x="2743409" y="1594208"/>
                  <a:pt x="2743409" y="1598595"/>
                </a:cubicBezTo>
                <a:cubicBezTo>
                  <a:pt x="2743409" y="1598595"/>
                  <a:pt x="2739027" y="1602982"/>
                  <a:pt x="2739027" y="1602982"/>
                </a:cubicBezTo>
                <a:cubicBezTo>
                  <a:pt x="2734644" y="1611755"/>
                  <a:pt x="2730262" y="1616142"/>
                  <a:pt x="2725879" y="1620529"/>
                </a:cubicBezTo>
                <a:cubicBezTo>
                  <a:pt x="2725879" y="1624916"/>
                  <a:pt x="2721497" y="1624916"/>
                  <a:pt x="2717114" y="1624916"/>
                </a:cubicBezTo>
                <a:cubicBezTo>
                  <a:pt x="2717114" y="1624916"/>
                  <a:pt x="2712732" y="1620529"/>
                  <a:pt x="2712732" y="1616142"/>
                </a:cubicBezTo>
                <a:cubicBezTo>
                  <a:pt x="2708349" y="1602982"/>
                  <a:pt x="2712732" y="1589822"/>
                  <a:pt x="2725879" y="1581048"/>
                </a:cubicBezTo>
                <a:close/>
                <a:moveTo>
                  <a:pt x="1117523" y="1576661"/>
                </a:moveTo>
                <a:cubicBezTo>
                  <a:pt x="1117523" y="1576661"/>
                  <a:pt x="1117523" y="1576661"/>
                  <a:pt x="1117523" y="1581048"/>
                </a:cubicBezTo>
                <a:cubicBezTo>
                  <a:pt x="1117523" y="1581048"/>
                  <a:pt x="1121905" y="1581048"/>
                  <a:pt x="1121905" y="1581048"/>
                </a:cubicBezTo>
                <a:cubicBezTo>
                  <a:pt x="1121905" y="1581048"/>
                  <a:pt x="1121905" y="1576661"/>
                  <a:pt x="1117523" y="1576661"/>
                </a:cubicBezTo>
                <a:close/>
                <a:moveTo>
                  <a:pt x="1704770" y="1563501"/>
                </a:moveTo>
                <a:cubicBezTo>
                  <a:pt x="1704770" y="1563501"/>
                  <a:pt x="1704770" y="1563501"/>
                  <a:pt x="1704770" y="1567888"/>
                </a:cubicBezTo>
                <a:lnTo>
                  <a:pt x="1709153" y="1563501"/>
                </a:lnTo>
                <a:cubicBezTo>
                  <a:pt x="1709153" y="1563501"/>
                  <a:pt x="1709153" y="1563501"/>
                  <a:pt x="1704770" y="1563501"/>
                </a:cubicBezTo>
                <a:close/>
                <a:moveTo>
                  <a:pt x="5780441" y="1550341"/>
                </a:moveTo>
                <a:cubicBezTo>
                  <a:pt x="5784824" y="1550341"/>
                  <a:pt x="5789206" y="1550341"/>
                  <a:pt x="5784824" y="1554728"/>
                </a:cubicBezTo>
                <a:cubicBezTo>
                  <a:pt x="5780441" y="1554728"/>
                  <a:pt x="5780441" y="1550341"/>
                  <a:pt x="5780441" y="1550341"/>
                </a:cubicBezTo>
                <a:close/>
                <a:moveTo>
                  <a:pt x="2651378" y="1545954"/>
                </a:moveTo>
                <a:cubicBezTo>
                  <a:pt x="2655760" y="1545954"/>
                  <a:pt x="2660143" y="1545954"/>
                  <a:pt x="2668908" y="1545954"/>
                </a:cubicBezTo>
                <a:cubicBezTo>
                  <a:pt x="2668908" y="1545954"/>
                  <a:pt x="2673290" y="1545954"/>
                  <a:pt x="2677672" y="1545954"/>
                </a:cubicBezTo>
                <a:cubicBezTo>
                  <a:pt x="2677672" y="1545954"/>
                  <a:pt x="2682055" y="1550341"/>
                  <a:pt x="2682055" y="1550341"/>
                </a:cubicBezTo>
                <a:cubicBezTo>
                  <a:pt x="2682055" y="1554728"/>
                  <a:pt x="2682055" y="1559114"/>
                  <a:pt x="2682055" y="1559114"/>
                </a:cubicBezTo>
                <a:cubicBezTo>
                  <a:pt x="2673290" y="1572275"/>
                  <a:pt x="2660143" y="1581048"/>
                  <a:pt x="2646995" y="1585435"/>
                </a:cubicBezTo>
                <a:cubicBezTo>
                  <a:pt x="2642613" y="1585435"/>
                  <a:pt x="2633848" y="1585435"/>
                  <a:pt x="2629466" y="1585435"/>
                </a:cubicBezTo>
                <a:cubicBezTo>
                  <a:pt x="2625083" y="1585435"/>
                  <a:pt x="2625083" y="1581048"/>
                  <a:pt x="2625083" y="1576661"/>
                </a:cubicBezTo>
                <a:cubicBezTo>
                  <a:pt x="2620701" y="1572275"/>
                  <a:pt x="2620701" y="1567888"/>
                  <a:pt x="2625083" y="1567888"/>
                </a:cubicBezTo>
                <a:cubicBezTo>
                  <a:pt x="2629466" y="1559114"/>
                  <a:pt x="2633848" y="1554728"/>
                  <a:pt x="2642613" y="1550341"/>
                </a:cubicBezTo>
                <a:cubicBezTo>
                  <a:pt x="2642613" y="1550341"/>
                  <a:pt x="2646995" y="1545954"/>
                  <a:pt x="2651378" y="1545954"/>
                </a:cubicBezTo>
                <a:close/>
                <a:moveTo>
                  <a:pt x="5478053" y="1532245"/>
                </a:moveTo>
                <a:cubicBezTo>
                  <a:pt x="5469288" y="1530600"/>
                  <a:pt x="5460523" y="1530600"/>
                  <a:pt x="5451758" y="1532794"/>
                </a:cubicBezTo>
                <a:cubicBezTo>
                  <a:pt x="5434228" y="1528407"/>
                  <a:pt x="5425463" y="1541567"/>
                  <a:pt x="5421081" y="1550341"/>
                </a:cubicBezTo>
                <a:cubicBezTo>
                  <a:pt x="5416698" y="1563501"/>
                  <a:pt x="5412316" y="1581048"/>
                  <a:pt x="5416698" y="1594208"/>
                </a:cubicBezTo>
                <a:cubicBezTo>
                  <a:pt x="5416698" y="1602982"/>
                  <a:pt x="5416698" y="1607369"/>
                  <a:pt x="5412316" y="1611755"/>
                </a:cubicBezTo>
                <a:cubicBezTo>
                  <a:pt x="5403551" y="1633689"/>
                  <a:pt x="5403551" y="1633689"/>
                  <a:pt x="5390404" y="1646849"/>
                </a:cubicBezTo>
                <a:cubicBezTo>
                  <a:pt x="5381639" y="1655623"/>
                  <a:pt x="5377257" y="1664396"/>
                  <a:pt x="5368492" y="1668783"/>
                </a:cubicBezTo>
                <a:cubicBezTo>
                  <a:pt x="5350962" y="1681943"/>
                  <a:pt x="5337815" y="1695104"/>
                  <a:pt x="5329050" y="1712651"/>
                </a:cubicBezTo>
                <a:cubicBezTo>
                  <a:pt x="5324667" y="1717038"/>
                  <a:pt x="5324667" y="1721424"/>
                  <a:pt x="5324667" y="1725811"/>
                </a:cubicBezTo>
                <a:cubicBezTo>
                  <a:pt x="5324667" y="1743358"/>
                  <a:pt x="5324667" y="1765292"/>
                  <a:pt x="5324667" y="1787226"/>
                </a:cubicBezTo>
                <a:cubicBezTo>
                  <a:pt x="5320285" y="1791612"/>
                  <a:pt x="5324667" y="1800386"/>
                  <a:pt x="5333433" y="1804773"/>
                </a:cubicBezTo>
                <a:cubicBezTo>
                  <a:pt x="5346579" y="1809159"/>
                  <a:pt x="5355344" y="1822320"/>
                  <a:pt x="5364109" y="1835480"/>
                </a:cubicBezTo>
                <a:cubicBezTo>
                  <a:pt x="5368492" y="1839867"/>
                  <a:pt x="5368492" y="1844253"/>
                  <a:pt x="5368492" y="1844253"/>
                </a:cubicBezTo>
                <a:cubicBezTo>
                  <a:pt x="5368492" y="1853027"/>
                  <a:pt x="5368492" y="1857414"/>
                  <a:pt x="5368492" y="1861800"/>
                </a:cubicBezTo>
                <a:cubicBezTo>
                  <a:pt x="5368492" y="1870574"/>
                  <a:pt x="5364109" y="1879347"/>
                  <a:pt x="5355344" y="1883734"/>
                </a:cubicBezTo>
                <a:cubicBezTo>
                  <a:pt x="5350962" y="1888121"/>
                  <a:pt x="5342197" y="1892508"/>
                  <a:pt x="5337815" y="1896894"/>
                </a:cubicBezTo>
                <a:cubicBezTo>
                  <a:pt x="5329050" y="1901281"/>
                  <a:pt x="5324667" y="1910055"/>
                  <a:pt x="5324667" y="1923215"/>
                </a:cubicBezTo>
                <a:cubicBezTo>
                  <a:pt x="5324667" y="1927602"/>
                  <a:pt x="5320285" y="1936375"/>
                  <a:pt x="5320285" y="1940762"/>
                </a:cubicBezTo>
                <a:cubicBezTo>
                  <a:pt x="5315902" y="1953922"/>
                  <a:pt x="5315902" y="1967083"/>
                  <a:pt x="5315902" y="1980243"/>
                </a:cubicBezTo>
                <a:cubicBezTo>
                  <a:pt x="5315902" y="1980243"/>
                  <a:pt x="5315902" y="1980243"/>
                  <a:pt x="5320285" y="1980243"/>
                </a:cubicBezTo>
                <a:cubicBezTo>
                  <a:pt x="5329050" y="1980243"/>
                  <a:pt x="5329050" y="1984629"/>
                  <a:pt x="5329050" y="1989016"/>
                </a:cubicBezTo>
                <a:cubicBezTo>
                  <a:pt x="5329050" y="1989016"/>
                  <a:pt x="5329050" y="1993403"/>
                  <a:pt x="5329050" y="1993403"/>
                </a:cubicBezTo>
                <a:cubicBezTo>
                  <a:pt x="5329050" y="2006563"/>
                  <a:pt x="5329050" y="2019724"/>
                  <a:pt x="5311520" y="2015337"/>
                </a:cubicBezTo>
                <a:cubicBezTo>
                  <a:pt x="5307137" y="2028497"/>
                  <a:pt x="5293990" y="2028497"/>
                  <a:pt x="5285225" y="2028497"/>
                </a:cubicBezTo>
                <a:cubicBezTo>
                  <a:pt x="5280843" y="2028497"/>
                  <a:pt x="5276460" y="2028497"/>
                  <a:pt x="5272078" y="2028497"/>
                </a:cubicBezTo>
                <a:cubicBezTo>
                  <a:pt x="5267695" y="2032884"/>
                  <a:pt x="5258931" y="2037270"/>
                  <a:pt x="5258931" y="2046044"/>
                </a:cubicBezTo>
                <a:cubicBezTo>
                  <a:pt x="5258931" y="2050431"/>
                  <a:pt x="5254548" y="2054818"/>
                  <a:pt x="5250166" y="2054818"/>
                </a:cubicBezTo>
                <a:cubicBezTo>
                  <a:pt x="5228253" y="2059204"/>
                  <a:pt x="5223871" y="2063591"/>
                  <a:pt x="5215106" y="2037270"/>
                </a:cubicBezTo>
                <a:cubicBezTo>
                  <a:pt x="5210724" y="2037270"/>
                  <a:pt x="5210724" y="2032884"/>
                  <a:pt x="5206341" y="2032884"/>
                </a:cubicBezTo>
                <a:cubicBezTo>
                  <a:pt x="5210724" y="2050431"/>
                  <a:pt x="5206341" y="2063591"/>
                  <a:pt x="5197576" y="2081138"/>
                </a:cubicBezTo>
                <a:cubicBezTo>
                  <a:pt x="5193194" y="2094298"/>
                  <a:pt x="5180047" y="2098685"/>
                  <a:pt x="5171282" y="2089911"/>
                </a:cubicBezTo>
                <a:cubicBezTo>
                  <a:pt x="5158134" y="2081138"/>
                  <a:pt x="5149370" y="2076751"/>
                  <a:pt x="5140605" y="2072365"/>
                </a:cubicBezTo>
                <a:cubicBezTo>
                  <a:pt x="5136222" y="2072365"/>
                  <a:pt x="5136222" y="2072365"/>
                  <a:pt x="5136222" y="2076751"/>
                </a:cubicBezTo>
                <a:cubicBezTo>
                  <a:pt x="5136222" y="2076751"/>
                  <a:pt x="5131840" y="2081138"/>
                  <a:pt x="5131840" y="2081138"/>
                </a:cubicBezTo>
                <a:cubicBezTo>
                  <a:pt x="5136222" y="2085525"/>
                  <a:pt x="5136222" y="2094298"/>
                  <a:pt x="5140605" y="2098685"/>
                </a:cubicBezTo>
                <a:cubicBezTo>
                  <a:pt x="5144987" y="2103072"/>
                  <a:pt x="5153752" y="2103072"/>
                  <a:pt x="5158134" y="2103072"/>
                </a:cubicBezTo>
                <a:cubicBezTo>
                  <a:pt x="5166899" y="2107459"/>
                  <a:pt x="5171282" y="2111845"/>
                  <a:pt x="5175664" y="2116232"/>
                </a:cubicBezTo>
                <a:cubicBezTo>
                  <a:pt x="5175664" y="2116232"/>
                  <a:pt x="5180047" y="2116232"/>
                  <a:pt x="5180047" y="2116232"/>
                </a:cubicBezTo>
                <a:cubicBezTo>
                  <a:pt x="5188812" y="2111845"/>
                  <a:pt x="5201959" y="2103072"/>
                  <a:pt x="5210724" y="2103072"/>
                </a:cubicBezTo>
                <a:cubicBezTo>
                  <a:pt x="5219489" y="2103072"/>
                  <a:pt x="5223871" y="2098685"/>
                  <a:pt x="5232636" y="2094298"/>
                </a:cubicBezTo>
                <a:cubicBezTo>
                  <a:pt x="5232636" y="2089911"/>
                  <a:pt x="5241401" y="2094298"/>
                  <a:pt x="5241401" y="2094298"/>
                </a:cubicBezTo>
                <a:cubicBezTo>
                  <a:pt x="5241401" y="2098685"/>
                  <a:pt x="5241401" y="2103072"/>
                  <a:pt x="5241401" y="2107459"/>
                </a:cubicBezTo>
                <a:cubicBezTo>
                  <a:pt x="5245783" y="2116232"/>
                  <a:pt x="5254548" y="2120619"/>
                  <a:pt x="5258931" y="2125005"/>
                </a:cubicBezTo>
                <a:cubicBezTo>
                  <a:pt x="5258931" y="2129392"/>
                  <a:pt x="5267695" y="2129392"/>
                  <a:pt x="5267695" y="2125005"/>
                </a:cubicBezTo>
                <a:cubicBezTo>
                  <a:pt x="5276460" y="2120619"/>
                  <a:pt x="5276460" y="2116232"/>
                  <a:pt x="5285225" y="2111845"/>
                </a:cubicBezTo>
                <a:cubicBezTo>
                  <a:pt x="5298373" y="2107459"/>
                  <a:pt x="5315902" y="2094298"/>
                  <a:pt x="5329050" y="2085525"/>
                </a:cubicBezTo>
                <a:cubicBezTo>
                  <a:pt x="5342197" y="2081138"/>
                  <a:pt x="5355344" y="2076751"/>
                  <a:pt x="5368492" y="2076751"/>
                </a:cubicBezTo>
                <a:cubicBezTo>
                  <a:pt x="5372874" y="2076751"/>
                  <a:pt x="5377257" y="2076751"/>
                  <a:pt x="5381639" y="2085525"/>
                </a:cubicBezTo>
                <a:cubicBezTo>
                  <a:pt x="5381639" y="2085525"/>
                  <a:pt x="5386021" y="2089911"/>
                  <a:pt x="5386021" y="2089911"/>
                </a:cubicBezTo>
                <a:cubicBezTo>
                  <a:pt x="5390404" y="2098685"/>
                  <a:pt x="5416698" y="2098685"/>
                  <a:pt x="5416698" y="2085525"/>
                </a:cubicBezTo>
                <a:cubicBezTo>
                  <a:pt x="5416698" y="2076751"/>
                  <a:pt x="5421081" y="2072365"/>
                  <a:pt x="5429846" y="2072365"/>
                </a:cubicBezTo>
                <a:cubicBezTo>
                  <a:pt x="5434228" y="2067978"/>
                  <a:pt x="5438611" y="2067978"/>
                  <a:pt x="5447376" y="2063591"/>
                </a:cubicBezTo>
                <a:cubicBezTo>
                  <a:pt x="5447376" y="2063591"/>
                  <a:pt x="5451758" y="2059204"/>
                  <a:pt x="5447376" y="2059204"/>
                </a:cubicBezTo>
                <a:cubicBezTo>
                  <a:pt x="5447376" y="2046044"/>
                  <a:pt x="5447376" y="2032884"/>
                  <a:pt x="5442993" y="2019724"/>
                </a:cubicBezTo>
                <a:cubicBezTo>
                  <a:pt x="5442993" y="2010950"/>
                  <a:pt x="5442993" y="1997790"/>
                  <a:pt x="5447376" y="1989016"/>
                </a:cubicBezTo>
                <a:cubicBezTo>
                  <a:pt x="5447376" y="1984629"/>
                  <a:pt x="5451758" y="1975856"/>
                  <a:pt x="5451758" y="1967083"/>
                </a:cubicBezTo>
                <a:cubicBezTo>
                  <a:pt x="5456140" y="1958309"/>
                  <a:pt x="5464905" y="1953922"/>
                  <a:pt x="5473670" y="1949535"/>
                </a:cubicBezTo>
                <a:cubicBezTo>
                  <a:pt x="5482435" y="1945149"/>
                  <a:pt x="5486818" y="1949535"/>
                  <a:pt x="5491200" y="1953922"/>
                </a:cubicBezTo>
                <a:cubicBezTo>
                  <a:pt x="5495582" y="1958309"/>
                  <a:pt x="5499965" y="1967083"/>
                  <a:pt x="5508730" y="1971469"/>
                </a:cubicBezTo>
                <a:cubicBezTo>
                  <a:pt x="5508730" y="1971469"/>
                  <a:pt x="5513112" y="1975856"/>
                  <a:pt x="5517495" y="1975856"/>
                </a:cubicBezTo>
                <a:cubicBezTo>
                  <a:pt x="5521877" y="1971469"/>
                  <a:pt x="5526260" y="1967083"/>
                  <a:pt x="5526260" y="1962696"/>
                </a:cubicBezTo>
                <a:cubicBezTo>
                  <a:pt x="5526260" y="1953922"/>
                  <a:pt x="5526260" y="1940762"/>
                  <a:pt x="5526260" y="1931988"/>
                </a:cubicBezTo>
                <a:cubicBezTo>
                  <a:pt x="5526260" y="1927602"/>
                  <a:pt x="5521877" y="1927602"/>
                  <a:pt x="5521877" y="1923215"/>
                </a:cubicBezTo>
                <a:cubicBezTo>
                  <a:pt x="5517495" y="1923215"/>
                  <a:pt x="5513112" y="1918828"/>
                  <a:pt x="5508730" y="1914441"/>
                </a:cubicBezTo>
                <a:cubicBezTo>
                  <a:pt x="5499965" y="1910055"/>
                  <a:pt x="5499965" y="1910055"/>
                  <a:pt x="5495582" y="1914441"/>
                </a:cubicBezTo>
                <a:cubicBezTo>
                  <a:pt x="5486818" y="1923215"/>
                  <a:pt x="5478053" y="1927602"/>
                  <a:pt x="5469288" y="1927602"/>
                </a:cubicBezTo>
                <a:cubicBezTo>
                  <a:pt x="5469288" y="1927602"/>
                  <a:pt x="5464905" y="1927602"/>
                  <a:pt x="5464905" y="1927602"/>
                </a:cubicBezTo>
                <a:cubicBezTo>
                  <a:pt x="5460523" y="1914441"/>
                  <a:pt x="5460523" y="1910055"/>
                  <a:pt x="5469288" y="1905668"/>
                </a:cubicBezTo>
                <a:cubicBezTo>
                  <a:pt x="5473670" y="1905668"/>
                  <a:pt x="5482435" y="1905668"/>
                  <a:pt x="5486818" y="1901281"/>
                </a:cubicBezTo>
                <a:cubicBezTo>
                  <a:pt x="5491200" y="1901281"/>
                  <a:pt x="5495582" y="1896894"/>
                  <a:pt x="5495582" y="1888121"/>
                </a:cubicBezTo>
                <a:cubicBezTo>
                  <a:pt x="5499965" y="1874961"/>
                  <a:pt x="5508730" y="1866187"/>
                  <a:pt x="5517495" y="1861800"/>
                </a:cubicBezTo>
                <a:cubicBezTo>
                  <a:pt x="5530642" y="1857414"/>
                  <a:pt x="5543789" y="1853027"/>
                  <a:pt x="5556937" y="1848640"/>
                </a:cubicBezTo>
                <a:cubicBezTo>
                  <a:pt x="5556937" y="1848640"/>
                  <a:pt x="5561319" y="1848640"/>
                  <a:pt x="5565702" y="1848640"/>
                </a:cubicBezTo>
                <a:cubicBezTo>
                  <a:pt x="5574466" y="1853027"/>
                  <a:pt x="5583231" y="1853027"/>
                  <a:pt x="5591996" y="1857414"/>
                </a:cubicBezTo>
                <a:cubicBezTo>
                  <a:pt x="5605144" y="1861800"/>
                  <a:pt x="5618291" y="1861800"/>
                  <a:pt x="5627056" y="1848640"/>
                </a:cubicBezTo>
                <a:cubicBezTo>
                  <a:pt x="5627056" y="1839867"/>
                  <a:pt x="5635821" y="1839867"/>
                  <a:pt x="5644585" y="1835480"/>
                </a:cubicBezTo>
                <a:cubicBezTo>
                  <a:pt x="5648968" y="1831093"/>
                  <a:pt x="5653350" y="1831093"/>
                  <a:pt x="5657733" y="1826706"/>
                </a:cubicBezTo>
                <a:cubicBezTo>
                  <a:pt x="5657733" y="1826706"/>
                  <a:pt x="5657733" y="1826706"/>
                  <a:pt x="5657733" y="1822320"/>
                </a:cubicBezTo>
                <a:cubicBezTo>
                  <a:pt x="5653350" y="1822320"/>
                  <a:pt x="5653350" y="1822320"/>
                  <a:pt x="5653350" y="1822320"/>
                </a:cubicBezTo>
                <a:cubicBezTo>
                  <a:pt x="5644585" y="1817933"/>
                  <a:pt x="5631438" y="1817933"/>
                  <a:pt x="5627056" y="1809159"/>
                </a:cubicBezTo>
                <a:cubicBezTo>
                  <a:pt x="5627056" y="1804773"/>
                  <a:pt x="5622673" y="1804773"/>
                  <a:pt x="5622673" y="1804773"/>
                </a:cubicBezTo>
                <a:cubicBezTo>
                  <a:pt x="5613908" y="1804773"/>
                  <a:pt x="5605144" y="1809159"/>
                  <a:pt x="5596379" y="1809159"/>
                </a:cubicBezTo>
                <a:cubicBezTo>
                  <a:pt x="5570084" y="1809159"/>
                  <a:pt x="5543789" y="1813546"/>
                  <a:pt x="5521877" y="1826706"/>
                </a:cubicBezTo>
                <a:cubicBezTo>
                  <a:pt x="5513112" y="1831093"/>
                  <a:pt x="5508730" y="1835480"/>
                  <a:pt x="5499965" y="1835480"/>
                </a:cubicBezTo>
                <a:cubicBezTo>
                  <a:pt x="5491200" y="1839867"/>
                  <a:pt x="5486818" y="1835480"/>
                  <a:pt x="5482435" y="1831093"/>
                </a:cubicBezTo>
                <a:cubicBezTo>
                  <a:pt x="5478053" y="1822320"/>
                  <a:pt x="5469288" y="1817933"/>
                  <a:pt x="5460523" y="1817933"/>
                </a:cubicBezTo>
                <a:cubicBezTo>
                  <a:pt x="5460523" y="1817933"/>
                  <a:pt x="5456140" y="1817933"/>
                  <a:pt x="5451758" y="1813546"/>
                </a:cubicBezTo>
                <a:cubicBezTo>
                  <a:pt x="5447376" y="1813546"/>
                  <a:pt x="5442993" y="1809159"/>
                  <a:pt x="5438611" y="1809159"/>
                </a:cubicBezTo>
                <a:cubicBezTo>
                  <a:pt x="5434228" y="1804773"/>
                  <a:pt x="5429846" y="1800386"/>
                  <a:pt x="5429846" y="1791612"/>
                </a:cubicBezTo>
                <a:cubicBezTo>
                  <a:pt x="5429846" y="1787226"/>
                  <a:pt x="5429846" y="1787226"/>
                  <a:pt x="5429846" y="1782839"/>
                </a:cubicBezTo>
                <a:cubicBezTo>
                  <a:pt x="5429846" y="1760905"/>
                  <a:pt x="5425463" y="1743358"/>
                  <a:pt x="5421081" y="1721424"/>
                </a:cubicBezTo>
                <a:cubicBezTo>
                  <a:pt x="5421081" y="1717038"/>
                  <a:pt x="5416698" y="1712651"/>
                  <a:pt x="5416698" y="1708264"/>
                </a:cubicBezTo>
                <a:cubicBezTo>
                  <a:pt x="5416698" y="1703877"/>
                  <a:pt x="5416698" y="1695104"/>
                  <a:pt x="5416698" y="1690717"/>
                </a:cubicBezTo>
                <a:cubicBezTo>
                  <a:pt x="5416698" y="1686330"/>
                  <a:pt x="5421081" y="1681943"/>
                  <a:pt x="5416698" y="1673170"/>
                </a:cubicBezTo>
                <a:cubicBezTo>
                  <a:pt x="5416698" y="1668783"/>
                  <a:pt x="5421081" y="1664396"/>
                  <a:pt x="5425463" y="1664396"/>
                </a:cubicBezTo>
                <a:cubicBezTo>
                  <a:pt x="5434228" y="1668783"/>
                  <a:pt x="5438611" y="1664396"/>
                  <a:pt x="5442993" y="1655623"/>
                </a:cubicBezTo>
                <a:cubicBezTo>
                  <a:pt x="5442993" y="1651236"/>
                  <a:pt x="5447376" y="1646849"/>
                  <a:pt x="5451758" y="1642463"/>
                </a:cubicBezTo>
                <a:cubicBezTo>
                  <a:pt x="5469288" y="1624916"/>
                  <a:pt x="5478053" y="1602982"/>
                  <a:pt x="5491200" y="1585435"/>
                </a:cubicBezTo>
                <a:cubicBezTo>
                  <a:pt x="5491200" y="1581048"/>
                  <a:pt x="5495582" y="1576661"/>
                  <a:pt x="5495582" y="1572275"/>
                </a:cubicBezTo>
                <a:cubicBezTo>
                  <a:pt x="5495582" y="1563501"/>
                  <a:pt x="5499965" y="1563501"/>
                  <a:pt x="5504347" y="1559114"/>
                </a:cubicBezTo>
                <a:cubicBezTo>
                  <a:pt x="5508730" y="1554728"/>
                  <a:pt x="5508730" y="1545954"/>
                  <a:pt x="5504347" y="1541567"/>
                </a:cubicBezTo>
                <a:cubicBezTo>
                  <a:pt x="5495583" y="1537181"/>
                  <a:pt x="5486818" y="1533890"/>
                  <a:pt x="5478053" y="1532245"/>
                </a:cubicBezTo>
                <a:close/>
                <a:moveTo>
                  <a:pt x="2794355" y="1527310"/>
                </a:moveTo>
                <a:cubicBezTo>
                  <a:pt x="2797094" y="1528407"/>
                  <a:pt x="2800381" y="1530600"/>
                  <a:pt x="2804763" y="1532794"/>
                </a:cubicBezTo>
                <a:cubicBezTo>
                  <a:pt x="2809146" y="1532794"/>
                  <a:pt x="2809146" y="1537181"/>
                  <a:pt x="2809146" y="1545954"/>
                </a:cubicBezTo>
                <a:cubicBezTo>
                  <a:pt x="2809146" y="1545954"/>
                  <a:pt x="2804763" y="1550341"/>
                  <a:pt x="2804763" y="1550341"/>
                </a:cubicBezTo>
                <a:cubicBezTo>
                  <a:pt x="2800381" y="1554728"/>
                  <a:pt x="2795998" y="1554728"/>
                  <a:pt x="2791616" y="1550341"/>
                </a:cubicBezTo>
                <a:cubicBezTo>
                  <a:pt x="2791616" y="1550341"/>
                  <a:pt x="2791616" y="1545954"/>
                  <a:pt x="2787233" y="1545954"/>
                </a:cubicBezTo>
                <a:cubicBezTo>
                  <a:pt x="2782851" y="1537181"/>
                  <a:pt x="2782851" y="1532794"/>
                  <a:pt x="2787233" y="1528407"/>
                </a:cubicBezTo>
                <a:cubicBezTo>
                  <a:pt x="2789425" y="1526214"/>
                  <a:pt x="2791616" y="1526214"/>
                  <a:pt x="2794355" y="1527310"/>
                </a:cubicBezTo>
                <a:close/>
                <a:moveTo>
                  <a:pt x="2822293" y="1519634"/>
                </a:moveTo>
                <a:cubicBezTo>
                  <a:pt x="2831058" y="1519634"/>
                  <a:pt x="2835440" y="1524020"/>
                  <a:pt x="2839823" y="1528407"/>
                </a:cubicBezTo>
                <a:cubicBezTo>
                  <a:pt x="2839823" y="1528407"/>
                  <a:pt x="2839823" y="1532794"/>
                  <a:pt x="2839823" y="1532794"/>
                </a:cubicBezTo>
                <a:cubicBezTo>
                  <a:pt x="2835440" y="1537181"/>
                  <a:pt x="2835440" y="1537181"/>
                  <a:pt x="2831058" y="1537181"/>
                </a:cubicBezTo>
                <a:cubicBezTo>
                  <a:pt x="2826675" y="1537181"/>
                  <a:pt x="2822293" y="1532794"/>
                  <a:pt x="2822293" y="1528407"/>
                </a:cubicBezTo>
                <a:cubicBezTo>
                  <a:pt x="2822293" y="1524020"/>
                  <a:pt x="2822293" y="1524020"/>
                  <a:pt x="2822293" y="1519634"/>
                </a:cubicBezTo>
                <a:close/>
                <a:moveTo>
                  <a:pt x="2243811" y="1497700"/>
                </a:moveTo>
                <a:cubicBezTo>
                  <a:pt x="2239428" y="1502087"/>
                  <a:pt x="2239428" y="1506473"/>
                  <a:pt x="2243811" y="1506473"/>
                </a:cubicBezTo>
                <a:cubicBezTo>
                  <a:pt x="2243811" y="1510860"/>
                  <a:pt x="2248193" y="1510860"/>
                  <a:pt x="2248193" y="1515247"/>
                </a:cubicBezTo>
                <a:cubicBezTo>
                  <a:pt x="2252576" y="1515247"/>
                  <a:pt x="2252576" y="1515247"/>
                  <a:pt x="2256958" y="1510860"/>
                </a:cubicBezTo>
                <a:cubicBezTo>
                  <a:pt x="2256958" y="1506473"/>
                  <a:pt x="2256958" y="1506473"/>
                  <a:pt x="2252576" y="1502087"/>
                </a:cubicBezTo>
                <a:cubicBezTo>
                  <a:pt x="2252576" y="1497700"/>
                  <a:pt x="2252576" y="1497700"/>
                  <a:pt x="2248193" y="1497700"/>
                </a:cubicBezTo>
                <a:cubicBezTo>
                  <a:pt x="2248193" y="1497700"/>
                  <a:pt x="2243811" y="1497700"/>
                  <a:pt x="2243811" y="1497700"/>
                </a:cubicBezTo>
                <a:close/>
                <a:moveTo>
                  <a:pt x="3887226" y="1493313"/>
                </a:moveTo>
                <a:cubicBezTo>
                  <a:pt x="3887226" y="1493313"/>
                  <a:pt x="3887226" y="1493313"/>
                  <a:pt x="3882844" y="1497700"/>
                </a:cubicBezTo>
                <a:cubicBezTo>
                  <a:pt x="3887226" y="1497700"/>
                  <a:pt x="3887226" y="1497700"/>
                  <a:pt x="3887226" y="1497700"/>
                </a:cubicBezTo>
                <a:cubicBezTo>
                  <a:pt x="3887226" y="1497700"/>
                  <a:pt x="3887226" y="1497700"/>
                  <a:pt x="3891609" y="1497700"/>
                </a:cubicBezTo>
                <a:cubicBezTo>
                  <a:pt x="3887226" y="1493313"/>
                  <a:pt x="3887226" y="1493313"/>
                  <a:pt x="3887226" y="1493313"/>
                </a:cubicBezTo>
                <a:close/>
                <a:moveTo>
                  <a:pt x="4292054" y="1491120"/>
                </a:moveTo>
                <a:cubicBezTo>
                  <a:pt x="4295889" y="1491120"/>
                  <a:pt x="4299176" y="1493313"/>
                  <a:pt x="4303558" y="1497700"/>
                </a:cubicBezTo>
                <a:cubicBezTo>
                  <a:pt x="4303558" y="1502087"/>
                  <a:pt x="4307941" y="1502087"/>
                  <a:pt x="4312323" y="1506473"/>
                </a:cubicBezTo>
                <a:cubicBezTo>
                  <a:pt x="4316706" y="1510860"/>
                  <a:pt x="4321088" y="1519634"/>
                  <a:pt x="4321088" y="1524020"/>
                </a:cubicBezTo>
                <a:cubicBezTo>
                  <a:pt x="4316706" y="1532794"/>
                  <a:pt x="4321088" y="1541567"/>
                  <a:pt x="4325470" y="1545954"/>
                </a:cubicBezTo>
                <a:cubicBezTo>
                  <a:pt x="4325470" y="1545954"/>
                  <a:pt x="4329853" y="1541567"/>
                  <a:pt x="4329853" y="1541567"/>
                </a:cubicBezTo>
                <a:cubicBezTo>
                  <a:pt x="4338618" y="1541567"/>
                  <a:pt x="4343000" y="1537181"/>
                  <a:pt x="4338618" y="1528407"/>
                </a:cubicBezTo>
                <a:cubicBezTo>
                  <a:pt x="4338618" y="1524020"/>
                  <a:pt x="4338618" y="1519634"/>
                  <a:pt x="4343000" y="1515247"/>
                </a:cubicBezTo>
                <a:cubicBezTo>
                  <a:pt x="4343000" y="1510860"/>
                  <a:pt x="4351765" y="1510860"/>
                  <a:pt x="4351765" y="1510860"/>
                </a:cubicBezTo>
                <a:cubicBezTo>
                  <a:pt x="4356148" y="1515247"/>
                  <a:pt x="4356148" y="1519634"/>
                  <a:pt x="4360530" y="1519634"/>
                </a:cubicBezTo>
                <a:cubicBezTo>
                  <a:pt x="4360530" y="1524020"/>
                  <a:pt x="4364912" y="1519634"/>
                  <a:pt x="4364912" y="1519634"/>
                </a:cubicBezTo>
                <a:cubicBezTo>
                  <a:pt x="4369295" y="1510860"/>
                  <a:pt x="4378060" y="1506473"/>
                  <a:pt x="4391207" y="1510860"/>
                </a:cubicBezTo>
                <a:cubicBezTo>
                  <a:pt x="4395590" y="1510860"/>
                  <a:pt x="4399972" y="1506473"/>
                  <a:pt x="4404354" y="1510860"/>
                </a:cubicBezTo>
                <a:cubicBezTo>
                  <a:pt x="4421884" y="1515247"/>
                  <a:pt x="4430650" y="1510860"/>
                  <a:pt x="4443796" y="1497700"/>
                </a:cubicBezTo>
                <a:cubicBezTo>
                  <a:pt x="4448179" y="1493313"/>
                  <a:pt x="4456944" y="1493313"/>
                  <a:pt x="4461326" y="1497700"/>
                </a:cubicBezTo>
                <a:cubicBezTo>
                  <a:pt x="4465709" y="1502087"/>
                  <a:pt x="4470091" y="1502087"/>
                  <a:pt x="4478856" y="1502087"/>
                </a:cubicBezTo>
                <a:cubicBezTo>
                  <a:pt x="4478856" y="1502087"/>
                  <a:pt x="4483239" y="1502087"/>
                  <a:pt x="4483239" y="1506473"/>
                </a:cubicBezTo>
                <a:cubicBezTo>
                  <a:pt x="4487621" y="1510860"/>
                  <a:pt x="4492004" y="1515247"/>
                  <a:pt x="4492004" y="1519634"/>
                </a:cubicBezTo>
                <a:cubicBezTo>
                  <a:pt x="4492004" y="1528407"/>
                  <a:pt x="4492004" y="1532794"/>
                  <a:pt x="4496386" y="1537181"/>
                </a:cubicBezTo>
                <a:cubicBezTo>
                  <a:pt x="4500768" y="1541567"/>
                  <a:pt x="4505151" y="1545954"/>
                  <a:pt x="4509533" y="1545954"/>
                </a:cubicBezTo>
                <a:cubicBezTo>
                  <a:pt x="4509533" y="1545954"/>
                  <a:pt x="4509533" y="1550341"/>
                  <a:pt x="4513915" y="1550341"/>
                </a:cubicBezTo>
                <a:cubicBezTo>
                  <a:pt x="4513915" y="1550341"/>
                  <a:pt x="4513915" y="1550341"/>
                  <a:pt x="4509533" y="1554728"/>
                </a:cubicBezTo>
                <a:cubicBezTo>
                  <a:pt x="4505151" y="1563501"/>
                  <a:pt x="4500768" y="1572275"/>
                  <a:pt x="4505151" y="1581048"/>
                </a:cubicBezTo>
                <a:cubicBezTo>
                  <a:pt x="4505151" y="1585435"/>
                  <a:pt x="4505151" y="1585435"/>
                  <a:pt x="4505151" y="1589822"/>
                </a:cubicBezTo>
                <a:cubicBezTo>
                  <a:pt x="4500768" y="1594208"/>
                  <a:pt x="4496386" y="1598595"/>
                  <a:pt x="4492004" y="1602982"/>
                </a:cubicBezTo>
                <a:cubicBezTo>
                  <a:pt x="4487621" y="1607369"/>
                  <a:pt x="4483239" y="1611755"/>
                  <a:pt x="4478856" y="1611755"/>
                </a:cubicBezTo>
                <a:cubicBezTo>
                  <a:pt x="4465709" y="1616142"/>
                  <a:pt x="4456944" y="1620529"/>
                  <a:pt x="4443796" y="1629302"/>
                </a:cubicBezTo>
                <a:cubicBezTo>
                  <a:pt x="4443796" y="1633689"/>
                  <a:pt x="4439414" y="1633689"/>
                  <a:pt x="4435032" y="1633689"/>
                </a:cubicBezTo>
                <a:cubicBezTo>
                  <a:pt x="4417502" y="1642463"/>
                  <a:pt x="4399972" y="1651236"/>
                  <a:pt x="4382442" y="1660010"/>
                </a:cubicBezTo>
                <a:cubicBezTo>
                  <a:pt x="4378060" y="1660010"/>
                  <a:pt x="4369295" y="1660010"/>
                  <a:pt x="4364912" y="1660010"/>
                </a:cubicBezTo>
                <a:cubicBezTo>
                  <a:pt x="4351765" y="1660010"/>
                  <a:pt x="4343000" y="1655623"/>
                  <a:pt x="4329853" y="1651236"/>
                </a:cubicBezTo>
                <a:cubicBezTo>
                  <a:pt x="4321088" y="1638076"/>
                  <a:pt x="4307941" y="1638076"/>
                  <a:pt x="4294793" y="1638076"/>
                </a:cubicBezTo>
                <a:cubicBezTo>
                  <a:pt x="4290411" y="1642463"/>
                  <a:pt x="4286028" y="1638076"/>
                  <a:pt x="4281646" y="1638076"/>
                </a:cubicBezTo>
                <a:cubicBezTo>
                  <a:pt x="4272881" y="1638076"/>
                  <a:pt x="4272881" y="1633689"/>
                  <a:pt x="4268499" y="1629302"/>
                </a:cubicBezTo>
                <a:cubicBezTo>
                  <a:pt x="4268499" y="1620529"/>
                  <a:pt x="4272881" y="1616142"/>
                  <a:pt x="4277264" y="1616142"/>
                </a:cubicBezTo>
                <a:cubicBezTo>
                  <a:pt x="4281646" y="1616142"/>
                  <a:pt x="4286028" y="1616142"/>
                  <a:pt x="4286028" y="1616142"/>
                </a:cubicBezTo>
                <a:cubicBezTo>
                  <a:pt x="4286028" y="1611755"/>
                  <a:pt x="4290411" y="1607369"/>
                  <a:pt x="4286028" y="1607369"/>
                </a:cubicBezTo>
                <a:cubicBezTo>
                  <a:pt x="4286028" y="1602982"/>
                  <a:pt x="4281646" y="1594208"/>
                  <a:pt x="4277264" y="1589822"/>
                </a:cubicBezTo>
                <a:cubicBezTo>
                  <a:pt x="4277264" y="1589822"/>
                  <a:pt x="4272881" y="1585435"/>
                  <a:pt x="4268499" y="1585435"/>
                </a:cubicBezTo>
                <a:cubicBezTo>
                  <a:pt x="4264116" y="1585435"/>
                  <a:pt x="4255351" y="1585435"/>
                  <a:pt x="4250969" y="1581048"/>
                </a:cubicBezTo>
                <a:cubicBezTo>
                  <a:pt x="4246586" y="1581048"/>
                  <a:pt x="4246586" y="1576661"/>
                  <a:pt x="4246586" y="1576661"/>
                </a:cubicBezTo>
                <a:cubicBezTo>
                  <a:pt x="4246586" y="1572275"/>
                  <a:pt x="4246586" y="1567888"/>
                  <a:pt x="4250969" y="1567888"/>
                </a:cubicBezTo>
                <a:cubicBezTo>
                  <a:pt x="4255351" y="1567888"/>
                  <a:pt x="4264116" y="1563501"/>
                  <a:pt x="4272881" y="1563501"/>
                </a:cubicBezTo>
                <a:cubicBezTo>
                  <a:pt x="4281646" y="1563501"/>
                  <a:pt x="4286028" y="1559114"/>
                  <a:pt x="4286028" y="1554728"/>
                </a:cubicBezTo>
                <a:cubicBezTo>
                  <a:pt x="4290411" y="1550341"/>
                  <a:pt x="4290411" y="1545954"/>
                  <a:pt x="4286028" y="1545954"/>
                </a:cubicBezTo>
                <a:cubicBezTo>
                  <a:pt x="4277264" y="1541567"/>
                  <a:pt x="4268499" y="1541567"/>
                  <a:pt x="4259734" y="1545954"/>
                </a:cubicBezTo>
                <a:cubicBezTo>
                  <a:pt x="4259734" y="1545954"/>
                  <a:pt x="4255351" y="1545954"/>
                  <a:pt x="4250969" y="1545954"/>
                </a:cubicBezTo>
                <a:cubicBezTo>
                  <a:pt x="4246586" y="1545954"/>
                  <a:pt x="4237822" y="1537181"/>
                  <a:pt x="4242204" y="1532794"/>
                </a:cubicBezTo>
                <a:cubicBezTo>
                  <a:pt x="4246586" y="1524020"/>
                  <a:pt x="4255351" y="1515247"/>
                  <a:pt x="4259734" y="1506473"/>
                </a:cubicBezTo>
                <a:cubicBezTo>
                  <a:pt x="4264116" y="1502087"/>
                  <a:pt x="4272881" y="1502087"/>
                  <a:pt x="4277264" y="1497700"/>
                </a:cubicBezTo>
                <a:cubicBezTo>
                  <a:pt x="4283837" y="1493313"/>
                  <a:pt x="4288220" y="1491120"/>
                  <a:pt x="4292054" y="1491120"/>
                </a:cubicBezTo>
                <a:close/>
                <a:moveTo>
                  <a:pt x="600395" y="1484540"/>
                </a:moveTo>
                <a:cubicBezTo>
                  <a:pt x="600395" y="1484540"/>
                  <a:pt x="604777" y="1488926"/>
                  <a:pt x="604777" y="1488926"/>
                </a:cubicBezTo>
                <a:cubicBezTo>
                  <a:pt x="609160" y="1493313"/>
                  <a:pt x="613542" y="1493313"/>
                  <a:pt x="613542" y="1497700"/>
                </a:cubicBezTo>
                <a:cubicBezTo>
                  <a:pt x="613542" y="1506473"/>
                  <a:pt x="613542" y="1510860"/>
                  <a:pt x="609160" y="1515247"/>
                </a:cubicBezTo>
                <a:cubicBezTo>
                  <a:pt x="600395" y="1519634"/>
                  <a:pt x="596012" y="1528407"/>
                  <a:pt x="587248" y="1528407"/>
                </a:cubicBezTo>
                <a:cubicBezTo>
                  <a:pt x="569718" y="1537181"/>
                  <a:pt x="556570" y="1545954"/>
                  <a:pt x="543423" y="1559114"/>
                </a:cubicBezTo>
                <a:cubicBezTo>
                  <a:pt x="543423" y="1559114"/>
                  <a:pt x="539041" y="1559114"/>
                  <a:pt x="534658" y="1554728"/>
                </a:cubicBezTo>
                <a:cubicBezTo>
                  <a:pt x="534658" y="1554728"/>
                  <a:pt x="534658" y="1550341"/>
                  <a:pt x="530276" y="1545954"/>
                </a:cubicBezTo>
                <a:cubicBezTo>
                  <a:pt x="525893" y="1545954"/>
                  <a:pt x="525893" y="1541567"/>
                  <a:pt x="525893" y="1537181"/>
                </a:cubicBezTo>
                <a:cubicBezTo>
                  <a:pt x="525893" y="1510860"/>
                  <a:pt x="530276" y="1506473"/>
                  <a:pt x="556570" y="1502087"/>
                </a:cubicBezTo>
                <a:cubicBezTo>
                  <a:pt x="560953" y="1502087"/>
                  <a:pt x="560953" y="1502087"/>
                  <a:pt x="560953" y="1502087"/>
                </a:cubicBezTo>
                <a:cubicBezTo>
                  <a:pt x="565335" y="1502087"/>
                  <a:pt x="565335" y="1497700"/>
                  <a:pt x="565335" y="1497700"/>
                </a:cubicBezTo>
                <a:cubicBezTo>
                  <a:pt x="569718" y="1488926"/>
                  <a:pt x="574100" y="1488926"/>
                  <a:pt x="582865" y="1488926"/>
                </a:cubicBezTo>
                <a:cubicBezTo>
                  <a:pt x="587248" y="1493313"/>
                  <a:pt x="596012" y="1488926"/>
                  <a:pt x="600395" y="1484540"/>
                </a:cubicBezTo>
                <a:close/>
                <a:moveTo>
                  <a:pt x="2213133" y="1475766"/>
                </a:moveTo>
                <a:cubicBezTo>
                  <a:pt x="2213133" y="1480153"/>
                  <a:pt x="2217516" y="1480153"/>
                  <a:pt x="2217516" y="1480153"/>
                </a:cubicBezTo>
                <a:cubicBezTo>
                  <a:pt x="2217516" y="1475766"/>
                  <a:pt x="2217516" y="1475766"/>
                  <a:pt x="2217516" y="1475766"/>
                </a:cubicBezTo>
                <a:cubicBezTo>
                  <a:pt x="2217516" y="1475766"/>
                  <a:pt x="2213133" y="1475766"/>
                  <a:pt x="2213133" y="1475766"/>
                </a:cubicBezTo>
                <a:close/>
                <a:moveTo>
                  <a:pt x="617924" y="1462606"/>
                </a:moveTo>
                <a:cubicBezTo>
                  <a:pt x="617924" y="1462606"/>
                  <a:pt x="626689" y="1462606"/>
                  <a:pt x="631072" y="1466993"/>
                </a:cubicBezTo>
                <a:cubicBezTo>
                  <a:pt x="631072" y="1471379"/>
                  <a:pt x="635454" y="1475766"/>
                  <a:pt x="631072" y="1480153"/>
                </a:cubicBezTo>
                <a:cubicBezTo>
                  <a:pt x="631072" y="1480153"/>
                  <a:pt x="626689" y="1484540"/>
                  <a:pt x="626689" y="1484540"/>
                </a:cubicBezTo>
                <a:cubicBezTo>
                  <a:pt x="617924" y="1488926"/>
                  <a:pt x="609160" y="1484540"/>
                  <a:pt x="600395" y="1484540"/>
                </a:cubicBezTo>
                <a:cubicBezTo>
                  <a:pt x="600395" y="1475766"/>
                  <a:pt x="609160" y="1471379"/>
                  <a:pt x="617924" y="1462606"/>
                </a:cubicBezTo>
                <a:close/>
                <a:moveTo>
                  <a:pt x="3010738" y="1453832"/>
                </a:moveTo>
                <a:cubicBezTo>
                  <a:pt x="3010738" y="1453832"/>
                  <a:pt x="3006356" y="1453832"/>
                  <a:pt x="3006356" y="1458219"/>
                </a:cubicBezTo>
                <a:cubicBezTo>
                  <a:pt x="3001973" y="1462606"/>
                  <a:pt x="2997591" y="1471379"/>
                  <a:pt x="2993208" y="1475766"/>
                </a:cubicBezTo>
                <a:cubicBezTo>
                  <a:pt x="2993208" y="1480153"/>
                  <a:pt x="2993208" y="1480153"/>
                  <a:pt x="2997591" y="1480153"/>
                </a:cubicBezTo>
                <a:cubicBezTo>
                  <a:pt x="2997591" y="1480153"/>
                  <a:pt x="3001973" y="1484540"/>
                  <a:pt x="3001973" y="1484540"/>
                </a:cubicBezTo>
                <a:cubicBezTo>
                  <a:pt x="3010738" y="1480153"/>
                  <a:pt x="3015120" y="1475766"/>
                  <a:pt x="3015120" y="1466993"/>
                </a:cubicBezTo>
                <a:cubicBezTo>
                  <a:pt x="3015120" y="1462606"/>
                  <a:pt x="3015120" y="1462606"/>
                  <a:pt x="3015120" y="1458219"/>
                </a:cubicBezTo>
                <a:cubicBezTo>
                  <a:pt x="3015120" y="1458219"/>
                  <a:pt x="3010738" y="1453832"/>
                  <a:pt x="3010738" y="1453832"/>
                </a:cubicBezTo>
                <a:close/>
                <a:moveTo>
                  <a:pt x="2173692" y="1445059"/>
                </a:moveTo>
                <a:cubicBezTo>
                  <a:pt x="2169309" y="1445059"/>
                  <a:pt x="2164927" y="1449446"/>
                  <a:pt x="2160544" y="1449446"/>
                </a:cubicBezTo>
                <a:cubicBezTo>
                  <a:pt x="2143014" y="1458219"/>
                  <a:pt x="2143014" y="1466993"/>
                  <a:pt x="2156162" y="1480153"/>
                </a:cubicBezTo>
                <a:cubicBezTo>
                  <a:pt x="2160544" y="1488926"/>
                  <a:pt x="2169309" y="1484540"/>
                  <a:pt x="2173692" y="1480153"/>
                </a:cubicBezTo>
                <a:cubicBezTo>
                  <a:pt x="2173692" y="1466993"/>
                  <a:pt x="2173692" y="1458219"/>
                  <a:pt x="2182456" y="1449446"/>
                </a:cubicBezTo>
                <a:cubicBezTo>
                  <a:pt x="2178074" y="1449446"/>
                  <a:pt x="2178074" y="1445059"/>
                  <a:pt x="2173692" y="1445059"/>
                </a:cubicBezTo>
                <a:close/>
                <a:moveTo>
                  <a:pt x="2370901" y="1427512"/>
                </a:moveTo>
                <a:cubicBezTo>
                  <a:pt x="2370901" y="1427512"/>
                  <a:pt x="2370901" y="1427512"/>
                  <a:pt x="2375284" y="1431898"/>
                </a:cubicBezTo>
                <a:cubicBezTo>
                  <a:pt x="2375284" y="1431898"/>
                  <a:pt x="2375284" y="1431898"/>
                  <a:pt x="2375284" y="1427512"/>
                </a:cubicBezTo>
                <a:cubicBezTo>
                  <a:pt x="2375284" y="1427512"/>
                  <a:pt x="2370901" y="1427512"/>
                  <a:pt x="2370901" y="1427512"/>
                </a:cubicBezTo>
                <a:close/>
                <a:moveTo>
                  <a:pt x="1770507" y="1427512"/>
                </a:moveTo>
                <a:cubicBezTo>
                  <a:pt x="1766124" y="1427512"/>
                  <a:pt x="1766124" y="1431898"/>
                  <a:pt x="1766124" y="1431898"/>
                </a:cubicBezTo>
                <a:cubicBezTo>
                  <a:pt x="1766124" y="1440672"/>
                  <a:pt x="1770507" y="1449446"/>
                  <a:pt x="1770507" y="1453832"/>
                </a:cubicBezTo>
                <a:cubicBezTo>
                  <a:pt x="1770507" y="1458219"/>
                  <a:pt x="1770507" y="1462606"/>
                  <a:pt x="1770507" y="1466993"/>
                </a:cubicBezTo>
                <a:cubicBezTo>
                  <a:pt x="1774889" y="1471379"/>
                  <a:pt x="1770507" y="1475766"/>
                  <a:pt x="1761742" y="1475766"/>
                </a:cubicBezTo>
                <a:cubicBezTo>
                  <a:pt x="1761742" y="1480153"/>
                  <a:pt x="1757360" y="1480153"/>
                  <a:pt x="1757360" y="1480153"/>
                </a:cubicBezTo>
                <a:cubicBezTo>
                  <a:pt x="1748595" y="1475766"/>
                  <a:pt x="1739830" y="1480153"/>
                  <a:pt x="1735447" y="1484540"/>
                </a:cubicBezTo>
                <a:cubicBezTo>
                  <a:pt x="1731065" y="1493313"/>
                  <a:pt x="1726682" y="1497700"/>
                  <a:pt x="1722300" y="1502087"/>
                </a:cubicBezTo>
                <a:cubicBezTo>
                  <a:pt x="1717918" y="1506473"/>
                  <a:pt x="1713535" y="1506473"/>
                  <a:pt x="1709153" y="1506473"/>
                </a:cubicBezTo>
                <a:cubicBezTo>
                  <a:pt x="1704770" y="1506473"/>
                  <a:pt x="1700388" y="1502087"/>
                  <a:pt x="1696005" y="1502087"/>
                </a:cubicBezTo>
                <a:cubicBezTo>
                  <a:pt x="1696005" y="1502087"/>
                  <a:pt x="1691623" y="1502087"/>
                  <a:pt x="1691623" y="1502087"/>
                </a:cubicBezTo>
                <a:cubicBezTo>
                  <a:pt x="1691623" y="1502087"/>
                  <a:pt x="1691623" y="1506473"/>
                  <a:pt x="1691623" y="1506473"/>
                </a:cubicBezTo>
                <a:cubicBezTo>
                  <a:pt x="1696005" y="1510860"/>
                  <a:pt x="1700388" y="1515247"/>
                  <a:pt x="1704770" y="1519634"/>
                </a:cubicBezTo>
                <a:cubicBezTo>
                  <a:pt x="1709153" y="1528407"/>
                  <a:pt x="1717918" y="1528407"/>
                  <a:pt x="1726682" y="1528407"/>
                </a:cubicBezTo>
                <a:cubicBezTo>
                  <a:pt x="1739830" y="1528407"/>
                  <a:pt x="1748595" y="1524020"/>
                  <a:pt x="1761742" y="1524020"/>
                </a:cubicBezTo>
                <a:cubicBezTo>
                  <a:pt x="1770507" y="1519634"/>
                  <a:pt x="1774889" y="1519634"/>
                  <a:pt x="1779272" y="1510860"/>
                </a:cubicBezTo>
                <a:cubicBezTo>
                  <a:pt x="1788037" y="1502087"/>
                  <a:pt x="1796801" y="1497700"/>
                  <a:pt x="1805566" y="1502087"/>
                </a:cubicBezTo>
                <a:cubicBezTo>
                  <a:pt x="1809949" y="1506473"/>
                  <a:pt x="1814331" y="1506473"/>
                  <a:pt x="1814331" y="1502087"/>
                </a:cubicBezTo>
                <a:cubicBezTo>
                  <a:pt x="1827479" y="1497700"/>
                  <a:pt x="1845008" y="1488926"/>
                  <a:pt x="1858156" y="1480153"/>
                </a:cubicBezTo>
                <a:cubicBezTo>
                  <a:pt x="1871303" y="1471379"/>
                  <a:pt x="1880068" y="1466993"/>
                  <a:pt x="1893215" y="1458219"/>
                </a:cubicBezTo>
                <a:cubicBezTo>
                  <a:pt x="1901980" y="1458219"/>
                  <a:pt x="1906363" y="1453832"/>
                  <a:pt x="1910745" y="1449446"/>
                </a:cubicBezTo>
                <a:cubicBezTo>
                  <a:pt x="1915127" y="1449446"/>
                  <a:pt x="1919510" y="1445059"/>
                  <a:pt x="1919510" y="1440672"/>
                </a:cubicBezTo>
                <a:cubicBezTo>
                  <a:pt x="1915127" y="1440672"/>
                  <a:pt x="1906363" y="1436285"/>
                  <a:pt x="1901980" y="1440672"/>
                </a:cubicBezTo>
                <a:cubicBezTo>
                  <a:pt x="1888833" y="1440672"/>
                  <a:pt x="1871303" y="1445059"/>
                  <a:pt x="1862538" y="1458219"/>
                </a:cubicBezTo>
                <a:cubicBezTo>
                  <a:pt x="1849391" y="1466993"/>
                  <a:pt x="1831861" y="1471379"/>
                  <a:pt x="1814331" y="1471379"/>
                </a:cubicBezTo>
                <a:cubicBezTo>
                  <a:pt x="1805566" y="1471379"/>
                  <a:pt x="1801184" y="1466993"/>
                  <a:pt x="1796801" y="1462606"/>
                </a:cubicBezTo>
                <a:cubicBezTo>
                  <a:pt x="1792419" y="1449446"/>
                  <a:pt x="1783654" y="1436285"/>
                  <a:pt x="1770507" y="1427512"/>
                </a:cubicBezTo>
                <a:close/>
                <a:moveTo>
                  <a:pt x="2340224" y="1414351"/>
                </a:moveTo>
                <a:cubicBezTo>
                  <a:pt x="2340224" y="1414351"/>
                  <a:pt x="2340224" y="1418738"/>
                  <a:pt x="2340224" y="1418738"/>
                </a:cubicBezTo>
                <a:cubicBezTo>
                  <a:pt x="2344607" y="1427512"/>
                  <a:pt x="2344607" y="1427512"/>
                  <a:pt x="2357754" y="1423125"/>
                </a:cubicBezTo>
                <a:cubicBezTo>
                  <a:pt x="2353371" y="1418738"/>
                  <a:pt x="2348989" y="1414351"/>
                  <a:pt x="2344607" y="1414351"/>
                </a:cubicBezTo>
                <a:cubicBezTo>
                  <a:pt x="2344607" y="1414351"/>
                  <a:pt x="2340224" y="1414351"/>
                  <a:pt x="2340224" y="1414351"/>
                </a:cubicBezTo>
                <a:close/>
                <a:moveTo>
                  <a:pt x="5215106" y="1392418"/>
                </a:moveTo>
                <a:cubicBezTo>
                  <a:pt x="5210724" y="1396804"/>
                  <a:pt x="5210724" y="1396804"/>
                  <a:pt x="5206341" y="1401191"/>
                </a:cubicBezTo>
                <a:cubicBezTo>
                  <a:pt x="5201959" y="1401191"/>
                  <a:pt x="5201959" y="1396804"/>
                  <a:pt x="5206341" y="1396804"/>
                </a:cubicBezTo>
                <a:cubicBezTo>
                  <a:pt x="5206341" y="1392418"/>
                  <a:pt x="5210724" y="1392418"/>
                  <a:pt x="5215106" y="1392418"/>
                </a:cubicBezTo>
                <a:close/>
                <a:moveTo>
                  <a:pt x="823899" y="1383644"/>
                </a:moveTo>
                <a:cubicBezTo>
                  <a:pt x="823899" y="1383644"/>
                  <a:pt x="828282" y="1383644"/>
                  <a:pt x="828282" y="1388031"/>
                </a:cubicBezTo>
                <a:cubicBezTo>
                  <a:pt x="832664" y="1388031"/>
                  <a:pt x="832664" y="1388031"/>
                  <a:pt x="832664" y="1392418"/>
                </a:cubicBezTo>
                <a:cubicBezTo>
                  <a:pt x="828282" y="1401191"/>
                  <a:pt x="819517" y="1405578"/>
                  <a:pt x="810752" y="1414351"/>
                </a:cubicBezTo>
                <a:cubicBezTo>
                  <a:pt x="810752" y="1414351"/>
                  <a:pt x="806370" y="1414351"/>
                  <a:pt x="806370" y="1414351"/>
                </a:cubicBezTo>
                <a:cubicBezTo>
                  <a:pt x="801987" y="1414351"/>
                  <a:pt x="801987" y="1409965"/>
                  <a:pt x="806370" y="1405578"/>
                </a:cubicBezTo>
                <a:cubicBezTo>
                  <a:pt x="806370" y="1401191"/>
                  <a:pt x="810752" y="1396804"/>
                  <a:pt x="815135" y="1392418"/>
                </a:cubicBezTo>
                <a:cubicBezTo>
                  <a:pt x="819517" y="1388031"/>
                  <a:pt x="819517" y="1388031"/>
                  <a:pt x="823899" y="1383644"/>
                </a:cubicBezTo>
                <a:close/>
                <a:moveTo>
                  <a:pt x="850194" y="1379257"/>
                </a:moveTo>
                <a:cubicBezTo>
                  <a:pt x="850194" y="1379257"/>
                  <a:pt x="854576" y="1383644"/>
                  <a:pt x="854576" y="1388031"/>
                </a:cubicBezTo>
                <a:cubicBezTo>
                  <a:pt x="850194" y="1388031"/>
                  <a:pt x="845811" y="1388031"/>
                  <a:pt x="845811" y="1383644"/>
                </a:cubicBezTo>
                <a:cubicBezTo>
                  <a:pt x="845811" y="1379257"/>
                  <a:pt x="850194" y="1379257"/>
                  <a:pt x="850194" y="1379257"/>
                </a:cubicBezTo>
                <a:close/>
                <a:moveTo>
                  <a:pt x="2024688" y="1370484"/>
                </a:moveTo>
                <a:cubicBezTo>
                  <a:pt x="2020306" y="1370484"/>
                  <a:pt x="2020306" y="1374871"/>
                  <a:pt x="2020306" y="1374871"/>
                </a:cubicBezTo>
                <a:cubicBezTo>
                  <a:pt x="2020306" y="1374871"/>
                  <a:pt x="2020306" y="1379257"/>
                  <a:pt x="2020306" y="1379257"/>
                </a:cubicBezTo>
                <a:cubicBezTo>
                  <a:pt x="2024688" y="1379257"/>
                  <a:pt x="2024688" y="1379257"/>
                  <a:pt x="2024688" y="1379257"/>
                </a:cubicBezTo>
                <a:cubicBezTo>
                  <a:pt x="2024688" y="1374871"/>
                  <a:pt x="2024688" y="1374871"/>
                  <a:pt x="2024688" y="1370484"/>
                </a:cubicBezTo>
                <a:close/>
                <a:moveTo>
                  <a:pt x="2633848" y="1361710"/>
                </a:moveTo>
                <a:cubicBezTo>
                  <a:pt x="2638230" y="1361710"/>
                  <a:pt x="2642613" y="1361710"/>
                  <a:pt x="2651378" y="1361710"/>
                </a:cubicBezTo>
                <a:cubicBezTo>
                  <a:pt x="2655760" y="1366097"/>
                  <a:pt x="2660143" y="1361710"/>
                  <a:pt x="2664525" y="1361710"/>
                </a:cubicBezTo>
                <a:cubicBezTo>
                  <a:pt x="2664525" y="1357324"/>
                  <a:pt x="2668908" y="1357324"/>
                  <a:pt x="2668908" y="1361710"/>
                </a:cubicBezTo>
                <a:cubicBezTo>
                  <a:pt x="2668908" y="1361710"/>
                  <a:pt x="2673290" y="1366097"/>
                  <a:pt x="2668908" y="1370484"/>
                </a:cubicBezTo>
                <a:cubicBezTo>
                  <a:pt x="2668908" y="1374871"/>
                  <a:pt x="2660143" y="1379257"/>
                  <a:pt x="2660143" y="1383644"/>
                </a:cubicBezTo>
                <a:cubicBezTo>
                  <a:pt x="2651378" y="1388031"/>
                  <a:pt x="2651378" y="1388031"/>
                  <a:pt x="2660143" y="1392418"/>
                </a:cubicBezTo>
                <a:cubicBezTo>
                  <a:pt x="2664525" y="1392418"/>
                  <a:pt x="2668908" y="1392418"/>
                  <a:pt x="2668908" y="1392418"/>
                </a:cubicBezTo>
                <a:cubicBezTo>
                  <a:pt x="2673290" y="1409965"/>
                  <a:pt x="2690820" y="1414351"/>
                  <a:pt x="2699584" y="1427512"/>
                </a:cubicBezTo>
                <a:cubicBezTo>
                  <a:pt x="2699584" y="1431898"/>
                  <a:pt x="2703967" y="1440672"/>
                  <a:pt x="2708349" y="1445059"/>
                </a:cubicBezTo>
                <a:cubicBezTo>
                  <a:pt x="2717114" y="1449446"/>
                  <a:pt x="2721497" y="1458219"/>
                  <a:pt x="2721497" y="1471379"/>
                </a:cubicBezTo>
                <a:cubicBezTo>
                  <a:pt x="2721497" y="1480153"/>
                  <a:pt x="2725879" y="1484540"/>
                  <a:pt x="2734644" y="1488926"/>
                </a:cubicBezTo>
                <a:cubicBezTo>
                  <a:pt x="2743409" y="1493313"/>
                  <a:pt x="2743409" y="1502087"/>
                  <a:pt x="2739027" y="1506473"/>
                </a:cubicBezTo>
                <a:cubicBezTo>
                  <a:pt x="2739027" y="1510860"/>
                  <a:pt x="2730262" y="1515247"/>
                  <a:pt x="2725879" y="1519634"/>
                </a:cubicBezTo>
                <a:cubicBezTo>
                  <a:pt x="2725879" y="1519634"/>
                  <a:pt x="2721497" y="1519634"/>
                  <a:pt x="2721497" y="1519634"/>
                </a:cubicBezTo>
                <a:cubicBezTo>
                  <a:pt x="2708349" y="1515247"/>
                  <a:pt x="2699584" y="1510860"/>
                  <a:pt x="2690820" y="1510860"/>
                </a:cubicBezTo>
                <a:cubicBezTo>
                  <a:pt x="2686437" y="1506473"/>
                  <a:pt x="2686437" y="1502087"/>
                  <a:pt x="2686437" y="1497700"/>
                </a:cubicBezTo>
                <a:cubicBezTo>
                  <a:pt x="2686437" y="1488926"/>
                  <a:pt x="2677672" y="1484540"/>
                  <a:pt x="2668908" y="1480153"/>
                </a:cubicBezTo>
                <a:cubicBezTo>
                  <a:pt x="2668908" y="1480153"/>
                  <a:pt x="2664525" y="1480153"/>
                  <a:pt x="2664525" y="1480153"/>
                </a:cubicBezTo>
                <a:cubicBezTo>
                  <a:pt x="2655760" y="1502087"/>
                  <a:pt x="2633848" y="1506473"/>
                  <a:pt x="2620701" y="1519634"/>
                </a:cubicBezTo>
                <a:cubicBezTo>
                  <a:pt x="2620701" y="1524020"/>
                  <a:pt x="2611936" y="1524020"/>
                  <a:pt x="2607553" y="1524020"/>
                </a:cubicBezTo>
                <a:cubicBezTo>
                  <a:pt x="2598788" y="1528407"/>
                  <a:pt x="2594406" y="1524020"/>
                  <a:pt x="2594406" y="1515247"/>
                </a:cubicBezTo>
                <a:cubicBezTo>
                  <a:pt x="2594406" y="1510860"/>
                  <a:pt x="2594406" y="1510860"/>
                  <a:pt x="2594406" y="1506473"/>
                </a:cubicBezTo>
                <a:cubicBezTo>
                  <a:pt x="2594406" y="1502087"/>
                  <a:pt x="2590024" y="1497700"/>
                  <a:pt x="2585641" y="1493313"/>
                </a:cubicBezTo>
                <a:cubicBezTo>
                  <a:pt x="2585641" y="1493313"/>
                  <a:pt x="2581259" y="1493313"/>
                  <a:pt x="2576876" y="1493313"/>
                </a:cubicBezTo>
                <a:cubicBezTo>
                  <a:pt x="2572494" y="1488926"/>
                  <a:pt x="2572494" y="1480153"/>
                  <a:pt x="2576876" y="1475766"/>
                </a:cubicBezTo>
                <a:cubicBezTo>
                  <a:pt x="2576876" y="1471379"/>
                  <a:pt x="2581259" y="1471379"/>
                  <a:pt x="2585641" y="1466993"/>
                </a:cubicBezTo>
                <a:cubicBezTo>
                  <a:pt x="2590024" y="1466993"/>
                  <a:pt x="2590024" y="1462606"/>
                  <a:pt x="2594406" y="1458219"/>
                </a:cubicBezTo>
                <a:cubicBezTo>
                  <a:pt x="2598788" y="1431898"/>
                  <a:pt x="2611936" y="1414351"/>
                  <a:pt x="2620701" y="1392418"/>
                </a:cubicBezTo>
                <a:cubicBezTo>
                  <a:pt x="2625083" y="1383644"/>
                  <a:pt x="2625083" y="1374871"/>
                  <a:pt x="2629466" y="1370484"/>
                </a:cubicBezTo>
                <a:cubicBezTo>
                  <a:pt x="2629466" y="1366097"/>
                  <a:pt x="2633848" y="1361710"/>
                  <a:pt x="2633848" y="1361710"/>
                </a:cubicBezTo>
                <a:close/>
                <a:moveTo>
                  <a:pt x="1989629" y="1361710"/>
                </a:moveTo>
                <a:cubicBezTo>
                  <a:pt x="1989629" y="1366097"/>
                  <a:pt x="1994011" y="1366097"/>
                  <a:pt x="1994011" y="1366097"/>
                </a:cubicBezTo>
                <a:cubicBezTo>
                  <a:pt x="1998394" y="1361710"/>
                  <a:pt x="1998394" y="1361710"/>
                  <a:pt x="1994011" y="1361710"/>
                </a:cubicBezTo>
                <a:cubicBezTo>
                  <a:pt x="1994011" y="1361710"/>
                  <a:pt x="1989629" y="1361710"/>
                  <a:pt x="1989629" y="1361710"/>
                </a:cubicBezTo>
                <a:close/>
                <a:moveTo>
                  <a:pt x="2695202" y="1357324"/>
                </a:moveTo>
                <a:cubicBezTo>
                  <a:pt x="2699584" y="1361710"/>
                  <a:pt x="2703967" y="1366097"/>
                  <a:pt x="2703967" y="1374871"/>
                </a:cubicBezTo>
                <a:cubicBezTo>
                  <a:pt x="2708349" y="1379257"/>
                  <a:pt x="2703967" y="1379257"/>
                  <a:pt x="2703967" y="1379257"/>
                </a:cubicBezTo>
                <a:cubicBezTo>
                  <a:pt x="2703967" y="1379257"/>
                  <a:pt x="2699584" y="1379257"/>
                  <a:pt x="2699584" y="1379257"/>
                </a:cubicBezTo>
                <a:cubicBezTo>
                  <a:pt x="2695202" y="1374871"/>
                  <a:pt x="2690820" y="1374871"/>
                  <a:pt x="2690820" y="1370484"/>
                </a:cubicBezTo>
                <a:cubicBezTo>
                  <a:pt x="2690820" y="1366097"/>
                  <a:pt x="2690820" y="1366097"/>
                  <a:pt x="2690820" y="1361710"/>
                </a:cubicBezTo>
                <a:cubicBezTo>
                  <a:pt x="2690820" y="1361710"/>
                  <a:pt x="2690820" y="1357324"/>
                  <a:pt x="2695202" y="1357324"/>
                </a:cubicBezTo>
                <a:close/>
                <a:moveTo>
                  <a:pt x="2541817" y="1352937"/>
                </a:moveTo>
                <a:cubicBezTo>
                  <a:pt x="2537434" y="1352937"/>
                  <a:pt x="2537434" y="1357324"/>
                  <a:pt x="2537434" y="1357324"/>
                </a:cubicBezTo>
                <a:cubicBezTo>
                  <a:pt x="2541817" y="1366097"/>
                  <a:pt x="2546199" y="1374871"/>
                  <a:pt x="2554964" y="1383644"/>
                </a:cubicBezTo>
                <a:cubicBezTo>
                  <a:pt x="2554964" y="1388031"/>
                  <a:pt x="2559346" y="1388031"/>
                  <a:pt x="2563729" y="1388031"/>
                </a:cubicBezTo>
                <a:cubicBezTo>
                  <a:pt x="2563729" y="1388031"/>
                  <a:pt x="2563729" y="1388031"/>
                  <a:pt x="2568111" y="1388031"/>
                </a:cubicBezTo>
                <a:cubicBezTo>
                  <a:pt x="2568111" y="1383644"/>
                  <a:pt x="2568111" y="1383644"/>
                  <a:pt x="2568111" y="1383644"/>
                </a:cubicBezTo>
                <a:cubicBezTo>
                  <a:pt x="2559346" y="1374871"/>
                  <a:pt x="2554964" y="1361710"/>
                  <a:pt x="2546199" y="1352937"/>
                </a:cubicBezTo>
                <a:cubicBezTo>
                  <a:pt x="2546199" y="1352937"/>
                  <a:pt x="2541817" y="1352937"/>
                  <a:pt x="2541817" y="1352937"/>
                </a:cubicBezTo>
                <a:close/>
                <a:moveTo>
                  <a:pt x="1722300" y="1344163"/>
                </a:moveTo>
                <a:cubicBezTo>
                  <a:pt x="1722300" y="1344163"/>
                  <a:pt x="1717918" y="1344163"/>
                  <a:pt x="1717918" y="1348550"/>
                </a:cubicBezTo>
                <a:cubicBezTo>
                  <a:pt x="1713535" y="1348550"/>
                  <a:pt x="1709153" y="1348550"/>
                  <a:pt x="1713535" y="1352937"/>
                </a:cubicBezTo>
                <a:cubicBezTo>
                  <a:pt x="1713535" y="1361710"/>
                  <a:pt x="1717918" y="1366097"/>
                  <a:pt x="1731065" y="1370484"/>
                </a:cubicBezTo>
                <a:cubicBezTo>
                  <a:pt x="1731065" y="1370484"/>
                  <a:pt x="1731065" y="1366097"/>
                  <a:pt x="1731065" y="1366097"/>
                </a:cubicBezTo>
                <a:cubicBezTo>
                  <a:pt x="1731065" y="1361710"/>
                  <a:pt x="1726682" y="1352937"/>
                  <a:pt x="1722300" y="1344163"/>
                </a:cubicBezTo>
                <a:close/>
                <a:moveTo>
                  <a:pt x="9422250" y="1339777"/>
                </a:moveTo>
                <a:cubicBezTo>
                  <a:pt x="9426633" y="1339777"/>
                  <a:pt x="9431015" y="1339777"/>
                  <a:pt x="9435398" y="1344163"/>
                </a:cubicBezTo>
                <a:cubicBezTo>
                  <a:pt x="9439780" y="1348550"/>
                  <a:pt x="9439780" y="1357324"/>
                  <a:pt x="9439780" y="1361710"/>
                </a:cubicBezTo>
                <a:cubicBezTo>
                  <a:pt x="9431015" y="1370484"/>
                  <a:pt x="9426633" y="1379257"/>
                  <a:pt x="9422250" y="1388031"/>
                </a:cubicBezTo>
                <a:cubicBezTo>
                  <a:pt x="9422250" y="1388031"/>
                  <a:pt x="9422250" y="1392418"/>
                  <a:pt x="9422250" y="1392418"/>
                </a:cubicBezTo>
                <a:cubicBezTo>
                  <a:pt x="9417868" y="1392418"/>
                  <a:pt x="9417868" y="1392418"/>
                  <a:pt x="9417868" y="1388031"/>
                </a:cubicBezTo>
                <a:cubicBezTo>
                  <a:pt x="9413485" y="1383644"/>
                  <a:pt x="9413485" y="1374871"/>
                  <a:pt x="9409103" y="1366097"/>
                </a:cubicBezTo>
                <a:cubicBezTo>
                  <a:pt x="9409103" y="1357324"/>
                  <a:pt x="9409103" y="1352937"/>
                  <a:pt x="9413485" y="1348550"/>
                </a:cubicBezTo>
                <a:cubicBezTo>
                  <a:pt x="9417868" y="1344163"/>
                  <a:pt x="9422250" y="1344163"/>
                  <a:pt x="9422250" y="1339777"/>
                </a:cubicBezTo>
                <a:close/>
                <a:moveTo>
                  <a:pt x="5552554" y="1331003"/>
                </a:moveTo>
                <a:cubicBezTo>
                  <a:pt x="5552554" y="1335390"/>
                  <a:pt x="5548172" y="1335390"/>
                  <a:pt x="5548172" y="1339777"/>
                </a:cubicBezTo>
                <a:cubicBezTo>
                  <a:pt x="5543789" y="1339777"/>
                  <a:pt x="5548172" y="1344163"/>
                  <a:pt x="5548172" y="1344163"/>
                </a:cubicBezTo>
                <a:cubicBezTo>
                  <a:pt x="5548172" y="1348550"/>
                  <a:pt x="5552554" y="1348550"/>
                  <a:pt x="5552554" y="1344163"/>
                </a:cubicBezTo>
                <a:cubicBezTo>
                  <a:pt x="5552554" y="1344163"/>
                  <a:pt x="5556937" y="1344163"/>
                  <a:pt x="5556937" y="1339777"/>
                </a:cubicBezTo>
                <a:cubicBezTo>
                  <a:pt x="5556937" y="1339777"/>
                  <a:pt x="5552554" y="1335390"/>
                  <a:pt x="5552554" y="1331003"/>
                </a:cubicBezTo>
                <a:close/>
                <a:moveTo>
                  <a:pt x="1956761" y="1320585"/>
                </a:moveTo>
                <a:cubicBezTo>
                  <a:pt x="1955665" y="1320036"/>
                  <a:pt x="1954569" y="1320036"/>
                  <a:pt x="1954569" y="1322230"/>
                </a:cubicBezTo>
                <a:cubicBezTo>
                  <a:pt x="1954569" y="1322230"/>
                  <a:pt x="1954569" y="1326616"/>
                  <a:pt x="1954569" y="1326616"/>
                </a:cubicBezTo>
                <a:cubicBezTo>
                  <a:pt x="1954569" y="1326616"/>
                  <a:pt x="1958952" y="1326616"/>
                  <a:pt x="1958952" y="1326616"/>
                </a:cubicBezTo>
                <a:cubicBezTo>
                  <a:pt x="1958952" y="1322230"/>
                  <a:pt x="1958952" y="1322230"/>
                  <a:pt x="1958952" y="1322230"/>
                </a:cubicBezTo>
                <a:cubicBezTo>
                  <a:pt x="1958952" y="1322230"/>
                  <a:pt x="1957856" y="1321133"/>
                  <a:pt x="1956761" y="1320585"/>
                </a:cubicBezTo>
                <a:close/>
                <a:moveTo>
                  <a:pt x="6209920" y="1287136"/>
                </a:moveTo>
                <a:cubicBezTo>
                  <a:pt x="6209920" y="1287136"/>
                  <a:pt x="6214303" y="1287136"/>
                  <a:pt x="6214303" y="1287136"/>
                </a:cubicBezTo>
                <a:cubicBezTo>
                  <a:pt x="6214303" y="1287136"/>
                  <a:pt x="6214303" y="1291522"/>
                  <a:pt x="6209920" y="1291522"/>
                </a:cubicBezTo>
                <a:cubicBezTo>
                  <a:pt x="6209920" y="1291522"/>
                  <a:pt x="6209920" y="1291522"/>
                  <a:pt x="6205538" y="1291522"/>
                </a:cubicBezTo>
                <a:cubicBezTo>
                  <a:pt x="6205538" y="1291522"/>
                  <a:pt x="6209920" y="1287136"/>
                  <a:pt x="6209920" y="1287136"/>
                </a:cubicBezTo>
                <a:close/>
                <a:moveTo>
                  <a:pt x="5377257" y="1278362"/>
                </a:moveTo>
                <a:cubicBezTo>
                  <a:pt x="5377257" y="1278362"/>
                  <a:pt x="5372874" y="1282749"/>
                  <a:pt x="5372874" y="1282749"/>
                </a:cubicBezTo>
                <a:cubicBezTo>
                  <a:pt x="5372874" y="1282749"/>
                  <a:pt x="5372874" y="1287136"/>
                  <a:pt x="5372874" y="1287136"/>
                </a:cubicBezTo>
                <a:cubicBezTo>
                  <a:pt x="5372874" y="1291522"/>
                  <a:pt x="5377257" y="1291522"/>
                  <a:pt x="5377257" y="1287136"/>
                </a:cubicBezTo>
                <a:cubicBezTo>
                  <a:pt x="5381639" y="1287136"/>
                  <a:pt x="5381639" y="1287136"/>
                  <a:pt x="5381639" y="1287136"/>
                </a:cubicBezTo>
                <a:cubicBezTo>
                  <a:pt x="5386021" y="1287136"/>
                  <a:pt x="5381639" y="1278362"/>
                  <a:pt x="5377257" y="1278362"/>
                </a:cubicBezTo>
                <a:close/>
                <a:moveTo>
                  <a:pt x="2988826" y="1269589"/>
                </a:moveTo>
                <a:cubicBezTo>
                  <a:pt x="2993208" y="1269589"/>
                  <a:pt x="3001973" y="1269589"/>
                  <a:pt x="3006356" y="1273975"/>
                </a:cubicBezTo>
                <a:cubicBezTo>
                  <a:pt x="3006356" y="1278362"/>
                  <a:pt x="3006356" y="1278362"/>
                  <a:pt x="3006356" y="1282749"/>
                </a:cubicBezTo>
                <a:cubicBezTo>
                  <a:pt x="3006356" y="1282749"/>
                  <a:pt x="3001973" y="1287136"/>
                  <a:pt x="3001973" y="1287136"/>
                </a:cubicBezTo>
                <a:cubicBezTo>
                  <a:pt x="2993208" y="1291522"/>
                  <a:pt x="2988826" y="1287136"/>
                  <a:pt x="2984443" y="1282749"/>
                </a:cubicBezTo>
                <a:cubicBezTo>
                  <a:pt x="2980061" y="1282749"/>
                  <a:pt x="2980061" y="1278362"/>
                  <a:pt x="2980061" y="1273975"/>
                </a:cubicBezTo>
                <a:cubicBezTo>
                  <a:pt x="2980061" y="1269589"/>
                  <a:pt x="2984443" y="1269589"/>
                  <a:pt x="2988826" y="1269589"/>
                </a:cubicBezTo>
                <a:close/>
                <a:moveTo>
                  <a:pt x="6089404" y="1269040"/>
                </a:moveTo>
                <a:cubicBezTo>
                  <a:pt x="6094882" y="1270685"/>
                  <a:pt x="6100360" y="1273975"/>
                  <a:pt x="6104742" y="1278362"/>
                </a:cubicBezTo>
                <a:cubicBezTo>
                  <a:pt x="6104742" y="1282749"/>
                  <a:pt x="6104742" y="1282749"/>
                  <a:pt x="6104742" y="1287136"/>
                </a:cubicBezTo>
                <a:cubicBezTo>
                  <a:pt x="6100359" y="1300296"/>
                  <a:pt x="6095977" y="1313456"/>
                  <a:pt x="6078447" y="1317843"/>
                </a:cubicBezTo>
                <a:cubicBezTo>
                  <a:pt x="6074065" y="1317843"/>
                  <a:pt x="6065300" y="1317843"/>
                  <a:pt x="6060917" y="1309069"/>
                </a:cubicBezTo>
                <a:cubicBezTo>
                  <a:pt x="6060917" y="1304683"/>
                  <a:pt x="6056535" y="1295909"/>
                  <a:pt x="6056535" y="1291522"/>
                </a:cubicBezTo>
                <a:cubicBezTo>
                  <a:pt x="6056535" y="1287136"/>
                  <a:pt x="6056535" y="1282749"/>
                  <a:pt x="6060917" y="1278362"/>
                </a:cubicBezTo>
                <a:cubicBezTo>
                  <a:pt x="6060917" y="1273975"/>
                  <a:pt x="6065300" y="1269589"/>
                  <a:pt x="6074065" y="1269589"/>
                </a:cubicBezTo>
                <a:cubicBezTo>
                  <a:pt x="6078447" y="1267395"/>
                  <a:pt x="6083925" y="1267395"/>
                  <a:pt x="6089404" y="1269040"/>
                </a:cubicBezTo>
                <a:close/>
                <a:moveTo>
                  <a:pt x="5416698" y="1265202"/>
                </a:moveTo>
                <a:cubicBezTo>
                  <a:pt x="5416698" y="1265202"/>
                  <a:pt x="5416698" y="1269589"/>
                  <a:pt x="5416698" y="1269589"/>
                </a:cubicBezTo>
                <a:cubicBezTo>
                  <a:pt x="5421081" y="1269589"/>
                  <a:pt x="5421081" y="1265202"/>
                  <a:pt x="5421081" y="1265202"/>
                </a:cubicBezTo>
                <a:cubicBezTo>
                  <a:pt x="5421081" y="1265202"/>
                  <a:pt x="5416698" y="1265202"/>
                  <a:pt x="5416698" y="1265202"/>
                </a:cubicBezTo>
                <a:close/>
                <a:moveTo>
                  <a:pt x="1757360" y="1256428"/>
                </a:moveTo>
                <a:cubicBezTo>
                  <a:pt x="1757360" y="1256428"/>
                  <a:pt x="1752977" y="1256428"/>
                  <a:pt x="1757360" y="1260815"/>
                </a:cubicBezTo>
                <a:cubicBezTo>
                  <a:pt x="1757360" y="1256428"/>
                  <a:pt x="1757360" y="1256428"/>
                  <a:pt x="1757360" y="1256428"/>
                </a:cubicBezTo>
                <a:close/>
                <a:moveTo>
                  <a:pt x="6328246" y="1247655"/>
                </a:moveTo>
                <a:cubicBezTo>
                  <a:pt x="6328246" y="1247655"/>
                  <a:pt x="6328246" y="1247655"/>
                  <a:pt x="6332629" y="1247655"/>
                </a:cubicBezTo>
                <a:cubicBezTo>
                  <a:pt x="6332629" y="1247655"/>
                  <a:pt x="6332629" y="1247655"/>
                  <a:pt x="6328246" y="1252042"/>
                </a:cubicBezTo>
                <a:close/>
                <a:moveTo>
                  <a:pt x="2936236" y="1247655"/>
                </a:moveTo>
                <a:cubicBezTo>
                  <a:pt x="2945001" y="1243268"/>
                  <a:pt x="2953766" y="1243268"/>
                  <a:pt x="2962531" y="1247655"/>
                </a:cubicBezTo>
                <a:cubicBezTo>
                  <a:pt x="2971296" y="1252042"/>
                  <a:pt x="2975678" y="1260815"/>
                  <a:pt x="2971296" y="1265202"/>
                </a:cubicBezTo>
                <a:cubicBezTo>
                  <a:pt x="2971296" y="1269589"/>
                  <a:pt x="2966914" y="1278362"/>
                  <a:pt x="2966914" y="1282749"/>
                </a:cubicBezTo>
                <a:cubicBezTo>
                  <a:pt x="2958149" y="1300296"/>
                  <a:pt x="2940619" y="1309069"/>
                  <a:pt x="2918707" y="1309069"/>
                </a:cubicBezTo>
                <a:cubicBezTo>
                  <a:pt x="2909942" y="1309069"/>
                  <a:pt x="2901177" y="1300296"/>
                  <a:pt x="2905559" y="1287136"/>
                </a:cubicBezTo>
                <a:cubicBezTo>
                  <a:pt x="2909942" y="1269589"/>
                  <a:pt x="2923089" y="1256428"/>
                  <a:pt x="2936236" y="1247655"/>
                </a:cubicBezTo>
                <a:close/>
                <a:moveTo>
                  <a:pt x="306771" y="1247655"/>
                </a:moveTo>
                <a:cubicBezTo>
                  <a:pt x="315536" y="1247655"/>
                  <a:pt x="319919" y="1256428"/>
                  <a:pt x="319919" y="1260815"/>
                </a:cubicBezTo>
                <a:cubicBezTo>
                  <a:pt x="324301" y="1265202"/>
                  <a:pt x="315536" y="1278362"/>
                  <a:pt x="311154" y="1278362"/>
                </a:cubicBezTo>
                <a:cubicBezTo>
                  <a:pt x="298006" y="1282749"/>
                  <a:pt x="289241" y="1282749"/>
                  <a:pt x="280476" y="1273975"/>
                </a:cubicBezTo>
                <a:cubicBezTo>
                  <a:pt x="276094" y="1269589"/>
                  <a:pt x="276094" y="1265202"/>
                  <a:pt x="276094" y="1260815"/>
                </a:cubicBezTo>
                <a:cubicBezTo>
                  <a:pt x="276094" y="1260815"/>
                  <a:pt x="276094" y="1256428"/>
                  <a:pt x="276094" y="1256428"/>
                </a:cubicBezTo>
                <a:cubicBezTo>
                  <a:pt x="289241" y="1252042"/>
                  <a:pt x="298006" y="1252042"/>
                  <a:pt x="306771" y="1247655"/>
                </a:cubicBezTo>
                <a:close/>
                <a:moveTo>
                  <a:pt x="5473670" y="1243268"/>
                </a:moveTo>
                <a:cubicBezTo>
                  <a:pt x="5473670" y="1247655"/>
                  <a:pt x="5473670" y="1247655"/>
                  <a:pt x="5473670" y="1247655"/>
                </a:cubicBezTo>
                <a:cubicBezTo>
                  <a:pt x="5473670" y="1252042"/>
                  <a:pt x="5469288" y="1256428"/>
                  <a:pt x="5469288" y="1265202"/>
                </a:cubicBezTo>
                <a:cubicBezTo>
                  <a:pt x="5469288" y="1265202"/>
                  <a:pt x="5473670" y="1265202"/>
                  <a:pt x="5473670" y="1265202"/>
                </a:cubicBezTo>
                <a:cubicBezTo>
                  <a:pt x="5473670" y="1260815"/>
                  <a:pt x="5473670" y="1252042"/>
                  <a:pt x="5473670" y="1247655"/>
                </a:cubicBezTo>
                <a:cubicBezTo>
                  <a:pt x="5473670" y="1247655"/>
                  <a:pt x="5473670" y="1247655"/>
                  <a:pt x="5478053" y="1247655"/>
                </a:cubicBezTo>
                <a:cubicBezTo>
                  <a:pt x="5478053" y="1247655"/>
                  <a:pt x="5478053" y="1243268"/>
                  <a:pt x="5478053" y="1243268"/>
                </a:cubicBezTo>
                <a:cubicBezTo>
                  <a:pt x="5478053" y="1243268"/>
                  <a:pt x="5478053" y="1243268"/>
                  <a:pt x="5473670" y="1243268"/>
                </a:cubicBezTo>
                <a:close/>
                <a:moveTo>
                  <a:pt x="1976482" y="1243268"/>
                </a:moveTo>
                <a:cubicBezTo>
                  <a:pt x="1976482" y="1243268"/>
                  <a:pt x="1976482" y="1243268"/>
                  <a:pt x="1976482" y="1247655"/>
                </a:cubicBezTo>
                <a:cubicBezTo>
                  <a:pt x="1976482" y="1247655"/>
                  <a:pt x="1976482" y="1247655"/>
                  <a:pt x="1980864" y="1243268"/>
                </a:cubicBezTo>
                <a:close/>
                <a:moveTo>
                  <a:pt x="1761742" y="1243268"/>
                </a:moveTo>
                <a:cubicBezTo>
                  <a:pt x="1761742" y="1247655"/>
                  <a:pt x="1761742" y="1247655"/>
                  <a:pt x="1757360" y="1252042"/>
                </a:cubicBezTo>
                <a:cubicBezTo>
                  <a:pt x="1761742" y="1252042"/>
                  <a:pt x="1761742" y="1247655"/>
                  <a:pt x="1766124" y="1247655"/>
                </a:cubicBezTo>
                <a:cubicBezTo>
                  <a:pt x="1766124" y="1247655"/>
                  <a:pt x="1761742" y="1243268"/>
                  <a:pt x="1761742" y="1243268"/>
                </a:cubicBezTo>
                <a:close/>
                <a:moveTo>
                  <a:pt x="3606202" y="1232850"/>
                </a:moveTo>
                <a:cubicBezTo>
                  <a:pt x="3606750" y="1233398"/>
                  <a:pt x="3606750" y="1234495"/>
                  <a:pt x="3606750" y="1234495"/>
                </a:cubicBezTo>
                <a:cubicBezTo>
                  <a:pt x="3606750" y="1238881"/>
                  <a:pt x="3611132" y="1238881"/>
                  <a:pt x="3611132" y="1238881"/>
                </a:cubicBezTo>
                <a:cubicBezTo>
                  <a:pt x="3611132" y="1243268"/>
                  <a:pt x="3611132" y="1243268"/>
                  <a:pt x="3611132" y="1243268"/>
                </a:cubicBezTo>
                <a:cubicBezTo>
                  <a:pt x="3606750" y="1243268"/>
                  <a:pt x="3602367" y="1243268"/>
                  <a:pt x="3602367" y="1243268"/>
                </a:cubicBezTo>
                <a:cubicBezTo>
                  <a:pt x="3597985" y="1238881"/>
                  <a:pt x="3597985" y="1238881"/>
                  <a:pt x="3597985" y="1234495"/>
                </a:cubicBezTo>
                <a:cubicBezTo>
                  <a:pt x="3597985" y="1234495"/>
                  <a:pt x="3602367" y="1234495"/>
                  <a:pt x="3602367" y="1234495"/>
                </a:cubicBezTo>
                <a:cubicBezTo>
                  <a:pt x="3604559" y="1232301"/>
                  <a:pt x="3605655" y="1232301"/>
                  <a:pt x="3606202" y="1232850"/>
                </a:cubicBezTo>
                <a:close/>
                <a:moveTo>
                  <a:pt x="6792785" y="1212561"/>
                </a:moveTo>
                <a:cubicBezTo>
                  <a:pt x="6788403" y="1212561"/>
                  <a:pt x="6788403" y="1216948"/>
                  <a:pt x="6784020" y="1216948"/>
                </a:cubicBezTo>
                <a:cubicBezTo>
                  <a:pt x="6784020" y="1216948"/>
                  <a:pt x="6784020" y="1216948"/>
                  <a:pt x="6784020" y="1221334"/>
                </a:cubicBezTo>
                <a:cubicBezTo>
                  <a:pt x="6792785" y="1234495"/>
                  <a:pt x="6805933" y="1243268"/>
                  <a:pt x="6814697" y="1256428"/>
                </a:cubicBezTo>
                <a:cubicBezTo>
                  <a:pt x="6814697" y="1256428"/>
                  <a:pt x="6814697" y="1256428"/>
                  <a:pt x="6819080" y="1256428"/>
                </a:cubicBezTo>
                <a:cubicBezTo>
                  <a:pt x="6823462" y="1252042"/>
                  <a:pt x="6823462" y="1238881"/>
                  <a:pt x="6819080" y="1234495"/>
                </a:cubicBezTo>
                <a:cubicBezTo>
                  <a:pt x="6814697" y="1230108"/>
                  <a:pt x="6810315" y="1225721"/>
                  <a:pt x="6805933" y="1221334"/>
                </a:cubicBezTo>
                <a:cubicBezTo>
                  <a:pt x="6801550" y="1216948"/>
                  <a:pt x="6797168" y="1212561"/>
                  <a:pt x="6792785" y="1212561"/>
                </a:cubicBezTo>
                <a:close/>
                <a:moveTo>
                  <a:pt x="1928275" y="1203787"/>
                </a:moveTo>
                <a:cubicBezTo>
                  <a:pt x="1923892" y="1203787"/>
                  <a:pt x="1928275" y="1208174"/>
                  <a:pt x="1932657" y="1208174"/>
                </a:cubicBezTo>
                <a:cubicBezTo>
                  <a:pt x="1932657" y="1212561"/>
                  <a:pt x="1937040" y="1208174"/>
                  <a:pt x="1937040" y="1208174"/>
                </a:cubicBezTo>
                <a:cubicBezTo>
                  <a:pt x="1937040" y="1208174"/>
                  <a:pt x="1937040" y="1203787"/>
                  <a:pt x="1937040" y="1203787"/>
                </a:cubicBezTo>
                <a:cubicBezTo>
                  <a:pt x="1932657" y="1203787"/>
                  <a:pt x="1932657" y="1203787"/>
                  <a:pt x="1928275" y="1203787"/>
                </a:cubicBezTo>
                <a:close/>
                <a:moveTo>
                  <a:pt x="2949384" y="1177467"/>
                </a:moveTo>
                <a:cubicBezTo>
                  <a:pt x="2953766" y="1177467"/>
                  <a:pt x="2958149" y="1181854"/>
                  <a:pt x="2958149" y="1181854"/>
                </a:cubicBezTo>
                <a:cubicBezTo>
                  <a:pt x="2958149" y="1186240"/>
                  <a:pt x="2958149" y="1190627"/>
                  <a:pt x="2953766" y="1190627"/>
                </a:cubicBezTo>
                <a:cubicBezTo>
                  <a:pt x="2953766" y="1195014"/>
                  <a:pt x="2949384" y="1195014"/>
                  <a:pt x="2949384" y="1195014"/>
                </a:cubicBezTo>
                <a:cubicBezTo>
                  <a:pt x="2945001" y="1190627"/>
                  <a:pt x="2945001" y="1190627"/>
                  <a:pt x="2945001" y="1186240"/>
                </a:cubicBezTo>
                <a:cubicBezTo>
                  <a:pt x="2945001" y="1181854"/>
                  <a:pt x="2949384" y="1181854"/>
                  <a:pt x="2949384" y="1177467"/>
                </a:cubicBezTo>
                <a:close/>
                <a:moveTo>
                  <a:pt x="2909942" y="1173080"/>
                </a:moveTo>
                <a:cubicBezTo>
                  <a:pt x="2914324" y="1173080"/>
                  <a:pt x="2914324" y="1173080"/>
                  <a:pt x="2918707" y="1177467"/>
                </a:cubicBezTo>
                <a:cubicBezTo>
                  <a:pt x="2918707" y="1177467"/>
                  <a:pt x="2918707" y="1181854"/>
                  <a:pt x="2914324" y="1186240"/>
                </a:cubicBezTo>
                <a:cubicBezTo>
                  <a:pt x="2909942" y="1190627"/>
                  <a:pt x="2905559" y="1195014"/>
                  <a:pt x="2896795" y="1199401"/>
                </a:cubicBezTo>
                <a:cubicBezTo>
                  <a:pt x="2896795" y="1199401"/>
                  <a:pt x="2892412" y="1199401"/>
                  <a:pt x="2888030" y="1199401"/>
                </a:cubicBezTo>
                <a:cubicBezTo>
                  <a:pt x="2883647" y="1199401"/>
                  <a:pt x="2883647" y="1199401"/>
                  <a:pt x="2883647" y="1199401"/>
                </a:cubicBezTo>
                <a:cubicBezTo>
                  <a:pt x="2883647" y="1195014"/>
                  <a:pt x="2883647" y="1190627"/>
                  <a:pt x="2883647" y="1190627"/>
                </a:cubicBezTo>
                <a:cubicBezTo>
                  <a:pt x="2888030" y="1181854"/>
                  <a:pt x="2896795" y="1181854"/>
                  <a:pt x="2905559" y="1177467"/>
                </a:cubicBezTo>
                <a:cubicBezTo>
                  <a:pt x="2905559" y="1177467"/>
                  <a:pt x="2909942" y="1177467"/>
                  <a:pt x="2909942" y="1173080"/>
                </a:cubicBezTo>
                <a:close/>
                <a:moveTo>
                  <a:pt x="4207145" y="1159920"/>
                </a:moveTo>
                <a:lnTo>
                  <a:pt x="4211527" y="1164307"/>
                </a:lnTo>
                <a:cubicBezTo>
                  <a:pt x="4211527" y="1164307"/>
                  <a:pt x="4211527" y="1164307"/>
                  <a:pt x="4211527" y="1159920"/>
                </a:cubicBezTo>
                <a:cubicBezTo>
                  <a:pt x="4211527" y="1159920"/>
                  <a:pt x="4211527" y="1159920"/>
                  <a:pt x="4207145" y="1159920"/>
                </a:cubicBezTo>
                <a:close/>
                <a:moveTo>
                  <a:pt x="6586810" y="1155533"/>
                </a:moveTo>
                <a:cubicBezTo>
                  <a:pt x="6586810" y="1155533"/>
                  <a:pt x="6586810" y="1155533"/>
                  <a:pt x="6591193" y="1159920"/>
                </a:cubicBezTo>
                <a:lnTo>
                  <a:pt x="6591193" y="1155533"/>
                </a:lnTo>
                <a:cubicBezTo>
                  <a:pt x="6591193" y="1155533"/>
                  <a:pt x="6591193" y="1155533"/>
                  <a:pt x="6586810" y="1155533"/>
                </a:cubicBezTo>
                <a:close/>
                <a:moveTo>
                  <a:pt x="2923089" y="1155533"/>
                </a:moveTo>
                <a:cubicBezTo>
                  <a:pt x="2927472" y="1151146"/>
                  <a:pt x="2927472" y="1151146"/>
                  <a:pt x="2931854" y="1155533"/>
                </a:cubicBezTo>
                <a:cubicBezTo>
                  <a:pt x="2931854" y="1155533"/>
                  <a:pt x="2931854" y="1159920"/>
                  <a:pt x="2927472" y="1159920"/>
                </a:cubicBezTo>
                <a:cubicBezTo>
                  <a:pt x="2927472" y="1159920"/>
                  <a:pt x="2923089" y="1155533"/>
                  <a:pt x="2923089" y="1155533"/>
                </a:cubicBezTo>
                <a:close/>
                <a:moveTo>
                  <a:pt x="3181653" y="1146760"/>
                </a:moveTo>
                <a:cubicBezTo>
                  <a:pt x="3181653" y="1151146"/>
                  <a:pt x="3177271" y="1151146"/>
                  <a:pt x="3177271" y="1151146"/>
                </a:cubicBezTo>
                <a:cubicBezTo>
                  <a:pt x="3177271" y="1155533"/>
                  <a:pt x="3177271" y="1155533"/>
                  <a:pt x="3181653" y="1159920"/>
                </a:cubicBezTo>
                <a:cubicBezTo>
                  <a:pt x="3181653" y="1159920"/>
                  <a:pt x="3186035" y="1155533"/>
                  <a:pt x="3186035" y="1151146"/>
                </a:cubicBezTo>
                <a:cubicBezTo>
                  <a:pt x="3186035" y="1151146"/>
                  <a:pt x="3181653" y="1146760"/>
                  <a:pt x="3181653" y="1146760"/>
                </a:cubicBezTo>
                <a:close/>
                <a:moveTo>
                  <a:pt x="6135419" y="1137986"/>
                </a:moveTo>
                <a:cubicBezTo>
                  <a:pt x="6144184" y="1137986"/>
                  <a:pt x="6144184" y="1142373"/>
                  <a:pt x="6148566" y="1146760"/>
                </a:cubicBezTo>
                <a:cubicBezTo>
                  <a:pt x="6152949" y="1146760"/>
                  <a:pt x="6152949" y="1155533"/>
                  <a:pt x="6148566" y="1155533"/>
                </a:cubicBezTo>
                <a:cubicBezTo>
                  <a:pt x="6148566" y="1155533"/>
                  <a:pt x="6144184" y="1155533"/>
                  <a:pt x="6144184" y="1155533"/>
                </a:cubicBezTo>
                <a:cubicBezTo>
                  <a:pt x="6139801" y="1151146"/>
                  <a:pt x="6135419" y="1146760"/>
                  <a:pt x="6131037" y="1146760"/>
                </a:cubicBezTo>
                <a:cubicBezTo>
                  <a:pt x="6131037" y="1142373"/>
                  <a:pt x="6131037" y="1142373"/>
                  <a:pt x="6131037" y="1142373"/>
                </a:cubicBezTo>
                <a:cubicBezTo>
                  <a:pt x="6131037" y="1137986"/>
                  <a:pt x="6135419" y="1137986"/>
                  <a:pt x="6135419" y="1137986"/>
                </a:cubicBezTo>
                <a:close/>
                <a:moveTo>
                  <a:pt x="3567308" y="1133599"/>
                </a:moveTo>
                <a:cubicBezTo>
                  <a:pt x="3567308" y="1137986"/>
                  <a:pt x="3571690" y="1137986"/>
                  <a:pt x="3571690" y="1142373"/>
                </a:cubicBezTo>
                <a:cubicBezTo>
                  <a:pt x="3567308" y="1142373"/>
                  <a:pt x="3567308" y="1142373"/>
                  <a:pt x="3562925" y="1142373"/>
                </a:cubicBezTo>
                <a:cubicBezTo>
                  <a:pt x="3562925" y="1142373"/>
                  <a:pt x="3558543" y="1137986"/>
                  <a:pt x="3562925" y="1137986"/>
                </a:cubicBezTo>
                <a:cubicBezTo>
                  <a:pt x="3562925" y="1133599"/>
                  <a:pt x="3567308" y="1133599"/>
                  <a:pt x="3567308" y="1133599"/>
                </a:cubicBezTo>
                <a:close/>
                <a:moveTo>
                  <a:pt x="2870500" y="1120439"/>
                </a:moveTo>
                <a:cubicBezTo>
                  <a:pt x="2870500" y="1120439"/>
                  <a:pt x="2870500" y="1120439"/>
                  <a:pt x="2874882" y="1124826"/>
                </a:cubicBezTo>
                <a:cubicBezTo>
                  <a:pt x="2874882" y="1124826"/>
                  <a:pt x="2874882" y="1124826"/>
                  <a:pt x="2874882" y="1120439"/>
                </a:cubicBezTo>
                <a:cubicBezTo>
                  <a:pt x="2874882" y="1120439"/>
                  <a:pt x="2874882" y="1120439"/>
                  <a:pt x="2870500" y="1120439"/>
                </a:cubicBezTo>
                <a:close/>
                <a:moveTo>
                  <a:pt x="1774889" y="1116052"/>
                </a:moveTo>
                <a:cubicBezTo>
                  <a:pt x="1761742" y="1120439"/>
                  <a:pt x="1752977" y="1120439"/>
                  <a:pt x="1739830" y="1124826"/>
                </a:cubicBezTo>
                <a:cubicBezTo>
                  <a:pt x="1726682" y="1129213"/>
                  <a:pt x="1713535" y="1129213"/>
                  <a:pt x="1696005" y="1129213"/>
                </a:cubicBezTo>
                <a:cubicBezTo>
                  <a:pt x="1678476" y="1133599"/>
                  <a:pt x="1660946" y="1133599"/>
                  <a:pt x="1639034" y="1133599"/>
                </a:cubicBezTo>
                <a:cubicBezTo>
                  <a:pt x="1639034" y="1133599"/>
                  <a:pt x="1634651" y="1133599"/>
                  <a:pt x="1634651" y="1133599"/>
                </a:cubicBezTo>
                <a:cubicBezTo>
                  <a:pt x="1630269" y="1137986"/>
                  <a:pt x="1630269" y="1137986"/>
                  <a:pt x="1630269" y="1142373"/>
                </a:cubicBezTo>
                <a:cubicBezTo>
                  <a:pt x="1647798" y="1146760"/>
                  <a:pt x="1665328" y="1146760"/>
                  <a:pt x="1682858" y="1146760"/>
                </a:cubicBezTo>
                <a:cubicBezTo>
                  <a:pt x="1691623" y="1146760"/>
                  <a:pt x="1700388" y="1146760"/>
                  <a:pt x="1704770" y="1151146"/>
                </a:cubicBezTo>
                <a:cubicBezTo>
                  <a:pt x="1709153" y="1155533"/>
                  <a:pt x="1713535" y="1159920"/>
                  <a:pt x="1717918" y="1164307"/>
                </a:cubicBezTo>
                <a:cubicBezTo>
                  <a:pt x="1722300" y="1168693"/>
                  <a:pt x="1717918" y="1173080"/>
                  <a:pt x="1713535" y="1173080"/>
                </a:cubicBezTo>
                <a:cubicBezTo>
                  <a:pt x="1704770" y="1177467"/>
                  <a:pt x="1700388" y="1173080"/>
                  <a:pt x="1691623" y="1173080"/>
                </a:cubicBezTo>
                <a:cubicBezTo>
                  <a:pt x="1691623" y="1173080"/>
                  <a:pt x="1687240" y="1173080"/>
                  <a:pt x="1687240" y="1177467"/>
                </a:cubicBezTo>
                <a:cubicBezTo>
                  <a:pt x="1687240" y="1181854"/>
                  <a:pt x="1682858" y="1186240"/>
                  <a:pt x="1674093" y="1190627"/>
                </a:cubicBezTo>
                <a:cubicBezTo>
                  <a:pt x="1665328" y="1190627"/>
                  <a:pt x="1660946" y="1199401"/>
                  <a:pt x="1656563" y="1203787"/>
                </a:cubicBezTo>
                <a:cubicBezTo>
                  <a:pt x="1652181" y="1212561"/>
                  <a:pt x="1643416" y="1212561"/>
                  <a:pt x="1639034" y="1216948"/>
                </a:cubicBezTo>
                <a:cubicBezTo>
                  <a:pt x="1634651" y="1216948"/>
                  <a:pt x="1639034" y="1221334"/>
                  <a:pt x="1643416" y="1225721"/>
                </a:cubicBezTo>
                <a:cubicBezTo>
                  <a:pt x="1656563" y="1230108"/>
                  <a:pt x="1665328" y="1230108"/>
                  <a:pt x="1674093" y="1225721"/>
                </a:cubicBezTo>
                <a:cubicBezTo>
                  <a:pt x="1678476" y="1221334"/>
                  <a:pt x="1682858" y="1212561"/>
                  <a:pt x="1687240" y="1212561"/>
                </a:cubicBezTo>
                <a:cubicBezTo>
                  <a:pt x="1696005" y="1208174"/>
                  <a:pt x="1700388" y="1203787"/>
                  <a:pt x="1709153" y="1203787"/>
                </a:cubicBezTo>
                <a:cubicBezTo>
                  <a:pt x="1713535" y="1199401"/>
                  <a:pt x="1722300" y="1208174"/>
                  <a:pt x="1722300" y="1212561"/>
                </a:cubicBezTo>
                <a:cubicBezTo>
                  <a:pt x="1717918" y="1221334"/>
                  <a:pt x="1717918" y="1225721"/>
                  <a:pt x="1713535" y="1230108"/>
                </a:cubicBezTo>
                <a:cubicBezTo>
                  <a:pt x="1726682" y="1230108"/>
                  <a:pt x="1735447" y="1221334"/>
                  <a:pt x="1735447" y="1208174"/>
                </a:cubicBezTo>
                <a:cubicBezTo>
                  <a:pt x="1735447" y="1208174"/>
                  <a:pt x="1739830" y="1203787"/>
                  <a:pt x="1744212" y="1199401"/>
                </a:cubicBezTo>
                <a:cubicBezTo>
                  <a:pt x="1757360" y="1195014"/>
                  <a:pt x="1766124" y="1195014"/>
                  <a:pt x="1774889" y="1203787"/>
                </a:cubicBezTo>
                <a:cubicBezTo>
                  <a:pt x="1783654" y="1212561"/>
                  <a:pt x="1788037" y="1212561"/>
                  <a:pt x="1792419" y="1199401"/>
                </a:cubicBezTo>
                <a:cubicBezTo>
                  <a:pt x="1796801" y="1195014"/>
                  <a:pt x="1796801" y="1190627"/>
                  <a:pt x="1801184" y="1190627"/>
                </a:cubicBezTo>
                <a:cubicBezTo>
                  <a:pt x="1805566" y="1186240"/>
                  <a:pt x="1809949" y="1181854"/>
                  <a:pt x="1814331" y="1177467"/>
                </a:cubicBezTo>
                <a:cubicBezTo>
                  <a:pt x="1818714" y="1173080"/>
                  <a:pt x="1818714" y="1168693"/>
                  <a:pt x="1823096" y="1164307"/>
                </a:cubicBezTo>
                <a:cubicBezTo>
                  <a:pt x="1823096" y="1159920"/>
                  <a:pt x="1823096" y="1159920"/>
                  <a:pt x="1818714" y="1159920"/>
                </a:cubicBezTo>
                <a:cubicBezTo>
                  <a:pt x="1818714" y="1155533"/>
                  <a:pt x="1818714" y="1159920"/>
                  <a:pt x="1814331" y="1159920"/>
                </a:cubicBezTo>
                <a:cubicBezTo>
                  <a:pt x="1796801" y="1173080"/>
                  <a:pt x="1779272" y="1168693"/>
                  <a:pt x="1766124" y="1155533"/>
                </a:cubicBezTo>
                <a:cubicBezTo>
                  <a:pt x="1761742" y="1155533"/>
                  <a:pt x="1761742" y="1155533"/>
                  <a:pt x="1757360" y="1151146"/>
                </a:cubicBezTo>
                <a:cubicBezTo>
                  <a:pt x="1752977" y="1146760"/>
                  <a:pt x="1757360" y="1142373"/>
                  <a:pt x="1757360" y="1137986"/>
                </a:cubicBezTo>
                <a:cubicBezTo>
                  <a:pt x="1770507" y="1133599"/>
                  <a:pt x="1779272" y="1129213"/>
                  <a:pt x="1792419" y="1124826"/>
                </a:cubicBezTo>
                <a:cubicBezTo>
                  <a:pt x="1792419" y="1124826"/>
                  <a:pt x="1792419" y="1120439"/>
                  <a:pt x="1792419" y="1120439"/>
                </a:cubicBezTo>
                <a:cubicBezTo>
                  <a:pt x="1792419" y="1120439"/>
                  <a:pt x="1788037" y="1116052"/>
                  <a:pt x="1788037" y="1116052"/>
                </a:cubicBezTo>
                <a:cubicBezTo>
                  <a:pt x="1783654" y="1116052"/>
                  <a:pt x="1779272" y="1116052"/>
                  <a:pt x="1774889" y="1116052"/>
                </a:cubicBezTo>
                <a:close/>
                <a:moveTo>
                  <a:pt x="3589220" y="1107279"/>
                </a:moveTo>
                <a:cubicBezTo>
                  <a:pt x="3589220" y="1107279"/>
                  <a:pt x="3593603" y="1107279"/>
                  <a:pt x="3593603" y="1107279"/>
                </a:cubicBezTo>
                <a:cubicBezTo>
                  <a:pt x="3593603" y="1111666"/>
                  <a:pt x="3593603" y="1111666"/>
                  <a:pt x="3593603" y="1116052"/>
                </a:cubicBezTo>
                <a:cubicBezTo>
                  <a:pt x="3593603" y="1116052"/>
                  <a:pt x="3589220" y="1116052"/>
                  <a:pt x="3589220" y="1116052"/>
                </a:cubicBezTo>
                <a:cubicBezTo>
                  <a:pt x="3584838" y="1116052"/>
                  <a:pt x="3584838" y="1111666"/>
                  <a:pt x="3580456" y="1111666"/>
                </a:cubicBezTo>
                <a:cubicBezTo>
                  <a:pt x="3584838" y="1111666"/>
                  <a:pt x="3584838" y="1107279"/>
                  <a:pt x="3589220" y="1107279"/>
                </a:cubicBezTo>
                <a:close/>
                <a:moveTo>
                  <a:pt x="2292017" y="1102892"/>
                </a:moveTo>
                <a:cubicBezTo>
                  <a:pt x="2292017" y="1102892"/>
                  <a:pt x="2296400" y="1102892"/>
                  <a:pt x="2296400" y="1107279"/>
                </a:cubicBezTo>
                <a:cubicBezTo>
                  <a:pt x="2296400" y="1107279"/>
                  <a:pt x="2292017" y="1111666"/>
                  <a:pt x="2287635" y="1107279"/>
                </a:cubicBezTo>
                <a:cubicBezTo>
                  <a:pt x="2287635" y="1102892"/>
                  <a:pt x="2287635" y="1102892"/>
                  <a:pt x="2292017" y="1102892"/>
                </a:cubicBezTo>
                <a:close/>
                <a:moveTo>
                  <a:pt x="6902346" y="1094118"/>
                </a:moveTo>
                <a:cubicBezTo>
                  <a:pt x="6902346" y="1094118"/>
                  <a:pt x="6897964" y="1094118"/>
                  <a:pt x="6893581" y="1098505"/>
                </a:cubicBezTo>
                <a:cubicBezTo>
                  <a:pt x="6893581" y="1098505"/>
                  <a:pt x="6893581" y="1102892"/>
                  <a:pt x="6897964" y="1102892"/>
                </a:cubicBezTo>
                <a:cubicBezTo>
                  <a:pt x="6897964" y="1107279"/>
                  <a:pt x="6902346" y="1102892"/>
                  <a:pt x="6902346" y="1098505"/>
                </a:cubicBezTo>
                <a:cubicBezTo>
                  <a:pt x="6902346" y="1098505"/>
                  <a:pt x="6906729" y="1098505"/>
                  <a:pt x="6906729" y="1098505"/>
                </a:cubicBezTo>
                <a:cubicBezTo>
                  <a:pt x="6906729" y="1094118"/>
                  <a:pt x="6902346" y="1094118"/>
                  <a:pt x="6902346" y="1094118"/>
                </a:cubicBezTo>
                <a:close/>
                <a:moveTo>
                  <a:pt x="2927472" y="1085345"/>
                </a:moveTo>
                <a:cubicBezTo>
                  <a:pt x="2918707" y="1094118"/>
                  <a:pt x="2918707" y="1094118"/>
                  <a:pt x="2927472" y="1098505"/>
                </a:cubicBezTo>
                <a:cubicBezTo>
                  <a:pt x="2927472" y="1094118"/>
                  <a:pt x="2927472" y="1089732"/>
                  <a:pt x="2927472" y="1085345"/>
                </a:cubicBezTo>
                <a:close/>
                <a:moveTo>
                  <a:pt x="2721497" y="1080958"/>
                </a:moveTo>
                <a:cubicBezTo>
                  <a:pt x="2725879" y="1080958"/>
                  <a:pt x="2730262" y="1085345"/>
                  <a:pt x="2734644" y="1085345"/>
                </a:cubicBezTo>
                <a:cubicBezTo>
                  <a:pt x="2730262" y="1089732"/>
                  <a:pt x="2725879" y="1094118"/>
                  <a:pt x="2721497" y="1094118"/>
                </a:cubicBezTo>
                <a:cubicBezTo>
                  <a:pt x="2717114" y="1089732"/>
                  <a:pt x="2712732" y="1085345"/>
                  <a:pt x="2712732" y="1085345"/>
                </a:cubicBezTo>
                <a:cubicBezTo>
                  <a:pt x="2717114" y="1085345"/>
                  <a:pt x="2717114" y="1080958"/>
                  <a:pt x="2721497" y="1080958"/>
                </a:cubicBezTo>
                <a:close/>
                <a:moveTo>
                  <a:pt x="2357754" y="1080958"/>
                </a:moveTo>
                <a:cubicBezTo>
                  <a:pt x="2357754" y="1080958"/>
                  <a:pt x="2362136" y="1080958"/>
                  <a:pt x="2362136" y="1085345"/>
                </a:cubicBezTo>
                <a:cubicBezTo>
                  <a:pt x="2362136" y="1094118"/>
                  <a:pt x="2353371" y="1102892"/>
                  <a:pt x="2348989" y="1107279"/>
                </a:cubicBezTo>
                <a:cubicBezTo>
                  <a:pt x="2344607" y="1107279"/>
                  <a:pt x="2344607" y="1107279"/>
                  <a:pt x="2340224" y="1102892"/>
                </a:cubicBezTo>
                <a:cubicBezTo>
                  <a:pt x="2340224" y="1098505"/>
                  <a:pt x="2340224" y="1094118"/>
                  <a:pt x="2344607" y="1089732"/>
                </a:cubicBezTo>
                <a:cubicBezTo>
                  <a:pt x="2348989" y="1085345"/>
                  <a:pt x="2353371" y="1085345"/>
                  <a:pt x="2357754" y="1080958"/>
                </a:cubicBezTo>
                <a:close/>
                <a:moveTo>
                  <a:pt x="3536631" y="1063411"/>
                </a:moveTo>
                <a:cubicBezTo>
                  <a:pt x="3541013" y="1063411"/>
                  <a:pt x="3541013" y="1063411"/>
                  <a:pt x="3541013" y="1063411"/>
                </a:cubicBezTo>
                <a:cubicBezTo>
                  <a:pt x="3541013" y="1063411"/>
                  <a:pt x="3541013" y="1067798"/>
                  <a:pt x="3541013" y="1067798"/>
                </a:cubicBezTo>
                <a:cubicBezTo>
                  <a:pt x="3536631" y="1067798"/>
                  <a:pt x="3536631" y="1067798"/>
                  <a:pt x="3536631" y="1063411"/>
                </a:cubicBezTo>
                <a:close/>
                <a:moveTo>
                  <a:pt x="1634651" y="1059024"/>
                </a:moveTo>
                <a:lnTo>
                  <a:pt x="1634651" y="1063411"/>
                </a:lnTo>
                <a:cubicBezTo>
                  <a:pt x="1634651" y="1063411"/>
                  <a:pt x="1634651" y="1063411"/>
                  <a:pt x="1639034" y="1063411"/>
                </a:cubicBezTo>
                <a:cubicBezTo>
                  <a:pt x="1639034" y="1063411"/>
                  <a:pt x="1639034" y="1059024"/>
                  <a:pt x="1639034" y="1059024"/>
                </a:cubicBezTo>
                <a:cubicBezTo>
                  <a:pt x="1639034" y="1059024"/>
                  <a:pt x="1639034" y="1059024"/>
                  <a:pt x="1634651" y="1059024"/>
                </a:cubicBezTo>
                <a:close/>
                <a:moveTo>
                  <a:pt x="2348989" y="1045864"/>
                </a:moveTo>
                <a:cubicBezTo>
                  <a:pt x="2348989" y="1050251"/>
                  <a:pt x="2348989" y="1050251"/>
                  <a:pt x="2348989" y="1050251"/>
                </a:cubicBezTo>
                <a:cubicBezTo>
                  <a:pt x="2348989" y="1054638"/>
                  <a:pt x="2348989" y="1054638"/>
                  <a:pt x="2348989" y="1054638"/>
                </a:cubicBezTo>
                <a:cubicBezTo>
                  <a:pt x="2344607" y="1054638"/>
                  <a:pt x="2344607" y="1054638"/>
                  <a:pt x="2344607" y="1050251"/>
                </a:cubicBezTo>
                <a:cubicBezTo>
                  <a:pt x="2344607" y="1050251"/>
                  <a:pt x="2348989" y="1045864"/>
                  <a:pt x="2348989" y="1045864"/>
                </a:cubicBezTo>
                <a:close/>
                <a:moveTo>
                  <a:pt x="2309547" y="1037091"/>
                </a:moveTo>
                <a:cubicBezTo>
                  <a:pt x="2309547" y="1037091"/>
                  <a:pt x="2305165" y="1037091"/>
                  <a:pt x="2300782" y="1041477"/>
                </a:cubicBezTo>
                <a:cubicBezTo>
                  <a:pt x="2296400" y="1041477"/>
                  <a:pt x="2296400" y="1041477"/>
                  <a:pt x="2300782" y="1045864"/>
                </a:cubicBezTo>
                <a:cubicBezTo>
                  <a:pt x="2300782" y="1045864"/>
                  <a:pt x="2300782" y="1045864"/>
                  <a:pt x="2305165" y="1045864"/>
                </a:cubicBezTo>
                <a:cubicBezTo>
                  <a:pt x="2305165" y="1045864"/>
                  <a:pt x="2309547" y="1041477"/>
                  <a:pt x="2309547" y="1037091"/>
                </a:cubicBezTo>
                <a:close/>
                <a:moveTo>
                  <a:pt x="2800381" y="1010770"/>
                </a:moveTo>
                <a:lnTo>
                  <a:pt x="2800381" y="1015157"/>
                </a:lnTo>
                <a:cubicBezTo>
                  <a:pt x="2800381" y="1015157"/>
                  <a:pt x="2800381" y="1015157"/>
                  <a:pt x="2804763" y="1010770"/>
                </a:cubicBezTo>
                <a:cubicBezTo>
                  <a:pt x="2804763" y="1010770"/>
                  <a:pt x="2804763" y="1010770"/>
                  <a:pt x="2800381" y="1010770"/>
                </a:cubicBezTo>
                <a:close/>
                <a:moveTo>
                  <a:pt x="2397196" y="975676"/>
                </a:moveTo>
                <a:cubicBezTo>
                  <a:pt x="2397196" y="975676"/>
                  <a:pt x="2401579" y="975676"/>
                  <a:pt x="2401579" y="975676"/>
                </a:cubicBezTo>
                <a:cubicBezTo>
                  <a:pt x="2401579" y="975676"/>
                  <a:pt x="2401579" y="980063"/>
                  <a:pt x="2401579" y="980063"/>
                </a:cubicBezTo>
                <a:cubicBezTo>
                  <a:pt x="2401579" y="980063"/>
                  <a:pt x="2397196" y="980063"/>
                  <a:pt x="2397196" y="975676"/>
                </a:cubicBezTo>
                <a:close/>
                <a:moveTo>
                  <a:pt x="293624" y="966903"/>
                </a:moveTo>
                <a:cubicBezTo>
                  <a:pt x="293624" y="966903"/>
                  <a:pt x="298006" y="966903"/>
                  <a:pt x="298006" y="966903"/>
                </a:cubicBezTo>
                <a:cubicBezTo>
                  <a:pt x="302389" y="971289"/>
                  <a:pt x="311154" y="975676"/>
                  <a:pt x="315536" y="975676"/>
                </a:cubicBezTo>
                <a:cubicBezTo>
                  <a:pt x="328683" y="980063"/>
                  <a:pt x="333066" y="984450"/>
                  <a:pt x="337448" y="997610"/>
                </a:cubicBezTo>
                <a:cubicBezTo>
                  <a:pt x="341831" y="1006383"/>
                  <a:pt x="346213" y="1015157"/>
                  <a:pt x="350596" y="1023930"/>
                </a:cubicBezTo>
                <a:cubicBezTo>
                  <a:pt x="350596" y="1023930"/>
                  <a:pt x="350596" y="1023930"/>
                  <a:pt x="350596" y="1028317"/>
                </a:cubicBezTo>
                <a:cubicBezTo>
                  <a:pt x="341831" y="1032704"/>
                  <a:pt x="333066" y="1032704"/>
                  <a:pt x="328683" y="1037091"/>
                </a:cubicBezTo>
                <a:cubicBezTo>
                  <a:pt x="324301" y="1037091"/>
                  <a:pt x="319919" y="1037091"/>
                  <a:pt x="315536" y="1032704"/>
                </a:cubicBezTo>
                <a:cubicBezTo>
                  <a:pt x="315536" y="1023930"/>
                  <a:pt x="311154" y="1019544"/>
                  <a:pt x="311154" y="1010770"/>
                </a:cubicBezTo>
                <a:cubicBezTo>
                  <a:pt x="306771" y="1001997"/>
                  <a:pt x="302389" y="1001997"/>
                  <a:pt x="293624" y="997610"/>
                </a:cubicBezTo>
                <a:cubicBezTo>
                  <a:pt x="289241" y="997610"/>
                  <a:pt x="284859" y="997610"/>
                  <a:pt x="280476" y="997610"/>
                </a:cubicBezTo>
                <a:cubicBezTo>
                  <a:pt x="280476" y="993223"/>
                  <a:pt x="276094" y="988836"/>
                  <a:pt x="280476" y="984450"/>
                </a:cubicBezTo>
                <a:cubicBezTo>
                  <a:pt x="280476" y="975676"/>
                  <a:pt x="289241" y="971289"/>
                  <a:pt x="293624" y="966903"/>
                </a:cubicBezTo>
                <a:close/>
                <a:moveTo>
                  <a:pt x="2945001" y="958129"/>
                </a:moveTo>
                <a:cubicBezTo>
                  <a:pt x="2945001" y="958129"/>
                  <a:pt x="2945001" y="958129"/>
                  <a:pt x="2940619" y="962516"/>
                </a:cubicBezTo>
                <a:cubicBezTo>
                  <a:pt x="2940619" y="962516"/>
                  <a:pt x="2945001" y="962516"/>
                  <a:pt x="2945001" y="962516"/>
                </a:cubicBezTo>
                <a:cubicBezTo>
                  <a:pt x="2945001" y="958129"/>
                  <a:pt x="2945001" y="958129"/>
                  <a:pt x="2945001" y="958129"/>
                </a:cubicBezTo>
                <a:close/>
                <a:moveTo>
                  <a:pt x="6608723" y="931809"/>
                </a:moveTo>
                <a:cubicBezTo>
                  <a:pt x="6613105" y="931809"/>
                  <a:pt x="6613105" y="936195"/>
                  <a:pt x="6613105" y="936195"/>
                </a:cubicBezTo>
                <a:cubicBezTo>
                  <a:pt x="6617488" y="940582"/>
                  <a:pt x="6617488" y="944969"/>
                  <a:pt x="6617488" y="944969"/>
                </a:cubicBezTo>
                <a:cubicBezTo>
                  <a:pt x="6617488" y="949356"/>
                  <a:pt x="6617488" y="949356"/>
                  <a:pt x="6613105" y="949356"/>
                </a:cubicBezTo>
                <a:cubicBezTo>
                  <a:pt x="6613105" y="949356"/>
                  <a:pt x="6608723" y="949356"/>
                  <a:pt x="6608723" y="949356"/>
                </a:cubicBezTo>
                <a:cubicBezTo>
                  <a:pt x="6604340" y="944969"/>
                  <a:pt x="6604340" y="940582"/>
                  <a:pt x="6604340" y="936195"/>
                </a:cubicBezTo>
                <a:cubicBezTo>
                  <a:pt x="6604340" y="936195"/>
                  <a:pt x="6608723" y="931809"/>
                  <a:pt x="6608723" y="931809"/>
                </a:cubicBezTo>
                <a:close/>
                <a:moveTo>
                  <a:pt x="6643782" y="918648"/>
                </a:moveTo>
                <a:cubicBezTo>
                  <a:pt x="6643782" y="918648"/>
                  <a:pt x="6648165" y="918648"/>
                  <a:pt x="6648165" y="918648"/>
                </a:cubicBezTo>
                <a:cubicBezTo>
                  <a:pt x="6648165" y="918648"/>
                  <a:pt x="6648165" y="923035"/>
                  <a:pt x="6643782" y="923035"/>
                </a:cubicBezTo>
                <a:cubicBezTo>
                  <a:pt x="6643782" y="918648"/>
                  <a:pt x="6643782" y="918648"/>
                  <a:pt x="6643782" y="918648"/>
                </a:cubicBezTo>
                <a:close/>
                <a:moveTo>
                  <a:pt x="6512309" y="914262"/>
                </a:moveTo>
                <a:cubicBezTo>
                  <a:pt x="6512309" y="914262"/>
                  <a:pt x="6516691" y="914262"/>
                  <a:pt x="6516691" y="918648"/>
                </a:cubicBezTo>
                <a:cubicBezTo>
                  <a:pt x="6525456" y="923035"/>
                  <a:pt x="6529839" y="927422"/>
                  <a:pt x="6534221" y="936195"/>
                </a:cubicBezTo>
                <a:cubicBezTo>
                  <a:pt x="6534221" y="940582"/>
                  <a:pt x="6534221" y="940582"/>
                  <a:pt x="6534221" y="940582"/>
                </a:cubicBezTo>
                <a:cubicBezTo>
                  <a:pt x="6529839" y="953742"/>
                  <a:pt x="6512309" y="958129"/>
                  <a:pt x="6503544" y="953742"/>
                </a:cubicBezTo>
                <a:cubicBezTo>
                  <a:pt x="6499162" y="949356"/>
                  <a:pt x="6494779" y="949356"/>
                  <a:pt x="6494779" y="944969"/>
                </a:cubicBezTo>
                <a:cubicBezTo>
                  <a:pt x="6490397" y="927422"/>
                  <a:pt x="6494779" y="918648"/>
                  <a:pt x="6512309" y="914262"/>
                </a:cubicBezTo>
                <a:close/>
                <a:moveTo>
                  <a:pt x="4450370" y="910972"/>
                </a:moveTo>
                <a:cubicBezTo>
                  <a:pt x="4454753" y="910972"/>
                  <a:pt x="4459135" y="912068"/>
                  <a:pt x="4461326" y="914262"/>
                </a:cubicBezTo>
                <a:cubicBezTo>
                  <a:pt x="4461326" y="923035"/>
                  <a:pt x="4465709" y="927422"/>
                  <a:pt x="4470091" y="936195"/>
                </a:cubicBezTo>
                <a:cubicBezTo>
                  <a:pt x="4470091" y="936195"/>
                  <a:pt x="4470091" y="936195"/>
                  <a:pt x="4470091" y="940582"/>
                </a:cubicBezTo>
                <a:cubicBezTo>
                  <a:pt x="4465709" y="940582"/>
                  <a:pt x="4465709" y="940582"/>
                  <a:pt x="4465709" y="940582"/>
                </a:cubicBezTo>
                <a:cubicBezTo>
                  <a:pt x="4456944" y="944969"/>
                  <a:pt x="4452561" y="944969"/>
                  <a:pt x="4443796" y="940582"/>
                </a:cubicBezTo>
                <a:cubicBezTo>
                  <a:pt x="4439414" y="940582"/>
                  <a:pt x="4435032" y="931809"/>
                  <a:pt x="4439414" y="927422"/>
                </a:cubicBezTo>
                <a:cubicBezTo>
                  <a:pt x="4439414" y="923035"/>
                  <a:pt x="4439414" y="918648"/>
                  <a:pt x="4439414" y="914262"/>
                </a:cubicBezTo>
                <a:cubicBezTo>
                  <a:pt x="4441605" y="912068"/>
                  <a:pt x="4445988" y="910972"/>
                  <a:pt x="4450370" y="910972"/>
                </a:cubicBezTo>
                <a:close/>
                <a:moveTo>
                  <a:pt x="6718284" y="909875"/>
                </a:moveTo>
                <a:cubicBezTo>
                  <a:pt x="6718284" y="909875"/>
                  <a:pt x="6722666" y="909875"/>
                  <a:pt x="6722666" y="909875"/>
                </a:cubicBezTo>
                <a:cubicBezTo>
                  <a:pt x="6731431" y="914262"/>
                  <a:pt x="6735814" y="923035"/>
                  <a:pt x="6735814" y="931809"/>
                </a:cubicBezTo>
                <a:cubicBezTo>
                  <a:pt x="6731431" y="936195"/>
                  <a:pt x="6731431" y="936195"/>
                  <a:pt x="6727049" y="936195"/>
                </a:cubicBezTo>
                <a:cubicBezTo>
                  <a:pt x="6722666" y="940582"/>
                  <a:pt x="6718284" y="936195"/>
                  <a:pt x="6713901" y="931809"/>
                </a:cubicBezTo>
                <a:cubicBezTo>
                  <a:pt x="6705136" y="927422"/>
                  <a:pt x="6709519" y="914262"/>
                  <a:pt x="6718284" y="909875"/>
                </a:cubicBezTo>
                <a:close/>
                <a:moveTo>
                  <a:pt x="6617488" y="892328"/>
                </a:moveTo>
                <a:cubicBezTo>
                  <a:pt x="6617488" y="892328"/>
                  <a:pt x="6617488" y="896715"/>
                  <a:pt x="6617488" y="896715"/>
                </a:cubicBezTo>
                <a:cubicBezTo>
                  <a:pt x="6617488" y="896715"/>
                  <a:pt x="6617488" y="901101"/>
                  <a:pt x="6617488" y="901101"/>
                </a:cubicBezTo>
                <a:cubicBezTo>
                  <a:pt x="6617488" y="901101"/>
                  <a:pt x="6613105" y="905488"/>
                  <a:pt x="6613105" y="905488"/>
                </a:cubicBezTo>
                <a:cubicBezTo>
                  <a:pt x="6608723" y="901101"/>
                  <a:pt x="6608723" y="901101"/>
                  <a:pt x="6613105" y="896715"/>
                </a:cubicBezTo>
                <a:cubicBezTo>
                  <a:pt x="6613105" y="896715"/>
                  <a:pt x="6613105" y="896715"/>
                  <a:pt x="6617488" y="892328"/>
                </a:cubicBezTo>
                <a:close/>
                <a:moveTo>
                  <a:pt x="1485648" y="879168"/>
                </a:moveTo>
                <a:cubicBezTo>
                  <a:pt x="1481266" y="883554"/>
                  <a:pt x="1481266" y="887941"/>
                  <a:pt x="1481266" y="892328"/>
                </a:cubicBezTo>
                <a:cubicBezTo>
                  <a:pt x="1481266" y="892328"/>
                  <a:pt x="1481266" y="896715"/>
                  <a:pt x="1481266" y="901101"/>
                </a:cubicBezTo>
                <a:cubicBezTo>
                  <a:pt x="1481266" y="901101"/>
                  <a:pt x="1485648" y="901101"/>
                  <a:pt x="1485648" y="901101"/>
                </a:cubicBezTo>
                <a:cubicBezTo>
                  <a:pt x="1485648" y="901101"/>
                  <a:pt x="1490031" y="901101"/>
                  <a:pt x="1490031" y="896715"/>
                </a:cubicBezTo>
                <a:cubicBezTo>
                  <a:pt x="1485648" y="892328"/>
                  <a:pt x="1485648" y="883554"/>
                  <a:pt x="1485648" y="879168"/>
                </a:cubicBezTo>
                <a:close/>
                <a:moveTo>
                  <a:pt x="1573297" y="861621"/>
                </a:moveTo>
                <a:cubicBezTo>
                  <a:pt x="1573297" y="861621"/>
                  <a:pt x="1568915" y="866007"/>
                  <a:pt x="1564532" y="870394"/>
                </a:cubicBezTo>
                <a:cubicBezTo>
                  <a:pt x="1564532" y="870394"/>
                  <a:pt x="1564532" y="870394"/>
                  <a:pt x="1568915" y="870394"/>
                </a:cubicBezTo>
                <a:cubicBezTo>
                  <a:pt x="1568915" y="866007"/>
                  <a:pt x="1573297" y="866007"/>
                  <a:pt x="1573297" y="861621"/>
                </a:cubicBezTo>
                <a:close/>
                <a:moveTo>
                  <a:pt x="1597400" y="854492"/>
                </a:moveTo>
                <a:cubicBezTo>
                  <a:pt x="1590827" y="855040"/>
                  <a:pt x="1584253" y="857234"/>
                  <a:pt x="1577679" y="861621"/>
                </a:cubicBezTo>
                <a:cubicBezTo>
                  <a:pt x="1590827" y="861621"/>
                  <a:pt x="1603974" y="861621"/>
                  <a:pt x="1617121" y="861621"/>
                </a:cubicBezTo>
                <a:cubicBezTo>
                  <a:pt x="1617121" y="861621"/>
                  <a:pt x="1617121" y="861621"/>
                  <a:pt x="1617121" y="857234"/>
                </a:cubicBezTo>
                <a:cubicBezTo>
                  <a:pt x="1610548" y="855040"/>
                  <a:pt x="1603974" y="853944"/>
                  <a:pt x="1597400" y="854492"/>
                </a:cubicBezTo>
                <a:close/>
                <a:moveTo>
                  <a:pt x="2993208" y="848460"/>
                </a:moveTo>
                <a:cubicBezTo>
                  <a:pt x="3006356" y="857234"/>
                  <a:pt x="3019503" y="861621"/>
                  <a:pt x="3032650" y="861621"/>
                </a:cubicBezTo>
                <a:cubicBezTo>
                  <a:pt x="3050180" y="866007"/>
                  <a:pt x="3058945" y="874781"/>
                  <a:pt x="3063327" y="892328"/>
                </a:cubicBezTo>
                <a:cubicBezTo>
                  <a:pt x="3067710" y="905488"/>
                  <a:pt x="3067710" y="918648"/>
                  <a:pt x="3067710" y="931809"/>
                </a:cubicBezTo>
                <a:cubicBezTo>
                  <a:pt x="3067710" y="936195"/>
                  <a:pt x="3063327" y="940582"/>
                  <a:pt x="3058945" y="940582"/>
                </a:cubicBezTo>
                <a:cubicBezTo>
                  <a:pt x="3050180" y="940582"/>
                  <a:pt x="3041415" y="940582"/>
                  <a:pt x="3032650" y="936195"/>
                </a:cubicBezTo>
                <a:cubicBezTo>
                  <a:pt x="3028268" y="931809"/>
                  <a:pt x="3023885" y="931809"/>
                  <a:pt x="3019503" y="931809"/>
                </a:cubicBezTo>
                <a:cubicBezTo>
                  <a:pt x="3010738" y="931809"/>
                  <a:pt x="3001973" y="936195"/>
                  <a:pt x="2997591" y="936195"/>
                </a:cubicBezTo>
                <a:cubicBezTo>
                  <a:pt x="2984443" y="936195"/>
                  <a:pt x="2966914" y="923035"/>
                  <a:pt x="2971296" y="909875"/>
                </a:cubicBezTo>
                <a:cubicBezTo>
                  <a:pt x="2975678" y="901101"/>
                  <a:pt x="2975678" y="892328"/>
                  <a:pt x="2971296" y="883554"/>
                </a:cubicBezTo>
                <a:cubicBezTo>
                  <a:pt x="2971296" y="879168"/>
                  <a:pt x="2971296" y="874781"/>
                  <a:pt x="2971296" y="870394"/>
                </a:cubicBezTo>
                <a:cubicBezTo>
                  <a:pt x="2975678" y="861621"/>
                  <a:pt x="2980061" y="857234"/>
                  <a:pt x="2980061" y="852847"/>
                </a:cubicBezTo>
                <a:cubicBezTo>
                  <a:pt x="2984443" y="848460"/>
                  <a:pt x="2988826" y="848460"/>
                  <a:pt x="2993208" y="848460"/>
                </a:cubicBezTo>
                <a:close/>
                <a:moveTo>
                  <a:pt x="9514281" y="844073"/>
                </a:moveTo>
                <a:cubicBezTo>
                  <a:pt x="9509899" y="844073"/>
                  <a:pt x="9505517" y="848460"/>
                  <a:pt x="9501134" y="848460"/>
                </a:cubicBezTo>
                <a:cubicBezTo>
                  <a:pt x="9496752" y="848460"/>
                  <a:pt x="9496752" y="848460"/>
                  <a:pt x="9496752" y="852847"/>
                </a:cubicBezTo>
                <a:cubicBezTo>
                  <a:pt x="9501134" y="857234"/>
                  <a:pt x="9505517" y="857234"/>
                  <a:pt x="9505517" y="857234"/>
                </a:cubicBezTo>
                <a:cubicBezTo>
                  <a:pt x="9509899" y="857234"/>
                  <a:pt x="9514281" y="852847"/>
                  <a:pt x="9518664" y="848460"/>
                </a:cubicBezTo>
                <a:cubicBezTo>
                  <a:pt x="9518664" y="848460"/>
                  <a:pt x="9518664" y="848460"/>
                  <a:pt x="9518664" y="844073"/>
                </a:cubicBezTo>
                <a:cubicBezTo>
                  <a:pt x="9518664" y="844073"/>
                  <a:pt x="9514281" y="844073"/>
                  <a:pt x="9514281" y="844073"/>
                </a:cubicBezTo>
                <a:close/>
                <a:moveTo>
                  <a:pt x="696808" y="844073"/>
                </a:moveTo>
                <a:cubicBezTo>
                  <a:pt x="696808" y="844073"/>
                  <a:pt x="696808" y="844073"/>
                  <a:pt x="701191" y="848460"/>
                </a:cubicBezTo>
                <a:cubicBezTo>
                  <a:pt x="701191" y="848460"/>
                  <a:pt x="701191" y="852847"/>
                  <a:pt x="701191" y="852847"/>
                </a:cubicBezTo>
                <a:cubicBezTo>
                  <a:pt x="709956" y="857234"/>
                  <a:pt x="718721" y="861621"/>
                  <a:pt x="731868" y="861621"/>
                </a:cubicBezTo>
                <a:cubicBezTo>
                  <a:pt x="731868" y="861621"/>
                  <a:pt x="731868" y="861621"/>
                  <a:pt x="736251" y="857234"/>
                </a:cubicBezTo>
                <a:cubicBezTo>
                  <a:pt x="736251" y="857234"/>
                  <a:pt x="736251" y="852847"/>
                  <a:pt x="731868" y="848460"/>
                </a:cubicBezTo>
                <a:cubicBezTo>
                  <a:pt x="723103" y="844073"/>
                  <a:pt x="709956" y="844073"/>
                  <a:pt x="701191" y="848460"/>
                </a:cubicBezTo>
                <a:cubicBezTo>
                  <a:pt x="701191" y="848460"/>
                  <a:pt x="701191" y="848460"/>
                  <a:pt x="701191" y="844073"/>
                </a:cubicBezTo>
                <a:cubicBezTo>
                  <a:pt x="701191" y="844073"/>
                  <a:pt x="701191" y="844073"/>
                  <a:pt x="696808" y="844073"/>
                </a:cubicBezTo>
                <a:close/>
                <a:moveTo>
                  <a:pt x="1656563" y="839687"/>
                </a:moveTo>
                <a:cubicBezTo>
                  <a:pt x="1652181" y="839687"/>
                  <a:pt x="1652181" y="839687"/>
                  <a:pt x="1656563" y="844073"/>
                </a:cubicBezTo>
                <a:cubicBezTo>
                  <a:pt x="1660946" y="844073"/>
                  <a:pt x="1660946" y="839687"/>
                  <a:pt x="1665328" y="839687"/>
                </a:cubicBezTo>
                <a:cubicBezTo>
                  <a:pt x="1660946" y="839687"/>
                  <a:pt x="1660946" y="839687"/>
                  <a:pt x="1656563" y="839687"/>
                </a:cubicBezTo>
                <a:close/>
                <a:moveTo>
                  <a:pt x="4399972" y="826527"/>
                </a:moveTo>
                <a:cubicBezTo>
                  <a:pt x="4408737" y="830913"/>
                  <a:pt x="4408737" y="830913"/>
                  <a:pt x="4399972" y="835300"/>
                </a:cubicBezTo>
                <a:cubicBezTo>
                  <a:pt x="4399972" y="830913"/>
                  <a:pt x="4399972" y="830913"/>
                  <a:pt x="4399972" y="826527"/>
                </a:cubicBezTo>
                <a:close/>
                <a:moveTo>
                  <a:pt x="6770873" y="817753"/>
                </a:moveTo>
                <a:cubicBezTo>
                  <a:pt x="6770873" y="817753"/>
                  <a:pt x="6775256" y="817753"/>
                  <a:pt x="6775256" y="817753"/>
                </a:cubicBezTo>
                <a:cubicBezTo>
                  <a:pt x="6775256" y="817753"/>
                  <a:pt x="6775256" y="822140"/>
                  <a:pt x="6775256" y="822140"/>
                </a:cubicBezTo>
                <a:cubicBezTo>
                  <a:pt x="6775256" y="822140"/>
                  <a:pt x="6770873" y="817753"/>
                  <a:pt x="6770873" y="817753"/>
                </a:cubicBezTo>
                <a:close/>
                <a:moveTo>
                  <a:pt x="6753343" y="817753"/>
                </a:moveTo>
                <a:cubicBezTo>
                  <a:pt x="6753343" y="817753"/>
                  <a:pt x="6753343" y="817753"/>
                  <a:pt x="6757726" y="817753"/>
                </a:cubicBezTo>
                <a:lnTo>
                  <a:pt x="6753343" y="822140"/>
                </a:lnTo>
                <a:cubicBezTo>
                  <a:pt x="6753343" y="822140"/>
                  <a:pt x="6753343" y="822140"/>
                  <a:pt x="6753343" y="817753"/>
                </a:cubicBezTo>
                <a:close/>
                <a:moveTo>
                  <a:pt x="2835988" y="809528"/>
                </a:moveTo>
                <a:cubicBezTo>
                  <a:pt x="2848588" y="807883"/>
                  <a:pt x="2861735" y="808980"/>
                  <a:pt x="2874882" y="813366"/>
                </a:cubicBezTo>
                <a:cubicBezTo>
                  <a:pt x="2879265" y="817753"/>
                  <a:pt x="2883647" y="822140"/>
                  <a:pt x="2883647" y="826527"/>
                </a:cubicBezTo>
                <a:cubicBezTo>
                  <a:pt x="2888030" y="826527"/>
                  <a:pt x="2888030" y="830913"/>
                  <a:pt x="2883647" y="830913"/>
                </a:cubicBezTo>
                <a:cubicBezTo>
                  <a:pt x="2883647" y="835300"/>
                  <a:pt x="2883647" y="835300"/>
                  <a:pt x="2879265" y="835300"/>
                </a:cubicBezTo>
                <a:cubicBezTo>
                  <a:pt x="2861735" y="844073"/>
                  <a:pt x="2844205" y="857234"/>
                  <a:pt x="2831058" y="874781"/>
                </a:cubicBezTo>
                <a:cubicBezTo>
                  <a:pt x="2826675" y="879168"/>
                  <a:pt x="2822293" y="883554"/>
                  <a:pt x="2817911" y="887941"/>
                </a:cubicBezTo>
                <a:cubicBezTo>
                  <a:pt x="2813528" y="892328"/>
                  <a:pt x="2809146" y="896715"/>
                  <a:pt x="2809146" y="905488"/>
                </a:cubicBezTo>
                <a:cubicBezTo>
                  <a:pt x="2813528" y="914262"/>
                  <a:pt x="2809146" y="923035"/>
                  <a:pt x="2804763" y="931809"/>
                </a:cubicBezTo>
                <a:cubicBezTo>
                  <a:pt x="2800381" y="936195"/>
                  <a:pt x="2800381" y="940582"/>
                  <a:pt x="2795998" y="944969"/>
                </a:cubicBezTo>
                <a:cubicBezTo>
                  <a:pt x="2795998" y="949356"/>
                  <a:pt x="2795998" y="949356"/>
                  <a:pt x="2795998" y="949356"/>
                </a:cubicBezTo>
                <a:cubicBezTo>
                  <a:pt x="2791616" y="962516"/>
                  <a:pt x="2795998" y="984450"/>
                  <a:pt x="2809146" y="993223"/>
                </a:cubicBezTo>
                <a:cubicBezTo>
                  <a:pt x="2809146" y="997610"/>
                  <a:pt x="2813528" y="993223"/>
                  <a:pt x="2813528" y="993223"/>
                </a:cubicBezTo>
                <a:cubicBezTo>
                  <a:pt x="2813528" y="993223"/>
                  <a:pt x="2813528" y="993223"/>
                  <a:pt x="2813528" y="988836"/>
                </a:cubicBezTo>
                <a:cubicBezTo>
                  <a:pt x="2813528" y="988836"/>
                  <a:pt x="2813528" y="984450"/>
                  <a:pt x="2813528" y="984450"/>
                </a:cubicBezTo>
                <a:cubicBezTo>
                  <a:pt x="2813528" y="975676"/>
                  <a:pt x="2809146" y="966903"/>
                  <a:pt x="2809146" y="962516"/>
                </a:cubicBezTo>
                <a:cubicBezTo>
                  <a:pt x="2804763" y="953742"/>
                  <a:pt x="2809146" y="949356"/>
                  <a:pt x="2813528" y="944969"/>
                </a:cubicBezTo>
                <a:cubicBezTo>
                  <a:pt x="2817911" y="940582"/>
                  <a:pt x="2822293" y="936195"/>
                  <a:pt x="2831058" y="936195"/>
                </a:cubicBezTo>
                <a:cubicBezTo>
                  <a:pt x="2835440" y="936195"/>
                  <a:pt x="2835440" y="931809"/>
                  <a:pt x="2831058" y="927422"/>
                </a:cubicBezTo>
                <a:cubicBezTo>
                  <a:pt x="2826675" y="909875"/>
                  <a:pt x="2831058" y="896715"/>
                  <a:pt x="2844205" y="883554"/>
                </a:cubicBezTo>
                <a:cubicBezTo>
                  <a:pt x="2848587" y="879168"/>
                  <a:pt x="2852970" y="874781"/>
                  <a:pt x="2857352" y="870394"/>
                </a:cubicBezTo>
                <a:cubicBezTo>
                  <a:pt x="2866117" y="857234"/>
                  <a:pt x="2879265" y="852847"/>
                  <a:pt x="2892412" y="852847"/>
                </a:cubicBezTo>
                <a:cubicBezTo>
                  <a:pt x="2905559" y="852847"/>
                  <a:pt x="2918707" y="844073"/>
                  <a:pt x="2936236" y="839687"/>
                </a:cubicBezTo>
                <a:cubicBezTo>
                  <a:pt x="2940619" y="839687"/>
                  <a:pt x="2949384" y="839687"/>
                  <a:pt x="2953766" y="839687"/>
                </a:cubicBezTo>
                <a:cubicBezTo>
                  <a:pt x="2966914" y="844073"/>
                  <a:pt x="2971296" y="848460"/>
                  <a:pt x="2971296" y="861621"/>
                </a:cubicBezTo>
                <a:cubicBezTo>
                  <a:pt x="2971296" y="866007"/>
                  <a:pt x="2971296" y="866007"/>
                  <a:pt x="2971296" y="870394"/>
                </a:cubicBezTo>
                <a:cubicBezTo>
                  <a:pt x="2971296" y="874781"/>
                  <a:pt x="2966914" y="879168"/>
                  <a:pt x="2966914" y="883554"/>
                </a:cubicBezTo>
                <a:cubicBezTo>
                  <a:pt x="2966914" y="901101"/>
                  <a:pt x="2958149" y="914262"/>
                  <a:pt x="2953766" y="931809"/>
                </a:cubicBezTo>
                <a:cubicBezTo>
                  <a:pt x="2953766" y="940582"/>
                  <a:pt x="2953766" y="944969"/>
                  <a:pt x="2949384" y="953742"/>
                </a:cubicBezTo>
                <a:cubicBezTo>
                  <a:pt x="2958149" y="949356"/>
                  <a:pt x="2962531" y="944969"/>
                  <a:pt x="2971296" y="949356"/>
                </a:cubicBezTo>
                <a:cubicBezTo>
                  <a:pt x="2980061" y="953742"/>
                  <a:pt x="2993208" y="953742"/>
                  <a:pt x="3001973" y="949356"/>
                </a:cubicBezTo>
                <a:cubicBezTo>
                  <a:pt x="3010738" y="940582"/>
                  <a:pt x="3023885" y="936195"/>
                  <a:pt x="3037033" y="940582"/>
                </a:cubicBezTo>
                <a:cubicBezTo>
                  <a:pt x="3037033" y="940582"/>
                  <a:pt x="3037033" y="940582"/>
                  <a:pt x="3032650" y="936195"/>
                </a:cubicBezTo>
                <a:cubicBezTo>
                  <a:pt x="3045798" y="949356"/>
                  <a:pt x="3058945" y="953742"/>
                  <a:pt x="3072092" y="966903"/>
                </a:cubicBezTo>
                <a:cubicBezTo>
                  <a:pt x="3076475" y="971289"/>
                  <a:pt x="3076475" y="975676"/>
                  <a:pt x="3076475" y="980063"/>
                </a:cubicBezTo>
                <a:cubicBezTo>
                  <a:pt x="3076475" y="988836"/>
                  <a:pt x="3072092" y="993223"/>
                  <a:pt x="3076475" y="997610"/>
                </a:cubicBezTo>
                <a:cubicBezTo>
                  <a:pt x="3076475" y="997610"/>
                  <a:pt x="3080857" y="1001997"/>
                  <a:pt x="3085240" y="1001997"/>
                </a:cubicBezTo>
                <a:cubicBezTo>
                  <a:pt x="3085240" y="1006383"/>
                  <a:pt x="3085240" y="1010770"/>
                  <a:pt x="3085240" y="1010770"/>
                </a:cubicBezTo>
                <a:cubicBezTo>
                  <a:pt x="3080857" y="1015157"/>
                  <a:pt x="3080857" y="1019544"/>
                  <a:pt x="3076475" y="1023930"/>
                </a:cubicBezTo>
                <a:cubicBezTo>
                  <a:pt x="3072092" y="1023930"/>
                  <a:pt x="3072092" y="1028317"/>
                  <a:pt x="3076475" y="1028317"/>
                </a:cubicBezTo>
                <a:cubicBezTo>
                  <a:pt x="3076475" y="1028317"/>
                  <a:pt x="3076475" y="1028317"/>
                  <a:pt x="3080857" y="1028317"/>
                </a:cubicBezTo>
                <a:cubicBezTo>
                  <a:pt x="3085240" y="1028317"/>
                  <a:pt x="3094004" y="1028317"/>
                  <a:pt x="3098387" y="1037091"/>
                </a:cubicBezTo>
                <a:cubicBezTo>
                  <a:pt x="3098387" y="1041477"/>
                  <a:pt x="3102769" y="1041477"/>
                  <a:pt x="3111534" y="1037091"/>
                </a:cubicBezTo>
                <a:cubicBezTo>
                  <a:pt x="3120299" y="1032704"/>
                  <a:pt x="3124681" y="1037091"/>
                  <a:pt x="3129064" y="1041477"/>
                </a:cubicBezTo>
                <a:cubicBezTo>
                  <a:pt x="3133446" y="1045864"/>
                  <a:pt x="3137829" y="1054638"/>
                  <a:pt x="3142211" y="1059024"/>
                </a:cubicBezTo>
                <a:cubicBezTo>
                  <a:pt x="3146594" y="1067798"/>
                  <a:pt x="3146594" y="1076571"/>
                  <a:pt x="3142211" y="1085345"/>
                </a:cubicBezTo>
                <a:cubicBezTo>
                  <a:pt x="3146594" y="1085345"/>
                  <a:pt x="3150976" y="1089732"/>
                  <a:pt x="3150976" y="1089732"/>
                </a:cubicBezTo>
                <a:cubicBezTo>
                  <a:pt x="3150976" y="1098505"/>
                  <a:pt x="3159741" y="1102892"/>
                  <a:pt x="3164123" y="1107279"/>
                </a:cubicBezTo>
                <a:cubicBezTo>
                  <a:pt x="3181653" y="1107279"/>
                  <a:pt x="3194800" y="1120439"/>
                  <a:pt x="3199183" y="1137986"/>
                </a:cubicBezTo>
                <a:cubicBezTo>
                  <a:pt x="3199183" y="1151146"/>
                  <a:pt x="3203565" y="1159920"/>
                  <a:pt x="3207948" y="1168693"/>
                </a:cubicBezTo>
                <a:cubicBezTo>
                  <a:pt x="3212330" y="1177467"/>
                  <a:pt x="3212330" y="1186240"/>
                  <a:pt x="3203565" y="1190627"/>
                </a:cubicBezTo>
                <a:cubicBezTo>
                  <a:pt x="3199183" y="1199401"/>
                  <a:pt x="3199183" y="1203787"/>
                  <a:pt x="3207948" y="1212561"/>
                </a:cubicBezTo>
                <a:cubicBezTo>
                  <a:pt x="3207948" y="1216948"/>
                  <a:pt x="3212330" y="1221334"/>
                  <a:pt x="3207948" y="1225721"/>
                </a:cubicBezTo>
                <a:cubicBezTo>
                  <a:pt x="3207948" y="1225721"/>
                  <a:pt x="3203565" y="1230108"/>
                  <a:pt x="3199183" y="1230108"/>
                </a:cubicBezTo>
                <a:cubicBezTo>
                  <a:pt x="3194800" y="1230108"/>
                  <a:pt x="3186035" y="1225721"/>
                  <a:pt x="3181653" y="1225721"/>
                </a:cubicBezTo>
                <a:cubicBezTo>
                  <a:pt x="3177271" y="1221334"/>
                  <a:pt x="3177271" y="1225721"/>
                  <a:pt x="3177271" y="1225721"/>
                </a:cubicBezTo>
                <a:cubicBezTo>
                  <a:pt x="3181653" y="1238881"/>
                  <a:pt x="3172888" y="1247655"/>
                  <a:pt x="3164123" y="1256428"/>
                </a:cubicBezTo>
                <a:cubicBezTo>
                  <a:pt x="3159741" y="1260815"/>
                  <a:pt x="3164123" y="1265202"/>
                  <a:pt x="3168506" y="1265202"/>
                </a:cubicBezTo>
                <a:cubicBezTo>
                  <a:pt x="3177271" y="1269589"/>
                  <a:pt x="3186035" y="1273975"/>
                  <a:pt x="3190418" y="1287136"/>
                </a:cubicBezTo>
                <a:cubicBezTo>
                  <a:pt x="3190418" y="1295909"/>
                  <a:pt x="3194800" y="1300296"/>
                  <a:pt x="3203565" y="1300296"/>
                </a:cubicBezTo>
                <a:cubicBezTo>
                  <a:pt x="3207948" y="1304683"/>
                  <a:pt x="3216713" y="1309069"/>
                  <a:pt x="3221095" y="1309069"/>
                </a:cubicBezTo>
                <a:cubicBezTo>
                  <a:pt x="3221095" y="1317843"/>
                  <a:pt x="3229860" y="1322230"/>
                  <a:pt x="3234243" y="1326616"/>
                </a:cubicBezTo>
                <a:cubicBezTo>
                  <a:pt x="3243007" y="1331003"/>
                  <a:pt x="3243007" y="1331003"/>
                  <a:pt x="3238625" y="1344163"/>
                </a:cubicBezTo>
                <a:cubicBezTo>
                  <a:pt x="3234243" y="1348550"/>
                  <a:pt x="3238625" y="1352937"/>
                  <a:pt x="3243007" y="1352937"/>
                </a:cubicBezTo>
                <a:cubicBezTo>
                  <a:pt x="3247390" y="1357324"/>
                  <a:pt x="3247390" y="1352937"/>
                  <a:pt x="3251772" y="1357324"/>
                </a:cubicBezTo>
                <a:cubicBezTo>
                  <a:pt x="3251772" y="1357324"/>
                  <a:pt x="3256154" y="1352937"/>
                  <a:pt x="3260537" y="1357324"/>
                </a:cubicBezTo>
                <a:cubicBezTo>
                  <a:pt x="3260537" y="1357324"/>
                  <a:pt x="3260537" y="1357324"/>
                  <a:pt x="3264919" y="1361710"/>
                </a:cubicBezTo>
                <a:cubicBezTo>
                  <a:pt x="3264919" y="1366097"/>
                  <a:pt x="3264919" y="1366097"/>
                  <a:pt x="3264919" y="1366097"/>
                </a:cubicBezTo>
                <a:lnTo>
                  <a:pt x="3264919" y="1370484"/>
                </a:lnTo>
                <a:cubicBezTo>
                  <a:pt x="3264919" y="1374871"/>
                  <a:pt x="3273684" y="1374871"/>
                  <a:pt x="3278067" y="1374871"/>
                </a:cubicBezTo>
                <a:cubicBezTo>
                  <a:pt x="3286832" y="1379257"/>
                  <a:pt x="3291214" y="1383644"/>
                  <a:pt x="3295596" y="1392418"/>
                </a:cubicBezTo>
                <a:cubicBezTo>
                  <a:pt x="3295596" y="1396804"/>
                  <a:pt x="3295596" y="1401191"/>
                  <a:pt x="3295596" y="1405578"/>
                </a:cubicBezTo>
                <a:cubicBezTo>
                  <a:pt x="3291214" y="1409965"/>
                  <a:pt x="3286832" y="1414351"/>
                  <a:pt x="3282449" y="1418738"/>
                </a:cubicBezTo>
                <a:cubicBezTo>
                  <a:pt x="3264919" y="1427512"/>
                  <a:pt x="3260537" y="1445059"/>
                  <a:pt x="3243007" y="1453832"/>
                </a:cubicBezTo>
                <a:cubicBezTo>
                  <a:pt x="3238625" y="1453832"/>
                  <a:pt x="3234243" y="1453832"/>
                  <a:pt x="3229860" y="1453832"/>
                </a:cubicBezTo>
                <a:cubicBezTo>
                  <a:pt x="3225478" y="1458219"/>
                  <a:pt x="3221095" y="1462606"/>
                  <a:pt x="3221095" y="1466993"/>
                </a:cubicBezTo>
                <a:cubicBezTo>
                  <a:pt x="3221095" y="1471379"/>
                  <a:pt x="3216713" y="1480153"/>
                  <a:pt x="3216713" y="1488926"/>
                </a:cubicBezTo>
                <a:cubicBezTo>
                  <a:pt x="3216713" y="1488926"/>
                  <a:pt x="3212330" y="1493313"/>
                  <a:pt x="3207948" y="1488926"/>
                </a:cubicBezTo>
                <a:cubicBezTo>
                  <a:pt x="3199183" y="1488926"/>
                  <a:pt x="3190418" y="1480153"/>
                  <a:pt x="3181653" y="1475766"/>
                </a:cubicBezTo>
                <a:cubicBezTo>
                  <a:pt x="3181653" y="1471379"/>
                  <a:pt x="3181653" y="1471379"/>
                  <a:pt x="3181653" y="1466993"/>
                </a:cubicBezTo>
                <a:cubicBezTo>
                  <a:pt x="3177271" y="1462606"/>
                  <a:pt x="3177271" y="1458219"/>
                  <a:pt x="3177271" y="1453832"/>
                </a:cubicBezTo>
                <a:cubicBezTo>
                  <a:pt x="3177271" y="1440672"/>
                  <a:pt x="3168506" y="1431898"/>
                  <a:pt x="3164123" y="1423125"/>
                </a:cubicBezTo>
                <a:cubicBezTo>
                  <a:pt x="3159741" y="1414351"/>
                  <a:pt x="3150976" y="1409965"/>
                  <a:pt x="3146594" y="1401191"/>
                </a:cubicBezTo>
                <a:cubicBezTo>
                  <a:pt x="3146594" y="1396804"/>
                  <a:pt x="3137829" y="1396804"/>
                  <a:pt x="3137829" y="1401191"/>
                </a:cubicBezTo>
                <a:cubicBezTo>
                  <a:pt x="3137829" y="1405578"/>
                  <a:pt x="3133446" y="1409965"/>
                  <a:pt x="3133446" y="1409965"/>
                </a:cubicBezTo>
                <a:cubicBezTo>
                  <a:pt x="3133446" y="1423125"/>
                  <a:pt x="3129064" y="1423125"/>
                  <a:pt x="3120299" y="1423125"/>
                </a:cubicBezTo>
                <a:cubicBezTo>
                  <a:pt x="3115917" y="1423125"/>
                  <a:pt x="3115917" y="1423125"/>
                  <a:pt x="3111534" y="1423125"/>
                </a:cubicBezTo>
                <a:cubicBezTo>
                  <a:pt x="3111534" y="1427512"/>
                  <a:pt x="3111534" y="1427512"/>
                  <a:pt x="3111534" y="1431898"/>
                </a:cubicBezTo>
                <a:cubicBezTo>
                  <a:pt x="3120299" y="1440672"/>
                  <a:pt x="3124681" y="1449446"/>
                  <a:pt x="3124681" y="1462606"/>
                </a:cubicBezTo>
                <a:cubicBezTo>
                  <a:pt x="3124681" y="1466993"/>
                  <a:pt x="3124681" y="1471379"/>
                  <a:pt x="3129064" y="1475766"/>
                </a:cubicBezTo>
                <a:cubicBezTo>
                  <a:pt x="3133446" y="1480153"/>
                  <a:pt x="3142211" y="1488926"/>
                  <a:pt x="3146594" y="1493313"/>
                </a:cubicBezTo>
                <a:cubicBezTo>
                  <a:pt x="3155359" y="1497700"/>
                  <a:pt x="3159741" y="1502087"/>
                  <a:pt x="3159741" y="1510860"/>
                </a:cubicBezTo>
                <a:cubicBezTo>
                  <a:pt x="3155359" y="1524020"/>
                  <a:pt x="3159741" y="1537181"/>
                  <a:pt x="3164123" y="1550341"/>
                </a:cubicBezTo>
                <a:cubicBezTo>
                  <a:pt x="3168506" y="1554728"/>
                  <a:pt x="3168506" y="1559114"/>
                  <a:pt x="3168506" y="1563501"/>
                </a:cubicBezTo>
                <a:cubicBezTo>
                  <a:pt x="3168506" y="1567888"/>
                  <a:pt x="3168506" y="1576661"/>
                  <a:pt x="3164123" y="1581048"/>
                </a:cubicBezTo>
                <a:cubicBezTo>
                  <a:pt x="3155359" y="1585435"/>
                  <a:pt x="3155359" y="1589822"/>
                  <a:pt x="3150976" y="1598595"/>
                </a:cubicBezTo>
                <a:cubicBezTo>
                  <a:pt x="3142211" y="1607369"/>
                  <a:pt x="3142211" y="1616142"/>
                  <a:pt x="3146594" y="1624916"/>
                </a:cubicBezTo>
                <a:cubicBezTo>
                  <a:pt x="3150976" y="1629302"/>
                  <a:pt x="3146594" y="1629302"/>
                  <a:pt x="3146594" y="1633689"/>
                </a:cubicBezTo>
                <a:cubicBezTo>
                  <a:pt x="3142211" y="1633689"/>
                  <a:pt x="3142211" y="1629302"/>
                  <a:pt x="3137829" y="1629302"/>
                </a:cubicBezTo>
                <a:cubicBezTo>
                  <a:pt x="3133446" y="1620529"/>
                  <a:pt x="3133446" y="1616142"/>
                  <a:pt x="3129064" y="1607369"/>
                </a:cubicBezTo>
                <a:cubicBezTo>
                  <a:pt x="3124681" y="1602982"/>
                  <a:pt x="3120299" y="1594208"/>
                  <a:pt x="3111534" y="1594208"/>
                </a:cubicBezTo>
                <a:cubicBezTo>
                  <a:pt x="3102769" y="1589822"/>
                  <a:pt x="3094004" y="1581048"/>
                  <a:pt x="3089622" y="1576661"/>
                </a:cubicBezTo>
                <a:cubicBezTo>
                  <a:pt x="3080857" y="1563501"/>
                  <a:pt x="3067710" y="1559114"/>
                  <a:pt x="3058945" y="1554728"/>
                </a:cubicBezTo>
                <a:cubicBezTo>
                  <a:pt x="3058945" y="1563501"/>
                  <a:pt x="3058945" y="1567888"/>
                  <a:pt x="3063327" y="1572275"/>
                </a:cubicBezTo>
                <a:cubicBezTo>
                  <a:pt x="3080857" y="1589822"/>
                  <a:pt x="3089622" y="1607369"/>
                  <a:pt x="3102769" y="1624916"/>
                </a:cubicBezTo>
                <a:cubicBezTo>
                  <a:pt x="3102769" y="1633689"/>
                  <a:pt x="3102769" y="1642463"/>
                  <a:pt x="3098387" y="1646849"/>
                </a:cubicBezTo>
                <a:cubicBezTo>
                  <a:pt x="3098387" y="1651236"/>
                  <a:pt x="3094004" y="1651236"/>
                  <a:pt x="3094004" y="1651236"/>
                </a:cubicBezTo>
                <a:cubicBezTo>
                  <a:pt x="3085240" y="1651236"/>
                  <a:pt x="3080857" y="1646849"/>
                  <a:pt x="3072092" y="1642463"/>
                </a:cubicBezTo>
                <a:cubicBezTo>
                  <a:pt x="3067710" y="1642463"/>
                  <a:pt x="3058945" y="1633689"/>
                  <a:pt x="3054562" y="1633689"/>
                </a:cubicBezTo>
                <a:cubicBezTo>
                  <a:pt x="3037033" y="1629302"/>
                  <a:pt x="3028268" y="1620529"/>
                  <a:pt x="3015120" y="1607369"/>
                </a:cubicBezTo>
                <a:cubicBezTo>
                  <a:pt x="3010738" y="1602982"/>
                  <a:pt x="3001973" y="1594208"/>
                  <a:pt x="2997591" y="1589822"/>
                </a:cubicBezTo>
                <a:cubicBezTo>
                  <a:pt x="2997591" y="1589822"/>
                  <a:pt x="2997591" y="1589822"/>
                  <a:pt x="2997591" y="1594208"/>
                </a:cubicBezTo>
                <a:cubicBezTo>
                  <a:pt x="2997591" y="1594208"/>
                  <a:pt x="2997591" y="1594208"/>
                  <a:pt x="2993208" y="1594208"/>
                </a:cubicBezTo>
                <a:cubicBezTo>
                  <a:pt x="2993208" y="1594208"/>
                  <a:pt x="2993208" y="1594208"/>
                  <a:pt x="2993208" y="1589822"/>
                </a:cubicBezTo>
                <a:cubicBezTo>
                  <a:pt x="2984443" y="1585435"/>
                  <a:pt x="2975678" y="1576661"/>
                  <a:pt x="2966914" y="1567888"/>
                </a:cubicBezTo>
                <a:cubicBezTo>
                  <a:pt x="2966914" y="1563501"/>
                  <a:pt x="2962531" y="1559114"/>
                  <a:pt x="2966914" y="1554728"/>
                </a:cubicBezTo>
                <a:cubicBezTo>
                  <a:pt x="2971296" y="1545954"/>
                  <a:pt x="2966914" y="1541567"/>
                  <a:pt x="2962531" y="1532794"/>
                </a:cubicBezTo>
                <a:cubicBezTo>
                  <a:pt x="2953766" y="1524020"/>
                  <a:pt x="2949384" y="1510860"/>
                  <a:pt x="2945001" y="1497700"/>
                </a:cubicBezTo>
                <a:cubicBezTo>
                  <a:pt x="2940619" y="1493313"/>
                  <a:pt x="2936236" y="1488926"/>
                  <a:pt x="2927472" y="1488926"/>
                </a:cubicBezTo>
                <a:cubicBezTo>
                  <a:pt x="2914324" y="1484540"/>
                  <a:pt x="2901177" y="1488926"/>
                  <a:pt x="2888030" y="1484540"/>
                </a:cubicBezTo>
                <a:cubicBezTo>
                  <a:pt x="2888030" y="1484540"/>
                  <a:pt x="2883647" y="1484540"/>
                  <a:pt x="2879265" y="1484540"/>
                </a:cubicBezTo>
                <a:cubicBezTo>
                  <a:pt x="2874882" y="1484540"/>
                  <a:pt x="2870500" y="1484540"/>
                  <a:pt x="2866117" y="1488926"/>
                </a:cubicBezTo>
                <a:cubicBezTo>
                  <a:pt x="2848587" y="1497700"/>
                  <a:pt x="2835440" y="1488926"/>
                  <a:pt x="2822293" y="1475766"/>
                </a:cubicBezTo>
                <a:cubicBezTo>
                  <a:pt x="2817911" y="1471379"/>
                  <a:pt x="2817911" y="1462606"/>
                  <a:pt x="2817911" y="1453832"/>
                </a:cubicBezTo>
                <a:cubicBezTo>
                  <a:pt x="2822293" y="1449446"/>
                  <a:pt x="2826675" y="1445059"/>
                  <a:pt x="2826675" y="1440672"/>
                </a:cubicBezTo>
                <a:cubicBezTo>
                  <a:pt x="2835440" y="1436285"/>
                  <a:pt x="2844205" y="1427512"/>
                  <a:pt x="2848587" y="1418738"/>
                </a:cubicBezTo>
                <a:cubicBezTo>
                  <a:pt x="2852970" y="1418738"/>
                  <a:pt x="2857352" y="1418738"/>
                  <a:pt x="2857352" y="1418738"/>
                </a:cubicBezTo>
                <a:cubicBezTo>
                  <a:pt x="2866117" y="1423125"/>
                  <a:pt x="2870500" y="1427512"/>
                  <a:pt x="2879265" y="1427512"/>
                </a:cubicBezTo>
                <a:cubicBezTo>
                  <a:pt x="2888030" y="1436285"/>
                  <a:pt x="2901177" y="1436285"/>
                  <a:pt x="2914324" y="1431898"/>
                </a:cubicBezTo>
                <a:cubicBezTo>
                  <a:pt x="2927472" y="1427512"/>
                  <a:pt x="2936236" y="1423125"/>
                  <a:pt x="2949384" y="1423125"/>
                </a:cubicBezTo>
                <a:cubicBezTo>
                  <a:pt x="2953766" y="1423125"/>
                  <a:pt x="2953766" y="1418738"/>
                  <a:pt x="2953766" y="1418738"/>
                </a:cubicBezTo>
                <a:cubicBezTo>
                  <a:pt x="2940619" y="1388031"/>
                  <a:pt x="2949384" y="1388031"/>
                  <a:pt x="2966914" y="1370484"/>
                </a:cubicBezTo>
                <a:cubicBezTo>
                  <a:pt x="2980061" y="1366097"/>
                  <a:pt x="2988826" y="1357324"/>
                  <a:pt x="2997591" y="1348550"/>
                </a:cubicBezTo>
                <a:cubicBezTo>
                  <a:pt x="3001973" y="1339777"/>
                  <a:pt x="3006356" y="1335390"/>
                  <a:pt x="3015120" y="1335390"/>
                </a:cubicBezTo>
                <a:cubicBezTo>
                  <a:pt x="3019503" y="1335390"/>
                  <a:pt x="3023885" y="1326616"/>
                  <a:pt x="3023885" y="1322230"/>
                </a:cubicBezTo>
                <a:cubicBezTo>
                  <a:pt x="3023885" y="1309069"/>
                  <a:pt x="3023885" y="1295909"/>
                  <a:pt x="3028268" y="1287136"/>
                </a:cubicBezTo>
                <a:cubicBezTo>
                  <a:pt x="3028268" y="1273975"/>
                  <a:pt x="3028268" y="1265202"/>
                  <a:pt x="3015120" y="1260815"/>
                </a:cubicBezTo>
                <a:cubicBezTo>
                  <a:pt x="3015120" y="1260815"/>
                  <a:pt x="3010738" y="1256428"/>
                  <a:pt x="3010738" y="1252042"/>
                </a:cubicBezTo>
                <a:cubicBezTo>
                  <a:pt x="3010738" y="1243268"/>
                  <a:pt x="3001973" y="1238881"/>
                  <a:pt x="2993208" y="1243268"/>
                </a:cubicBezTo>
                <a:cubicBezTo>
                  <a:pt x="2988826" y="1243268"/>
                  <a:pt x="2984443" y="1243268"/>
                  <a:pt x="2984443" y="1243268"/>
                </a:cubicBezTo>
                <a:cubicBezTo>
                  <a:pt x="2980061" y="1243268"/>
                  <a:pt x="2980061" y="1243268"/>
                  <a:pt x="2975678" y="1243268"/>
                </a:cubicBezTo>
                <a:cubicBezTo>
                  <a:pt x="2975678" y="1238881"/>
                  <a:pt x="2975678" y="1234495"/>
                  <a:pt x="2980061" y="1230108"/>
                </a:cubicBezTo>
                <a:cubicBezTo>
                  <a:pt x="2980061" y="1230108"/>
                  <a:pt x="2984443" y="1230108"/>
                  <a:pt x="2988826" y="1225721"/>
                </a:cubicBezTo>
                <a:cubicBezTo>
                  <a:pt x="2993208" y="1225721"/>
                  <a:pt x="2993208" y="1221334"/>
                  <a:pt x="2988826" y="1221334"/>
                </a:cubicBezTo>
                <a:cubicBezTo>
                  <a:pt x="2988826" y="1221334"/>
                  <a:pt x="2988826" y="1216948"/>
                  <a:pt x="2988826" y="1216948"/>
                </a:cubicBezTo>
                <a:cubicBezTo>
                  <a:pt x="2975678" y="1212561"/>
                  <a:pt x="2966914" y="1221334"/>
                  <a:pt x="2958149" y="1216948"/>
                </a:cubicBezTo>
                <a:cubicBezTo>
                  <a:pt x="2953766" y="1216948"/>
                  <a:pt x="2953766" y="1212561"/>
                  <a:pt x="2953766" y="1212561"/>
                </a:cubicBezTo>
                <a:cubicBezTo>
                  <a:pt x="2953766" y="1208174"/>
                  <a:pt x="2958149" y="1203787"/>
                  <a:pt x="2958149" y="1203787"/>
                </a:cubicBezTo>
                <a:cubicBezTo>
                  <a:pt x="2962531" y="1199401"/>
                  <a:pt x="2966914" y="1199401"/>
                  <a:pt x="2971296" y="1199401"/>
                </a:cubicBezTo>
                <a:cubicBezTo>
                  <a:pt x="2975678" y="1195014"/>
                  <a:pt x="2975678" y="1190627"/>
                  <a:pt x="2971296" y="1190627"/>
                </a:cubicBezTo>
                <a:cubicBezTo>
                  <a:pt x="2962531" y="1181854"/>
                  <a:pt x="2958149" y="1168693"/>
                  <a:pt x="2953766" y="1155533"/>
                </a:cubicBezTo>
                <a:cubicBezTo>
                  <a:pt x="2953766" y="1151146"/>
                  <a:pt x="2945001" y="1146760"/>
                  <a:pt x="2945001" y="1137986"/>
                </a:cubicBezTo>
                <a:cubicBezTo>
                  <a:pt x="2945001" y="1133599"/>
                  <a:pt x="2949384" y="1129213"/>
                  <a:pt x="2953766" y="1120439"/>
                </a:cubicBezTo>
                <a:cubicBezTo>
                  <a:pt x="2953766" y="1120439"/>
                  <a:pt x="2953766" y="1120439"/>
                  <a:pt x="2953766" y="1116052"/>
                </a:cubicBezTo>
                <a:cubicBezTo>
                  <a:pt x="2953766" y="1116052"/>
                  <a:pt x="2949384" y="1111666"/>
                  <a:pt x="2949384" y="1111666"/>
                </a:cubicBezTo>
                <a:cubicBezTo>
                  <a:pt x="2940619" y="1107279"/>
                  <a:pt x="2936236" y="1102892"/>
                  <a:pt x="2927472" y="1102892"/>
                </a:cubicBezTo>
                <a:cubicBezTo>
                  <a:pt x="2927472" y="1107279"/>
                  <a:pt x="2927472" y="1111666"/>
                  <a:pt x="2927472" y="1116052"/>
                </a:cubicBezTo>
                <a:cubicBezTo>
                  <a:pt x="2927472" y="1124826"/>
                  <a:pt x="2923089" y="1133599"/>
                  <a:pt x="2914324" y="1137986"/>
                </a:cubicBezTo>
                <a:cubicBezTo>
                  <a:pt x="2905559" y="1137986"/>
                  <a:pt x="2901177" y="1137986"/>
                  <a:pt x="2896795" y="1137986"/>
                </a:cubicBezTo>
                <a:cubicBezTo>
                  <a:pt x="2892412" y="1142373"/>
                  <a:pt x="2892412" y="1146760"/>
                  <a:pt x="2888030" y="1146760"/>
                </a:cubicBezTo>
                <a:cubicBezTo>
                  <a:pt x="2883647" y="1146760"/>
                  <a:pt x="2879265" y="1146760"/>
                  <a:pt x="2879265" y="1146760"/>
                </a:cubicBezTo>
                <a:cubicBezTo>
                  <a:pt x="2870500" y="1142373"/>
                  <a:pt x="2866117" y="1133599"/>
                  <a:pt x="2861735" y="1129213"/>
                </a:cubicBezTo>
                <a:cubicBezTo>
                  <a:pt x="2857352" y="1129213"/>
                  <a:pt x="2857352" y="1129213"/>
                  <a:pt x="2852970" y="1124826"/>
                </a:cubicBezTo>
                <a:cubicBezTo>
                  <a:pt x="2852970" y="1124826"/>
                  <a:pt x="2852970" y="1124826"/>
                  <a:pt x="2848587" y="1124826"/>
                </a:cubicBezTo>
                <a:cubicBezTo>
                  <a:pt x="2835440" y="1129213"/>
                  <a:pt x="2822293" y="1116052"/>
                  <a:pt x="2804763" y="1111666"/>
                </a:cubicBezTo>
                <a:cubicBezTo>
                  <a:pt x="2804763" y="1111666"/>
                  <a:pt x="2800381" y="1116052"/>
                  <a:pt x="2795998" y="1116052"/>
                </a:cubicBezTo>
                <a:cubicBezTo>
                  <a:pt x="2787233" y="1107279"/>
                  <a:pt x="2782851" y="1107279"/>
                  <a:pt x="2774086" y="1107279"/>
                </a:cubicBezTo>
                <a:cubicBezTo>
                  <a:pt x="2769703" y="1098505"/>
                  <a:pt x="2769703" y="1094118"/>
                  <a:pt x="2760939" y="1094118"/>
                </a:cubicBezTo>
                <a:cubicBezTo>
                  <a:pt x="2747791" y="1098505"/>
                  <a:pt x="2743409" y="1089732"/>
                  <a:pt x="2734644" y="1085345"/>
                </a:cubicBezTo>
                <a:cubicBezTo>
                  <a:pt x="2734644" y="1076571"/>
                  <a:pt x="2730262" y="1072185"/>
                  <a:pt x="2721497" y="1072185"/>
                </a:cubicBezTo>
                <a:cubicBezTo>
                  <a:pt x="2721497" y="1072185"/>
                  <a:pt x="2717114" y="1072185"/>
                  <a:pt x="2712732" y="1072185"/>
                </a:cubicBezTo>
                <a:cubicBezTo>
                  <a:pt x="2703967" y="1067798"/>
                  <a:pt x="2699584" y="1067798"/>
                  <a:pt x="2695202" y="1063411"/>
                </a:cubicBezTo>
                <a:cubicBezTo>
                  <a:pt x="2690820" y="1054638"/>
                  <a:pt x="2682055" y="1050251"/>
                  <a:pt x="2682055" y="1041477"/>
                </a:cubicBezTo>
                <a:cubicBezTo>
                  <a:pt x="2682055" y="1032704"/>
                  <a:pt x="2682055" y="1028317"/>
                  <a:pt x="2682055" y="1019544"/>
                </a:cubicBezTo>
                <a:cubicBezTo>
                  <a:pt x="2682055" y="1010770"/>
                  <a:pt x="2695202" y="1001997"/>
                  <a:pt x="2703967" y="1006383"/>
                </a:cubicBezTo>
                <a:cubicBezTo>
                  <a:pt x="2708349" y="1010770"/>
                  <a:pt x="2717114" y="1015157"/>
                  <a:pt x="2721497" y="1019544"/>
                </a:cubicBezTo>
                <a:cubicBezTo>
                  <a:pt x="2725879" y="1019544"/>
                  <a:pt x="2725879" y="1019544"/>
                  <a:pt x="2730262" y="1019544"/>
                </a:cubicBezTo>
                <a:cubicBezTo>
                  <a:pt x="2730262" y="1015157"/>
                  <a:pt x="2730262" y="1010770"/>
                  <a:pt x="2730262" y="1010770"/>
                </a:cubicBezTo>
                <a:cubicBezTo>
                  <a:pt x="2725879" y="1006383"/>
                  <a:pt x="2725879" y="1006383"/>
                  <a:pt x="2721497" y="1001997"/>
                </a:cubicBezTo>
                <a:cubicBezTo>
                  <a:pt x="2712732" y="997610"/>
                  <a:pt x="2703967" y="993223"/>
                  <a:pt x="2695202" y="993223"/>
                </a:cubicBezTo>
                <a:cubicBezTo>
                  <a:pt x="2682055" y="988836"/>
                  <a:pt x="2677672" y="980063"/>
                  <a:pt x="2682055" y="971289"/>
                </a:cubicBezTo>
                <a:cubicBezTo>
                  <a:pt x="2690820" y="953742"/>
                  <a:pt x="2695202" y="931809"/>
                  <a:pt x="2712732" y="918648"/>
                </a:cubicBezTo>
                <a:cubicBezTo>
                  <a:pt x="2717114" y="918648"/>
                  <a:pt x="2717114" y="909875"/>
                  <a:pt x="2717114" y="905488"/>
                </a:cubicBezTo>
                <a:cubicBezTo>
                  <a:pt x="2721497" y="901101"/>
                  <a:pt x="2725879" y="896715"/>
                  <a:pt x="2725879" y="892328"/>
                </a:cubicBezTo>
                <a:cubicBezTo>
                  <a:pt x="2730262" y="892328"/>
                  <a:pt x="2730262" y="887941"/>
                  <a:pt x="2730262" y="887941"/>
                </a:cubicBezTo>
                <a:cubicBezTo>
                  <a:pt x="2747791" y="879168"/>
                  <a:pt x="2756556" y="857234"/>
                  <a:pt x="2769703" y="844073"/>
                </a:cubicBezTo>
                <a:cubicBezTo>
                  <a:pt x="2782851" y="839687"/>
                  <a:pt x="2791616" y="830913"/>
                  <a:pt x="2800381" y="822140"/>
                </a:cubicBezTo>
                <a:cubicBezTo>
                  <a:pt x="2811337" y="815560"/>
                  <a:pt x="2823388" y="811173"/>
                  <a:pt x="2835988" y="809528"/>
                </a:cubicBezTo>
                <a:close/>
                <a:moveTo>
                  <a:pt x="2585641" y="808980"/>
                </a:moveTo>
                <a:cubicBezTo>
                  <a:pt x="2590024" y="808980"/>
                  <a:pt x="2590024" y="813366"/>
                  <a:pt x="2590024" y="813366"/>
                </a:cubicBezTo>
                <a:cubicBezTo>
                  <a:pt x="2590024" y="817753"/>
                  <a:pt x="2585641" y="822140"/>
                  <a:pt x="2585641" y="817753"/>
                </a:cubicBezTo>
                <a:cubicBezTo>
                  <a:pt x="2581259" y="817753"/>
                  <a:pt x="2581259" y="813366"/>
                  <a:pt x="2581259" y="813366"/>
                </a:cubicBezTo>
                <a:cubicBezTo>
                  <a:pt x="2581259" y="808980"/>
                  <a:pt x="2585641" y="808980"/>
                  <a:pt x="2585641" y="808980"/>
                </a:cubicBezTo>
                <a:close/>
                <a:moveTo>
                  <a:pt x="6670077" y="787046"/>
                </a:moveTo>
                <a:cubicBezTo>
                  <a:pt x="6674459" y="791432"/>
                  <a:pt x="6674459" y="791432"/>
                  <a:pt x="6674459" y="795819"/>
                </a:cubicBezTo>
                <a:cubicBezTo>
                  <a:pt x="6670077" y="795819"/>
                  <a:pt x="6670077" y="795819"/>
                  <a:pt x="6670077" y="795819"/>
                </a:cubicBezTo>
                <a:cubicBezTo>
                  <a:pt x="6665694" y="795819"/>
                  <a:pt x="6665694" y="791432"/>
                  <a:pt x="6665694" y="791432"/>
                </a:cubicBezTo>
                <a:cubicBezTo>
                  <a:pt x="6665694" y="791432"/>
                  <a:pt x="6670077" y="787046"/>
                  <a:pt x="6670077" y="787046"/>
                </a:cubicBezTo>
                <a:close/>
                <a:moveTo>
                  <a:pt x="1411147" y="787046"/>
                </a:moveTo>
                <a:cubicBezTo>
                  <a:pt x="1411147" y="787046"/>
                  <a:pt x="1415529" y="787046"/>
                  <a:pt x="1415529" y="787046"/>
                </a:cubicBezTo>
                <a:cubicBezTo>
                  <a:pt x="1415529" y="787046"/>
                  <a:pt x="1415529" y="791432"/>
                  <a:pt x="1415529" y="791432"/>
                </a:cubicBezTo>
                <a:cubicBezTo>
                  <a:pt x="1415529" y="791432"/>
                  <a:pt x="1415529" y="791432"/>
                  <a:pt x="1411147" y="791432"/>
                </a:cubicBezTo>
                <a:cubicBezTo>
                  <a:pt x="1411147" y="791432"/>
                  <a:pt x="1406764" y="791432"/>
                  <a:pt x="1406764" y="791432"/>
                </a:cubicBezTo>
                <a:cubicBezTo>
                  <a:pt x="1406764" y="791432"/>
                  <a:pt x="1406764" y="787046"/>
                  <a:pt x="1411147" y="787046"/>
                </a:cubicBezTo>
                <a:close/>
                <a:moveTo>
                  <a:pt x="5171282" y="738791"/>
                </a:moveTo>
                <a:cubicBezTo>
                  <a:pt x="5171282" y="743178"/>
                  <a:pt x="5175664" y="743178"/>
                  <a:pt x="5175664" y="743178"/>
                </a:cubicBezTo>
                <a:cubicBezTo>
                  <a:pt x="5180047" y="743178"/>
                  <a:pt x="5180047" y="743178"/>
                  <a:pt x="5180047" y="743178"/>
                </a:cubicBezTo>
                <a:cubicBezTo>
                  <a:pt x="5184429" y="743178"/>
                  <a:pt x="5184429" y="738791"/>
                  <a:pt x="5180047" y="738791"/>
                </a:cubicBezTo>
                <a:cubicBezTo>
                  <a:pt x="5175664" y="738791"/>
                  <a:pt x="5171282" y="738791"/>
                  <a:pt x="5171282" y="738791"/>
                </a:cubicBezTo>
                <a:close/>
                <a:moveTo>
                  <a:pt x="4478856" y="730018"/>
                </a:moveTo>
                <a:cubicBezTo>
                  <a:pt x="4483239" y="730018"/>
                  <a:pt x="4483239" y="730018"/>
                  <a:pt x="4483239" y="730018"/>
                </a:cubicBezTo>
                <a:cubicBezTo>
                  <a:pt x="4478856" y="734405"/>
                  <a:pt x="4478856" y="734405"/>
                  <a:pt x="4478856" y="734405"/>
                </a:cubicBezTo>
                <a:cubicBezTo>
                  <a:pt x="4478856" y="734405"/>
                  <a:pt x="4474473" y="734405"/>
                  <a:pt x="4474473" y="734405"/>
                </a:cubicBezTo>
                <a:cubicBezTo>
                  <a:pt x="4478856" y="730018"/>
                  <a:pt x="4478856" y="730018"/>
                  <a:pt x="4478856" y="730018"/>
                </a:cubicBezTo>
                <a:close/>
                <a:moveTo>
                  <a:pt x="5180047" y="725631"/>
                </a:moveTo>
                <a:cubicBezTo>
                  <a:pt x="5180047" y="725631"/>
                  <a:pt x="5180047" y="725631"/>
                  <a:pt x="5184429" y="730018"/>
                </a:cubicBezTo>
                <a:lnTo>
                  <a:pt x="5184429" y="725631"/>
                </a:lnTo>
                <a:cubicBezTo>
                  <a:pt x="5184429" y="725631"/>
                  <a:pt x="5184429" y="725631"/>
                  <a:pt x="5180047" y="725631"/>
                </a:cubicBezTo>
                <a:close/>
                <a:moveTo>
                  <a:pt x="2572494" y="725631"/>
                </a:moveTo>
                <a:cubicBezTo>
                  <a:pt x="2581259" y="721244"/>
                  <a:pt x="2594406" y="721244"/>
                  <a:pt x="2603171" y="725631"/>
                </a:cubicBezTo>
                <a:cubicBezTo>
                  <a:pt x="2603171" y="725631"/>
                  <a:pt x="2607553" y="725631"/>
                  <a:pt x="2607553" y="725631"/>
                </a:cubicBezTo>
                <a:cubicBezTo>
                  <a:pt x="2603171" y="730018"/>
                  <a:pt x="2603171" y="734405"/>
                  <a:pt x="2603171" y="734405"/>
                </a:cubicBezTo>
                <a:cubicBezTo>
                  <a:pt x="2598788" y="734405"/>
                  <a:pt x="2594406" y="738791"/>
                  <a:pt x="2590024" y="738791"/>
                </a:cubicBezTo>
                <a:cubicBezTo>
                  <a:pt x="2581259" y="743178"/>
                  <a:pt x="2568111" y="738791"/>
                  <a:pt x="2559346" y="738791"/>
                </a:cubicBezTo>
                <a:cubicBezTo>
                  <a:pt x="2559346" y="730018"/>
                  <a:pt x="2563729" y="725631"/>
                  <a:pt x="2572494" y="725631"/>
                </a:cubicBezTo>
                <a:close/>
                <a:moveTo>
                  <a:pt x="2541817" y="725631"/>
                </a:moveTo>
                <a:cubicBezTo>
                  <a:pt x="2541817" y="725631"/>
                  <a:pt x="2546199" y="730018"/>
                  <a:pt x="2550582" y="730018"/>
                </a:cubicBezTo>
                <a:cubicBezTo>
                  <a:pt x="2554964" y="734405"/>
                  <a:pt x="2554964" y="734405"/>
                  <a:pt x="2559346" y="738791"/>
                </a:cubicBezTo>
                <a:cubicBezTo>
                  <a:pt x="2563729" y="738791"/>
                  <a:pt x="2568111" y="743178"/>
                  <a:pt x="2572494" y="743178"/>
                </a:cubicBezTo>
                <a:cubicBezTo>
                  <a:pt x="2581259" y="743178"/>
                  <a:pt x="2590024" y="743178"/>
                  <a:pt x="2598788" y="743178"/>
                </a:cubicBezTo>
                <a:cubicBezTo>
                  <a:pt x="2603171" y="747565"/>
                  <a:pt x="2607553" y="747565"/>
                  <a:pt x="2607553" y="756338"/>
                </a:cubicBezTo>
                <a:cubicBezTo>
                  <a:pt x="2611936" y="760725"/>
                  <a:pt x="2607553" y="765112"/>
                  <a:pt x="2603171" y="769499"/>
                </a:cubicBezTo>
                <a:cubicBezTo>
                  <a:pt x="2598788" y="773885"/>
                  <a:pt x="2594406" y="773885"/>
                  <a:pt x="2594406" y="782659"/>
                </a:cubicBezTo>
                <a:cubicBezTo>
                  <a:pt x="2594406" y="787046"/>
                  <a:pt x="2590024" y="791432"/>
                  <a:pt x="2581259" y="791432"/>
                </a:cubicBezTo>
                <a:cubicBezTo>
                  <a:pt x="2576876" y="795819"/>
                  <a:pt x="2568111" y="800206"/>
                  <a:pt x="2563729" y="800206"/>
                </a:cubicBezTo>
                <a:cubicBezTo>
                  <a:pt x="2559346" y="804593"/>
                  <a:pt x="2559346" y="804593"/>
                  <a:pt x="2559346" y="804593"/>
                </a:cubicBezTo>
                <a:cubicBezTo>
                  <a:pt x="2568111" y="808980"/>
                  <a:pt x="2572494" y="813366"/>
                  <a:pt x="2576876" y="822140"/>
                </a:cubicBezTo>
                <a:cubicBezTo>
                  <a:pt x="2576876" y="830913"/>
                  <a:pt x="2581259" y="835300"/>
                  <a:pt x="2581259" y="839687"/>
                </a:cubicBezTo>
                <a:cubicBezTo>
                  <a:pt x="2585641" y="852847"/>
                  <a:pt x="2581259" y="861621"/>
                  <a:pt x="2576876" y="866007"/>
                </a:cubicBezTo>
                <a:cubicBezTo>
                  <a:pt x="2568111" y="874781"/>
                  <a:pt x="2559346" y="887941"/>
                  <a:pt x="2554964" y="901101"/>
                </a:cubicBezTo>
                <a:cubicBezTo>
                  <a:pt x="2554964" y="901101"/>
                  <a:pt x="2554964" y="905488"/>
                  <a:pt x="2550582" y="905488"/>
                </a:cubicBezTo>
                <a:cubicBezTo>
                  <a:pt x="2541817" y="909875"/>
                  <a:pt x="2537434" y="914262"/>
                  <a:pt x="2528669" y="918648"/>
                </a:cubicBezTo>
                <a:cubicBezTo>
                  <a:pt x="2524287" y="918648"/>
                  <a:pt x="2515522" y="923035"/>
                  <a:pt x="2506757" y="927422"/>
                </a:cubicBezTo>
                <a:cubicBezTo>
                  <a:pt x="2502375" y="927422"/>
                  <a:pt x="2497992" y="936195"/>
                  <a:pt x="2489227" y="940582"/>
                </a:cubicBezTo>
                <a:cubicBezTo>
                  <a:pt x="2484845" y="944969"/>
                  <a:pt x="2480463" y="940582"/>
                  <a:pt x="2476080" y="940582"/>
                </a:cubicBezTo>
                <a:cubicBezTo>
                  <a:pt x="2471698" y="931809"/>
                  <a:pt x="2467315" y="923035"/>
                  <a:pt x="2467315" y="914262"/>
                </a:cubicBezTo>
                <a:cubicBezTo>
                  <a:pt x="2467315" y="896715"/>
                  <a:pt x="2458550" y="883554"/>
                  <a:pt x="2454168" y="866007"/>
                </a:cubicBezTo>
                <a:cubicBezTo>
                  <a:pt x="2454168" y="857234"/>
                  <a:pt x="2445403" y="848460"/>
                  <a:pt x="2436638" y="848460"/>
                </a:cubicBezTo>
                <a:cubicBezTo>
                  <a:pt x="2432255" y="844073"/>
                  <a:pt x="2432255" y="844073"/>
                  <a:pt x="2432255" y="839687"/>
                </a:cubicBezTo>
                <a:cubicBezTo>
                  <a:pt x="2432255" y="826527"/>
                  <a:pt x="2432255" y="817753"/>
                  <a:pt x="2436638" y="808980"/>
                </a:cubicBezTo>
                <a:cubicBezTo>
                  <a:pt x="2436638" y="791432"/>
                  <a:pt x="2445403" y="782659"/>
                  <a:pt x="2458550" y="782659"/>
                </a:cubicBezTo>
                <a:cubicBezTo>
                  <a:pt x="2467315" y="782659"/>
                  <a:pt x="2471698" y="787046"/>
                  <a:pt x="2471698" y="791432"/>
                </a:cubicBezTo>
                <a:cubicBezTo>
                  <a:pt x="2476080" y="800206"/>
                  <a:pt x="2476080" y="808980"/>
                  <a:pt x="2484845" y="813366"/>
                </a:cubicBezTo>
                <a:cubicBezTo>
                  <a:pt x="2484845" y="817753"/>
                  <a:pt x="2493610" y="817753"/>
                  <a:pt x="2493610" y="813366"/>
                </a:cubicBezTo>
                <a:cubicBezTo>
                  <a:pt x="2502375" y="800206"/>
                  <a:pt x="2506757" y="791432"/>
                  <a:pt x="2497992" y="778272"/>
                </a:cubicBezTo>
                <a:cubicBezTo>
                  <a:pt x="2493610" y="773885"/>
                  <a:pt x="2493610" y="769499"/>
                  <a:pt x="2493610" y="765112"/>
                </a:cubicBezTo>
                <a:cubicBezTo>
                  <a:pt x="2493610" y="765112"/>
                  <a:pt x="2493610" y="760725"/>
                  <a:pt x="2493610" y="756338"/>
                </a:cubicBezTo>
                <a:cubicBezTo>
                  <a:pt x="2502375" y="751952"/>
                  <a:pt x="2511140" y="747565"/>
                  <a:pt x="2511140" y="738791"/>
                </a:cubicBezTo>
                <a:cubicBezTo>
                  <a:pt x="2515522" y="734405"/>
                  <a:pt x="2519904" y="734405"/>
                  <a:pt x="2519904" y="730018"/>
                </a:cubicBezTo>
                <a:cubicBezTo>
                  <a:pt x="2528669" y="730018"/>
                  <a:pt x="2533052" y="725631"/>
                  <a:pt x="2541817" y="725631"/>
                </a:cubicBezTo>
                <a:close/>
                <a:moveTo>
                  <a:pt x="6694728" y="711374"/>
                </a:moveTo>
                <a:cubicBezTo>
                  <a:pt x="6696372" y="710278"/>
                  <a:pt x="6698563" y="710278"/>
                  <a:pt x="6700754" y="712471"/>
                </a:cubicBezTo>
                <a:cubicBezTo>
                  <a:pt x="6700754" y="712471"/>
                  <a:pt x="6705136" y="716858"/>
                  <a:pt x="6705136" y="716858"/>
                </a:cubicBezTo>
                <a:cubicBezTo>
                  <a:pt x="6705136" y="725631"/>
                  <a:pt x="6700754" y="725631"/>
                  <a:pt x="6696372" y="725631"/>
                </a:cubicBezTo>
                <a:cubicBezTo>
                  <a:pt x="6691989" y="725631"/>
                  <a:pt x="6691989" y="721244"/>
                  <a:pt x="6691989" y="716858"/>
                </a:cubicBezTo>
                <a:cubicBezTo>
                  <a:pt x="6691989" y="714664"/>
                  <a:pt x="6693085" y="712471"/>
                  <a:pt x="6694728" y="711374"/>
                </a:cubicBezTo>
                <a:close/>
                <a:moveTo>
                  <a:pt x="7923455" y="694924"/>
                </a:moveTo>
                <a:cubicBezTo>
                  <a:pt x="7927837" y="699311"/>
                  <a:pt x="7927837" y="699311"/>
                  <a:pt x="7932220" y="699311"/>
                </a:cubicBezTo>
                <a:cubicBezTo>
                  <a:pt x="7932220" y="699311"/>
                  <a:pt x="7927837" y="694924"/>
                  <a:pt x="7927837" y="694924"/>
                </a:cubicBezTo>
                <a:cubicBezTo>
                  <a:pt x="7927837" y="694924"/>
                  <a:pt x="7927837" y="694924"/>
                  <a:pt x="7923455" y="694924"/>
                </a:cubicBezTo>
                <a:close/>
                <a:moveTo>
                  <a:pt x="2625083" y="686150"/>
                </a:moveTo>
                <a:cubicBezTo>
                  <a:pt x="2625083" y="686150"/>
                  <a:pt x="2625083" y="686150"/>
                  <a:pt x="2625083" y="690537"/>
                </a:cubicBezTo>
                <a:lnTo>
                  <a:pt x="2620701" y="690537"/>
                </a:lnTo>
                <a:cubicBezTo>
                  <a:pt x="2620701" y="690537"/>
                  <a:pt x="2620701" y="690537"/>
                  <a:pt x="2625083" y="686150"/>
                </a:cubicBezTo>
                <a:close/>
                <a:moveTo>
                  <a:pt x="3102769" y="677377"/>
                </a:moveTo>
                <a:cubicBezTo>
                  <a:pt x="3102769" y="681764"/>
                  <a:pt x="3102769" y="686150"/>
                  <a:pt x="3102769" y="686150"/>
                </a:cubicBezTo>
                <a:cubicBezTo>
                  <a:pt x="3098387" y="690537"/>
                  <a:pt x="3098387" y="690537"/>
                  <a:pt x="3094004" y="690537"/>
                </a:cubicBezTo>
                <a:cubicBezTo>
                  <a:pt x="3089622" y="690537"/>
                  <a:pt x="3089622" y="681764"/>
                  <a:pt x="3094004" y="681764"/>
                </a:cubicBezTo>
                <a:cubicBezTo>
                  <a:pt x="3094004" y="677377"/>
                  <a:pt x="3098387" y="677377"/>
                  <a:pt x="3102769" y="677377"/>
                </a:cubicBezTo>
                <a:close/>
                <a:moveTo>
                  <a:pt x="2164927" y="677377"/>
                </a:moveTo>
                <a:cubicBezTo>
                  <a:pt x="2169309" y="677377"/>
                  <a:pt x="2169309" y="681764"/>
                  <a:pt x="2173692" y="681764"/>
                </a:cubicBezTo>
                <a:cubicBezTo>
                  <a:pt x="2178074" y="686150"/>
                  <a:pt x="2182456" y="694924"/>
                  <a:pt x="2178074" y="703697"/>
                </a:cubicBezTo>
                <a:cubicBezTo>
                  <a:pt x="2173692" y="712471"/>
                  <a:pt x="2164927" y="716858"/>
                  <a:pt x="2160544" y="725631"/>
                </a:cubicBezTo>
                <a:cubicBezTo>
                  <a:pt x="2156162" y="734405"/>
                  <a:pt x="2156162" y="734405"/>
                  <a:pt x="2160544" y="734405"/>
                </a:cubicBezTo>
                <a:cubicBezTo>
                  <a:pt x="2164927" y="734405"/>
                  <a:pt x="2169309" y="734405"/>
                  <a:pt x="2169309" y="734405"/>
                </a:cubicBezTo>
                <a:cubicBezTo>
                  <a:pt x="2173692" y="730018"/>
                  <a:pt x="2178074" y="725631"/>
                  <a:pt x="2182456" y="721244"/>
                </a:cubicBezTo>
                <a:cubicBezTo>
                  <a:pt x="2191221" y="716858"/>
                  <a:pt x="2195604" y="716858"/>
                  <a:pt x="2204369" y="725631"/>
                </a:cubicBezTo>
                <a:cubicBezTo>
                  <a:pt x="2213133" y="730018"/>
                  <a:pt x="2221898" y="738791"/>
                  <a:pt x="2226281" y="747565"/>
                </a:cubicBezTo>
                <a:cubicBezTo>
                  <a:pt x="2226281" y="751952"/>
                  <a:pt x="2226281" y="760725"/>
                  <a:pt x="2221898" y="760725"/>
                </a:cubicBezTo>
                <a:cubicBezTo>
                  <a:pt x="2217516" y="765112"/>
                  <a:pt x="2208751" y="769499"/>
                  <a:pt x="2204369" y="769499"/>
                </a:cubicBezTo>
                <a:cubicBezTo>
                  <a:pt x="2204369" y="773885"/>
                  <a:pt x="2199986" y="773885"/>
                  <a:pt x="2199986" y="773885"/>
                </a:cubicBezTo>
                <a:cubicBezTo>
                  <a:pt x="2199986" y="773885"/>
                  <a:pt x="2199986" y="773885"/>
                  <a:pt x="2204369" y="773885"/>
                </a:cubicBezTo>
                <a:cubicBezTo>
                  <a:pt x="2217516" y="773885"/>
                  <a:pt x="2226281" y="773885"/>
                  <a:pt x="2239428" y="778272"/>
                </a:cubicBezTo>
                <a:cubicBezTo>
                  <a:pt x="2243811" y="778272"/>
                  <a:pt x="2243811" y="778272"/>
                  <a:pt x="2248193" y="773885"/>
                </a:cubicBezTo>
                <a:cubicBezTo>
                  <a:pt x="2248193" y="765112"/>
                  <a:pt x="2248193" y="756338"/>
                  <a:pt x="2252576" y="747565"/>
                </a:cubicBezTo>
                <a:cubicBezTo>
                  <a:pt x="2252576" y="743178"/>
                  <a:pt x="2261340" y="738791"/>
                  <a:pt x="2265723" y="743178"/>
                </a:cubicBezTo>
                <a:cubicBezTo>
                  <a:pt x="2265723" y="747565"/>
                  <a:pt x="2270105" y="747565"/>
                  <a:pt x="2270105" y="751952"/>
                </a:cubicBezTo>
                <a:cubicBezTo>
                  <a:pt x="2278870" y="773885"/>
                  <a:pt x="2274487" y="791432"/>
                  <a:pt x="2270105" y="808980"/>
                </a:cubicBezTo>
                <a:cubicBezTo>
                  <a:pt x="2261340" y="822140"/>
                  <a:pt x="2261340" y="835300"/>
                  <a:pt x="2256958" y="848460"/>
                </a:cubicBezTo>
                <a:cubicBezTo>
                  <a:pt x="2256958" y="852847"/>
                  <a:pt x="2256958" y="857234"/>
                  <a:pt x="2261340" y="857234"/>
                </a:cubicBezTo>
                <a:cubicBezTo>
                  <a:pt x="2265723" y="857234"/>
                  <a:pt x="2270105" y="857234"/>
                  <a:pt x="2270105" y="852847"/>
                </a:cubicBezTo>
                <a:cubicBezTo>
                  <a:pt x="2270105" y="852847"/>
                  <a:pt x="2274487" y="852847"/>
                  <a:pt x="2274487" y="848460"/>
                </a:cubicBezTo>
                <a:cubicBezTo>
                  <a:pt x="2278870" y="830913"/>
                  <a:pt x="2283252" y="813366"/>
                  <a:pt x="2292017" y="800206"/>
                </a:cubicBezTo>
                <a:cubicBezTo>
                  <a:pt x="2296400" y="787046"/>
                  <a:pt x="2300782" y="769499"/>
                  <a:pt x="2305165" y="751952"/>
                </a:cubicBezTo>
                <a:cubicBezTo>
                  <a:pt x="2309547" y="747565"/>
                  <a:pt x="2313930" y="743178"/>
                  <a:pt x="2318312" y="734405"/>
                </a:cubicBezTo>
                <a:cubicBezTo>
                  <a:pt x="2322695" y="730018"/>
                  <a:pt x="2327077" y="721244"/>
                  <a:pt x="2340224" y="730018"/>
                </a:cubicBezTo>
                <a:cubicBezTo>
                  <a:pt x="2340224" y="730018"/>
                  <a:pt x="2344607" y="734405"/>
                  <a:pt x="2348989" y="734405"/>
                </a:cubicBezTo>
                <a:cubicBezTo>
                  <a:pt x="2357754" y="734405"/>
                  <a:pt x="2357754" y="738791"/>
                  <a:pt x="2362136" y="747565"/>
                </a:cubicBezTo>
                <a:cubicBezTo>
                  <a:pt x="2362136" y="747565"/>
                  <a:pt x="2362136" y="751952"/>
                  <a:pt x="2366519" y="751952"/>
                </a:cubicBezTo>
                <a:cubicBezTo>
                  <a:pt x="2362136" y="743178"/>
                  <a:pt x="2366519" y="734405"/>
                  <a:pt x="2362136" y="725631"/>
                </a:cubicBezTo>
                <a:cubicBezTo>
                  <a:pt x="2362136" y="721244"/>
                  <a:pt x="2357754" y="716858"/>
                  <a:pt x="2366519" y="708084"/>
                </a:cubicBezTo>
                <a:cubicBezTo>
                  <a:pt x="2370901" y="703697"/>
                  <a:pt x="2379666" y="699311"/>
                  <a:pt x="2388431" y="699311"/>
                </a:cubicBezTo>
                <a:cubicBezTo>
                  <a:pt x="2397196" y="699311"/>
                  <a:pt x="2401579" y="703697"/>
                  <a:pt x="2410343" y="708084"/>
                </a:cubicBezTo>
                <a:cubicBezTo>
                  <a:pt x="2423491" y="708084"/>
                  <a:pt x="2427873" y="716858"/>
                  <a:pt x="2427873" y="730018"/>
                </a:cubicBezTo>
                <a:cubicBezTo>
                  <a:pt x="2427873" y="734405"/>
                  <a:pt x="2427873" y="743178"/>
                  <a:pt x="2423491" y="743178"/>
                </a:cubicBezTo>
                <a:cubicBezTo>
                  <a:pt x="2410343" y="756338"/>
                  <a:pt x="2397196" y="769499"/>
                  <a:pt x="2379666" y="778272"/>
                </a:cubicBezTo>
                <a:cubicBezTo>
                  <a:pt x="2375284" y="782659"/>
                  <a:pt x="2370901" y="787046"/>
                  <a:pt x="2366519" y="791432"/>
                </a:cubicBezTo>
                <a:cubicBezTo>
                  <a:pt x="2362136" y="808980"/>
                  <a:pt x="2353371" y="826527"/>
                  <a:pt x="2344607" y="844073"/>
                </a:cubicBezTo>
                <a:cubicBezTo>
                  <a:pt x="2344607" y="852847"/>
                  <a:pt x="2344607" y="857234"/>
                  <a:pt x="2344607" y="866007"/>
                </a:cubicBezTo>
                <a:cubicBezTo>
                  <a:pt x="2344607" y="879168"/>
                  <a:pt x="2340224" y="892328"/>
                  <a:pt x="2327077" y="905488"/>
                </a:cubicBezTo>
                <a:cubicBezTo>
                  <a:pt x="2322695" y="909875"/>
                  <a:pt x="2322695" y="914262"/>
                  <a:pt x="2322695" y="923035"/>
                </a:cubicBezTo>
                <a:cubicBezTo>
                  <a:pt x="2327077" y="931809"/>
                  <a:pt x="2327077" y="944969"/>
                  <a:pt x="2335842" y="949356"/>
                </a:cubicBezTo>
                <a:cubicBezTo>
                  <a:pt x="2344607" y="958129"/>
                  <a:pt x="2348989" y="962516"/>
                  <a:pt x="2348989" y="971289"/>
                </a:cubicBezTo>
                <a:cubicBezTo>
                  <a:pt x="2353371" y="980063"/>
                  <a:pt x="2353371" y="984450"/>
                  <a:pt x="2362136" y="993223"/>
                </a:cubicBezTo>
                <a:cubicBezTo>
                  <a:pt x="2366519" y="997610"/>
                  <a:pt x="2366519" y="997610"/>
                  <a:pt x="2370901" y="1001997"/>
                </a:cubicBezTo>
                <a:cubicBezTo>
                  <a:pt x="2375284" y="1010770"/>
                  <a:pt x="2375284" y="1019544"/>
                  <a:pt x="2370901" y="1023930"/>
                </a:cubicBezTo>
                <a:cubicBezTo>
                  <a:pt x="2366519" y="1037091"/>
                  <a:pt x="2362136" y="1041477"/>
                  <a:pt x="2348989" y="1045864"/>
                </a:cubicBezTo>
                <a:cubicBezTo>
                  <a:pt x="2344607" y="1037091"/>
                  <a:pt x="2335842" y="1037091"/>
                  <a:pt x="2331459" y="1028317"/>
                </a:cubicBezTo>
                <a:cubicBezTo>
                  <a:pt x="2327077" y="1023930"/>
                  <a:pt x="2322695" y="1028317"/>
                  <a:pt x="2318312" y="1028317"/>
                </a:cubicBezTo>
                <a:cubicBezTo>
                  <a:pt x="2318312" y="1032704"/>
                  <a:pt x="2313930" y="1037091"/>
                  <a:pt x="2313930" y="1037091"/>
                </a:cubicBezTo>
                <a:cubicBezTo>
                  <a:pt x="2322695" y="1050251"/>
                  <a:pt x="2322695" y="1059024"/>
                  <a:pt x="2318312" y="1072185"/>
                </a:cubicBezTo>
                <a:cubicBezTo>
                  <a:pt x="2313930" y="1080958"/>
                  <a:pt x="2309547" y="1080958"/>
                  <a:pt x="2305165" y="1085345"/>
                </a:cubicBezTo>
                <a:cubicBezTo>
                  <a:pt x="2292017" y="1089732"/>
                  <a:pt x="2278870" y="1089732"/>
                  <a:pt x="2265723" y="1085345"/>
                </a:cubicBezTo>
                <a:cubicBezTo>
                  <a:pt x="2252576" y="1080958"/>
                  <a:pt x="2239428" y="1076571"/>
                  <a:pt x="2230663" y="1076571"/>
                </a:cubicBezTo>
                <a:cubicBezTo>
                  <a:pt x="2226281" y="1072185"/>
                  <a:pt x="2226281" y="1072185"/>
                  <a:pt x="2226281" y="1072185"/>
                </a:cubicBezTo>
                <a:cubicBezTo>
                  <a:pt x="2221898" y="1067798"/>
                  <a:pt x="2226281" y="1054638"/>
                  <a:pt x="2217516" y="1054638"/>
                </a:cubicBezTo>
                <a:cubicBezTo>
                  <a:pt x="2208751" y="1050251"/>
                  <a:pt x="2204369" y="1045864"/>
                  <a:pt x="2204369" y="1041477"/>
                </a:cubicBezTo>
                <a:cubicBezTo>
                  <a:pt x="2204369" y="1037091"/>
                  <a:pt x="2199986" y="1037091"/>
                  <a:pt x="2199986" y="1037091"/>
                </a:cubicBezTo>
                <a:cubicBezTo>
                  <a:pt x="2199986" y="1032704"/>
                  <a:pt x="2195604" y="1032704"/>
                  <a:pt x="2195604" y="1032704"/>
                </a:cubicBezTo>
                <a:cubicBezTo>
                  <a:pt x="2191221" y="1037091"/>
                  <a:pt x="2186839" y="1037091"/>
                  <a:pt x="2182456" y="1041477"/>
                </a:cubicBezTo>
                <a:cubicBezTo>
                  <a:pt x="2173692" y="1045864"/>
                  <a:pt x="2164927" y="1050251"/>
                  <a:pt x="2151779" y="1050251"/>
                </a:cubicBezTo>
                <a:cubicBezTo>
                  <a:pt x="2143014" y="1045864"/>
                  <a:pt x="2134250" y="1050251"/>
                  <a:pt x="2125485" y="1054638"/>
                </a:cubicBezTo>
                <a:cubicBezTo>
                  <a:pt x="2121102" y="1059024"/>
                  <a:pt x="2116720" y="1059024"/>
                  <a:pt x="2107955" y="1063411"/>
                </a:cubicBezTo>
                <a:cubicBezTo>
                  <a:pt x="2099190" y="1067798"/>
                  <a:pt x="2090425" y="1067798"/>
                  <a:pt x="2081660" y="1067798"/>
                </a:cubicBezTo>
                <a:cubicBezTo>
                  <a:pt x="2064130" y="1059024"/>
                  <a:pt x="2046601" y="1063411"/>
                  <a:pt x="2029071" y="1063411"/>
                </a:cubicBezTo>
                <a:cubicBezTo>
                  <a:pt x="2024688" y="1059024"/>
                  <a:pt x="2020306" y="1063411"/>
                  <a:pt x="2015924" y="1059024"/>
                </a:cubicBezTo>
                <a:cubicBezTo>
                  <a:pt x="2015924" y="1059024"/>
                  <a:pt x="2011541" y="1059024"/>
                  <a:pt x="2011541" y="1054638"/>
                </a:cubicBezTo>
                <a:cubicBezTo>
                  <a:pt x="2007159" y="1050251"/>
                  <a:pt x="2007159" y="1041477"/>
                  <a:pt x="2007159" y="1032704"/>
                </a:cubicBezTo>
                <a:cubicBezTo>
                  <a:pt x="2002776" y="1028317"/>
                  <a:pt x="2007159" y="1028317"/>
                  <a:pt x="2007159" y="1023930"/>
                </a:cubicBezTo>
                <a:cubicBezTo>
                  <a:pt x="2011541" y="1015157"/>
                  <a:pt x="2015924" y="1010770"/>
                  <a:pt x="2015924" y="1006383"/>
                </a:cubicBezTo>
                <a:cubicBezTo>
                  <a:pt x="2015924" y="1001997"/>
                  <a:pt x="2011541" y="997610"/>
                  <a:pt x="2011541" y="997610"/>
                </a:cubicBezTo>
                <a:cubicBezTo>
                  <a:pt x="2002776" y="993223"/>
                  <a:pt x="1994011" y="988836"/>
                  <a:pt x="1985247" y="988836"/>
                </a:cubicBezTo>
                <a:cubicBezTo>
                  <a:pt x="1967717" y="984450"/>
                  <a:pt x="1958952" y="971289"/>
                  <a:pt x="1958952" y="949356"/>
                </a:cubicBezTo>
                <a:cubicBezTo>
                  <a:pt x="1954569" y="940582"/>
                  <a:pt x="1958952" y="931809"/>
                  <a:pt x="1963334" y="923035"/>
                </a:cubicBezTo>
                <a:cubicBezTo>
                  <a:pt x="1963334" y="914262"/>
                  <a:pt x="1967717" y="909875"/>
                  <a:pt x="1976482" y="905488"/>
                </a:cubicBezTo>
                <a:cubicBezTo>
                  <a:pt x="1994011" y="905488"/>
                  <a:pt x="2015924" y="905488"/>
                  <a:pt x="2033453" y="909875"/>
                </a:cubicBezTo>
                <a:cubicBezTo>
                  <a:pt x="2037836" y="909875"/>
                  <a:pt x="2046601" y="914262"/>
                  <a:pt x="2050983" y="918648"/>
                </a:cubicBezTo>
                <a:cubicBezTo>
                  <a:pt x="2068513" y="923035"/>
                  <a:pt x="2086043" y="931809"/>
                  <a:pt x="2107955" y="931809"/>
                </a:cubicBezTo>
                <a:cubicBezTo>
                  <a:pt x="2107955" y="931809"/>
                  <a:pt x="2107955" y="931809"/>
                  <a:pt x="2112337" y="931809"/>
                </a:cubicBezTo>
                <a:cubicBezTo>
                  <a:pt x="2112337" y="931809"/>
                  <a:pt x="2112337" y="931809"/>
                  <a:pt x="2112337" y="927422"/>
                </a:cubicBezTo>
                <a:cubicBezTo>
                  <a:pt x="2103573" y="909875"/>
                  <a:pt x="2086043" y="901101"/>
                  <a:pt x="2072895" y="887941"/>
                </a:cubicBezTo>
                <a:cubicBezTo>
                  <a:pt x="2068513" y="887941"/>
                  <a:pt x="2064130" y="887941"/>
                  <a:pt x="2064130" y="887941"/>
                </a:cubicBezTo>
                <a:cubicBezTo>
                  <a:pt x="2042218" y="887941"/>
                  <a:pt x="2020306" y="883554"/>
                  <a:pt x="1998394" y="879168"/>
                </a:cubicBezTo>
                <a:cubicBezTo>
                  <a:pt x="1980864" y="874781"/>
                  <a:pt x="1980864" y="870394"/>
                  <a:pt x="1976482" y="857234"/>
                </a:cubicBezTo>
                <a:cubicBezTo>
                  <a:pt x="1976482" y="848460"/>
                  <a:pt x="1976482" y="844073"/>
                  <a:pt x="1976482" y="839687"/>
                </a:cubicBezTo>
                <a:cubicBezTo>
                  <a:pt x="1976482" y="835300"/>
                  <a:pt x="1980864" y="830913"/>
                  <a:pt x="1980864" y="830913"/>
                </a:cubicBezTo>
                <a:cubicBezTo>
                  <a:pt x="1989629" y="826527"/>
                  <a:pt x="1994011" y="822140"/>
                  <a:pt x="2002776" y="822140"/>
                </a:cubicBezTo>
                <a:cubicBezTo>
                  <a:pt x="2015924" y="822140"/>
                  <a:pt x="2029071" y="822140"/>
                  <a:pt x="2042218" y="817753"/>
                </a:cubicBezTo>
                <a:cubicBezTo>
                  <a:pt x="2046601" y="817753"/>
                  <a:pt x="2046601" y="817753"/>
                  <a:pt x="2046601" y="813366"/>
                </a:cubicBezTo>
                <a:cubicBezTo>
                  <a:pt x="2046601" y="813366"/>
                  <a:pt x="2046601" y="813366"/>
                  <a:pt x="2042218" y="813366"/>
                </a:cubicBezTo>
                <a:cubicBezTo>
                  <a:pt x="2033453" y="808980"/>
                  <a:pt x="2020306" y="808980"/>
                  <a:pt x="2011541" y="808980"/>
                </a:cubicBezTo>
                <a:cubicBezTo>
                  <a:pt x="2002776" y="808980"/>
                  <a:pt x="1998394" y="804593"/>
                  <a:pt x="1998394" y="800206"/>
                </a:cubicBezTo>
                <a:cubicBezTo>
                  <a:pt x="1998394" y="795819"/>
                  <a:pt x="1998394" y="795819"/>
                  <a:pt x="1998394" y="795819"/>
                </a:cubicBezTo>
                <a:cubicBezTo>
                  <a:pt x="1994011" y="791432"/>
                  <a:pt x="1989629" y="782659"/>
                  <a:pt x="1989629" y="778272"/>
                </a:cubicBezTo>
                <a:cubicBezTo>
                  <a:pt x="1994011" y="769499"/>
                  <a:pt x="1998394" y="760725"/>
                  <a:pt x="2007159" y="756338"/>
                </a:cubicBezTo>
                <a:cubicBezTo>
                  <a:pt x="2011541" y="751952"/>
                  <a:pt x="2015924" y="751952"/>
                  <a:pt x="2024688" y="747565"/>
                </a:cubicBezTo>
                <a:cubicBezTo>
                  <a:pt x="2024688" y="747565"/>
                  <a:pt x="2029071" y="743178"/>
                  <a:pt x="2029071" y="738791"/>
                </a:cubicBezTo>
                <a:cubicBezTo>
                  <a:pt x="2033453" y="730018"/>
                  <a:pt x="2037836" y="725631"/>
                  <a:pt x="2046601" y="721244"/>
                </a:cubicBezTo>
                <a:cubicBezTo>
                  <a:pt x="2064130" y="712471"/>
                  <a:pt x="2086043" y="708084"/>
                  <a:pt x="2099190" y="699311"/>
                </a:cubicBezTo>
                <a:cubicBezTo>
                  <a:pt x="2103573" y="694924"/>
                  <a:pt x="2103573" y="694924"/>
                  <a:pt x="2103573" y="694924"/>
                </a:cubicBezTo>
                <a:cubicBezTo>
                  <a:pt x="2112337" y="690537"/>
                  <a:pt x="2121102" y="690537"/>
                  <a:pt x="2125485" y="690537"/>
                </a:cubicBezTo>
                <a:cubicBezTo>
                  <a:pt x="2134250" y="690537"/>
                  <a:pt x="2138632" y="690537"/>
                  <a:pt x="2143014" y="686150"/>
                </a:cubicBezTo>
                <a:cubicBezTo>
                  <a:pt x="2151779" y="681764"/>
                  <a:pt x="2160544" y="686150"/>
                  <a:pt x="2164927" y="677377"/>
                </a:cubicBezTo>
                <a:close/>
                <a:moveTo>
                  <a:pt x="6696372" y="672990"/>
                </a:moveTo>
                <a:cubicBezTo>
                  <a:pt x="6700754" y="672990"/>
                  <a:pt x="6700754" y="672990"/>
                  <a:pt x="6700754" y="672990"/>
                </a:cubicBezTo>
                <a:cubicBezTo>
                  <a:pt x="6696372" y="672990"/>
                  <a:pt x="6696372" y="677377"/>
                  <a:pt x="6696372" y="672990"/>
                </a:cubicBezTo>
                <a:close/>
                <a:moveTo>
                  <a:pt x="8182019" y="668603"/>
                </a:moveTo>
                <a:cubicBezTo>
                  <a:pt x="8177637" y="668603"/>
                  <a:pt x="8177637" y="672990"/>
                  <a:pt x="8177637" y="672990"/>
                </a:cubicBezTo>
                <a:cubicBezTo>
                  <a:pt x="8182019" y="681764"/>
                  <a:pt x="8186401" y="681764"/>
                  <a:pt x="8190784" y="681764"/>
                </a:cubicBezTo>
                <a:cubicBezTo>
                  <a:pt x="8195167" y="681764"/>
                  <a:pt x="8195167" y="677377"/>
                  <a:pt x="8195167" y="677377"/>
                </a:cubicBezTo>
                <a:cubicBezTo>
                  <a:pt x="8195167" y="672990"/>
                  <a:pt x="8195167" y="672990"/>
                  <a:pt x="8195167" y="672990"/>
                </a:cubicBezTo>
                <a:cubicBezTo>
                  <a:pt x="8190784" y="672990"/>
                  <a:pt x="8186401" y="668603"/>
                  <a:pt x="8182019" y="668603"/>
                </a:cubicBezTo>
                <a:close/>
                <a:moveTo>
                  <a:pt x="7152146" y="664217"/>
                </a:moveTo>
                <a:cubicBezTo>
                  <a:pt x="7152146" y="664217"/>
                  <a:pt x="7152146" y="668603"/>
                  <a:pt x="7152146" y="672990"/>
                </a:cubicBezTo>
                <a:cubicBezTo>
                  <a:pt x="7156528" y="677377"/>
                  <a:pt x="7156528" y="686150"/>
                  <a:pt x="7160910" y="694924"/>
                </a:cubicBezTo>
                <a:cubicBezTo>
                  <a:pt x="7165293" y="699311"/>
                  <a:pt x="7174058" y="699311"/>
                  <a:pt x="7178440" y="708084"/>
                </a:cubicBezTo>
                <a:cubicBezTo>
                  <a:pt x="7182823" y="712471"/>
                  <a:pt x="7182823" y="712471"/>
                  <a:pt x="7187205" y="716858"/>
                </a:cubicBezTo>
                <a:cubicBezTo>
                  <a:pt x="7187205" y="712471"/>
                  <a:pt x="7182823" y="708084"/>
                  <a:pt x="7182823" y="708084"/>
                </a:cubicBezTo>
                <a:cubicBezTo>
                  <a:pt x="7178440" y="708084"/>
                  <a:pt x="7178440" y="708084"/>
                  <a:pt x="7178440" y="708084"/>
                </a:cubicBezTo>
                <a:cubicBezTo>
                  <a:pt x="7182823" y="699311"/>
                  <a:pt x="7182823" y="694924"/>
                  <a:pt x="7191587" y="690537"/>
                </a:cubicBezTo>
                <a:cubicBezTo>
                  <a:pt x="7195970" y="690537"/>
                  <a:pt x="7195970" y="690537"/>
                  <a:pt x="7200352" y="686150"/>
                </a:cubicBezTo>
                <a:cubicBezTo>
                  <a:pt x="7200352" y="677377"/>
                  <a:pt x="7200352" y="668603"/>
                  <a:pt x="7204735" y="664217"/>
                </a:cubicBezTo>
                <a:cubicBezTo>
                  <a:pt x="7195970" y="664217"/>
                  <a:pt x="7191587" y="664217"/>
                  <a:pt x="7187205" y="668603"/>
                </a:cubicBezTo>
                <a:cubicBezTo>
                  <a:pt x="7178440" y="672990"/>
                  <a:pt x="7169675" y="672990"/>
                  <a:pt x="7165293" y="668603"/>
                </a:cubicBezTo>
                <a:cubicBezTo>
                  <a:pt x="7160910" y="668603"/>
                  <a:pt x="7156528" y="664217"/>
                  <a:pt x="7152146" y="664217"/>
                </a:cubicBezTo>
                <a:close/>
                <a:moveTo>
                  <a:pt x="6334820" y="654895"/>
                </a:moveTo>
                <a:cubicBezTo>
                  <a:pt x="6340298" y="654346"/>
                  <a:pt x="6345776" y="655443"/>
                  <a:pt x="6350159" y="659830"/>
                </a:cubicBezTo>
                <a:cubicBezTo>
                  <a:pt x="6350159" y="664217"/>
                  <a:pt x="6354541" y="664217"/>
                  <a:pt x="6358924" y="668603"/>
                </a:cubicBezTo>
                <a:cubicBezTo>
                  <a:pt x="6363306" y="668603"/>
                  <a:pt x="6367688" y="672990"/>
                  <a:pt x="6367688" y="677377"/>
                </a:cubicBezTo>
                <a:cubicBezTo>
                  <a:pt x="6367688" y="681764"/>
                  <a:pt x="6367688" y="686150"/>
                  <a:pt x="6372071" y="690537"/>
                </a:cubicBezTo>
                <a:cubicBezTo>
                  <a:pt x="6376453" y="708084"/>
                  <a:pt x="6372071" y="716858"/>
                  <a:pt x="6358924" y="725631"/>
                </a:cubicBezTo>
                <a:cubicBezTo>
                  <a:pt x="6350159" y="730018"/>
                  <a:pt x="6345776" y="738791"/>
                  <a:pt x="6341394" y="738791"/>
                </a:cubicBezTo>
                <a:cubicBezTo>
                  <a:pt x="6323864" y="747565"/>
                  <a:pt x="6310717" y="760725"/>
                  <a:pt x="6297569" y="773885"/>
                </a:cubicBezTo>
                <a:cubicBezTo>
                  <a:pt x="6284422" y="782659"/>
                  <a:pt x="6275657" y="795819"/>
                  <a:pt x="6266892" y="808980"/>
                </a:cubicBezTo>
                <a:cubicBezTo>
                  <a:pt x="6258127" y="822140"/>
                  <a:pt x="6249362" y="835300"/>
                  <a:pt x="6244980" y="852847"/>
                </a:cubicBezTo>
                <a:cubicBezTo>
                  <a:pt x="6236215" y="861621"/>
                  <a:pt x="6231833" y="874781"/>
                  <a:pt x="6218685" y="879168"/>
                </a:cubicBezTo>
                <a:cubicBezTo>
                  <a:pt x="6209920" y="883554"/>
                  <a:pt x="6209920" y="892328"/>
                  <a:pt x="6209920" y="901101"/>
                </a:cubicBezTo>
                <a:cubicBezTo>
                  <a:pt x="6205538" y="923035"/>
                  <a:pt x="6201156" y="944969"/>
                  <a:pt x="6196773" y="966903"/>
                </a:cubicBezTo>
                <a:cubicBezTo>
                  <a:pt x="6196773" y="971289"/>
                  <a:pt x="6196773" y="975676"/>
                  <a:pt x="6192391" y="980063"/>
                </a:cubicBezTo>
                <a:cubicBezTo>
                  <a:pt x="6188008" y="988836"/>
                  <a:pt x="6183626" y="993223"/>
                  <a:pt x="6183626" y="1001997"/>
                </a:cubicBezTo>
                <a:cubicBezTo>
                  <a:pt x="6183626" y="1019544"/>
                  <a:pt x="6179243" y="1037091"/>
                  <a:pt x="6183626" y="1050251"/>
                </a:cubicBezTo>
                <a:cubicBezTo>
                  <a:pt x="6188008" y="1063411"/>
                  <a:pt x="6188008" y="1072185"/>
                  <a:pt x="6192391" y="1085345"/>
                </a:cubicBezTo>
                <a:cubicBezTo>
                  <a:pt x="6201156" y="1107279"/>
                  <a:pt x="6214303" y="1129213"/>
                  <a:pt x="6236215" y="1142373"/>
                </a:cubicBezTo>
                <a:cubicBezTo>
                  <a:pt x="6240598" y="1146760"/>
                  <a:pt x="6249362" y="1151146"/>
                  <a:pt x="6258127" y="1155533"/>
                </a:cubicBezTo>
                <a:cubicBezTo>
                  <a:pt x="6262510" y="1159920"/>
                  <a:pt x="6262510" y="1164307"/>
                  <a:pt x="6262510" y="1168693"/>
                </a:cubicBezTo>
                <a:cubicBezTo>
                  <a:pt x="6262510" y="1173080"/>
                  <a:pt x="6262510" y="1177467"/>
                  <a:pt x="6258127" y="1181854"/>
                </a:cubicBezTo>
                <a:cubicBezTo>
                  <a:pt x="6258127" y="1181854"/>
                  <a:pt x="6253745" y="1186240"/>
                  <a:pt x="6253745" y="1186240"/>
                </a:cubicBezTo>
                <a:cubicBezTo>
                  <a:pt x="6244980" y="1186240"/>
                  <a:pt x="6236215" y="1186240"/>
                  <a:pt x="6231833" y="1186240"/>
                </a:cubicBezTo>
                <a:cubicBezTo>
                  <a:pt x="6223068" y="1186240"/>
                  <a:pt x="6218685" y="1181854"/>
                  <a:pt x="6214303" y="1186240"/>
                </a:cubicBezTo>
                <a:cubicBezTo>
                  <a:pt x="6209920" y="1186240"/>
                  <a:pt x="6201156" y="1181854"/>
                  <a:pt x="6196773" y="1181854"/>
                </a:cubicBezTo>
                <a:cubicBezTo>
                  <a:pt x="6192391" y="1177467"/>
                  <a:pt x="6183626" y="1177467"/>
                  <a:pt x="6179243" y="1173080"/>
                </a:cubicBezTo>
                <a:cubicBezTo>
                  <a:pt x="6166096" y="1173080"/>
                  <a:pt x="6161714" y="1168693"/>
                  <a:pt x="6157331" y="1155533"/>
                </a:cubicBezTo>
                <a:cubicBezTo>
                  <a:pt x="6157331" y="1151146"/>
                  <a:pt x="6157331" y="1146760"/>
                  <a:pt x="6152949" y="1142373"/>
                </a:cubicBezTo>
                <a:cubicBezTo>
                  <a:pt x="6148566" y="1133599"/>
                  <a:pt x="6139801" y="1129213"/>
                  <a:pt x="6131037" y="1133599"/>
                </a:cubicBezTo>
                <a:cubicBezTo>
                  <a:pt x="6126654" y="1133599"/>
                  <a:pt x="6122272" y="1137986"/>
                  <a:pt x="6117889" y="1137986"/>
                </a:cubicBezTo>
                <a:cubicBezTo>
                  <a:pt x="6113507" y="1137986"/>
                  <a:pt x="6109124" y="1133599"/>
                  <a:pt x="6109124" y="1133599"/>
                </a:cubicBezTo>
                <a:cubicBezTo>
                  <a:pt x="6100359" y="1129213"/>
                  <a:pt x="6095977" y="1124826"/>
                  <a:pt x="6091595" y="1116052"/>
                </a:cubicBezTo>
                <a:cubicBezTo>
                  <a:pt x="6087212" y="1107279"/>
                  <a:pt x="6087212" y="1102892"/>
                  <a:pt x="6091595" y="1094118"/>
                </a:cubicBezTo>
                <a:cubicBezTo>
                  <a:pt x="6091595" y="1085345"/>
                  <a:pt x="6100359" y="1085345"/>
                  <a:pt x="6104742" y="1080958"/>
                </a:cubicBezTo>
                <a:cubicBezTo>
                  <a:pt x="6113507" y="1076571"/>
                  <a:pt x="6113507" y="1067798"/>
                  <a:pt x="6109124" y="1059024"/>
                </a:cubicBezTo>
                <a:cubicBezTo>
                  <a:pt x="6109124" y="1054638"/>
                  <a:pt x="6104742" y="1050251"/>
                  <a:pt x="6104742" y="1050251"/>
                </a:cubicBezTo>
                <a:cubicBezTo>
                  <a:pt x="6100359" y="1045864"/>
                  <a:pt x="6095977" y="1037091"/>
                  <a:pt x="6100359" y="1032704"/>
                </a:cubicBezTo>
                <a:cubicBezTo>
                  <a:pt x="6109124" y="1019544"/>
                  <a:pt x="6104742" y="1006383"/>
                  <a:pt x="6113507" y="993223"/>
                </a:cubicBezTo>
                <a:cubicBezTo>
                  <a:pt x="6122272" y="984450"/>
                  <a:pt x="6122272" y="980063"/>
                  <a:pt x="6109124" y="971289"/>
                </a:cubicBezTo>
                <a:cubicBezTo>
                  <a:pt x="6104742" y="966903"/>
                  <a:pt x="6104742" y="958129"/>
                  <a:pt x="6109124" y="953742"/>
                </a:cubicBezTo>
                <a:cubicBezTo>
                  <a:pt x="6113507" y="944969"/>
                  <a:pt x="6113507" y="936195"/>
                  <a:pt x="6117889" y="931809"/>
                </a:cubicBezTo>
                <a:cubicBezTo>
                  <a:pt x="6122272" y="923035"/>
                  <a:pt x="6126654" y="918648"/>
                  <a:pt x="6126654" y="914262"/>
                </a:cubicBezTo>
                <a:cubicBezTo>
                  <a:pt x="6126654" y="901101"/>
                  <a:pt x="6131037" y="892328"/>
                  <a:pt x="6126654" y="883554"/>
                </a:cubicBezTo>
                <a:cubicBezTo>
                  <a:pt x="6126654" y="874781"/>
                  <a:pt x="6117889" y="866007"/>
                  <a:pt x="6113507" y="857234"/>
                </a:cubicBezTo>
                <a:cubicBezTo>
                  <a:pt x="6113507" y="857234"/>
                  <a:pt x="6113507" y="848460"/>
                  <a:pt x="6117889" y="848460"/>
                </a:cubicBezTo>
                <a:cubicBezTo>
                  <a:pt x="6122272" y="848460"/>
                  <a:pt x="6126654" y="848460"/>
                  <a:pt x="6131037" y="844073"/>
                </a:cubicBezTo>
                <a:cubicBezTo>
                  <a:pt x="6135419" y="839687"/>
                  <a:pt x="6139801" y="835300"/>
                  <a:pt x="6144184" y="830913"/>
                </a:cubicBezTo>
                <a:cubicBezTo>
                  <a:pt x="6148566" y="830913"/>
                  <a:pt x="6148566" y="830913"/>
                  <a:pt x="6148566" y="830913"/>
                </a:cubicBezTo>
                <a:cubicBezTo>
                  <a:pt x="6148566" y="826527"/>
                  <a:pt x="6152949" y="826527"/>
                  <a:pt x="6152949" y="822140"/>
                </a:cubicBezTo>
                <a:cubicBezTo>
                  <a:pt x="6148566" y="817753"/>
                  <a:pt x="6152949" y="813366"/>
                  <a:pt x="6152949" y="804593"/>
                </a:cubicBezTo>
                <a:cubicBezTo>
                  <a:pt x="6157331" y="800206"/>
                  <a:pt x="6161714" y="795819"/>
                  <a:pt x="6161714" y="787046"/>
                </a:cubicBezTo>
                <a:cubicBezTo>
                  <a:pt x="6161714" y="782659"/>
                  <a:pt x="6166096" y="778272"/>
                  <a:pt x="6170479" y="778272"/>
                </a:cubicBezTo>
                <a:cubicBezTo>
                  <a:pt x="6174861" y="773885"/>
                  <a:pt x="6183626" y="773885"/>
                  <a:pt x="6183626" y="765112"/>
                </a:cubicBezTo>
                <a:cubicBezTo>
                  <a:pt x="6183626" y="765112"/>
                  <a:pt x="6188008" y="765112"/>
                  <a:pt x="6188008" y="760725"/>
                </a:cubicBezTo>
                <a:cubicBezTo>
                  <a:pt x="6201156" y="743178"/>
                  <a:pt x="6214303" y="730018"/>
                  <a:pt x="6236215" y="730018"/>
                </a:cubicBezTo>
                <a:cubicBezTo>
                  <a:pt x="6249362" y="730018"/>
                  <a:pt x="6262510" y="721244"/>
                  <a:pt x="6275657" y="716858"/>
                </a:cubicBezTo>
                <a:cubicBezTo>
                  <a:pt x="6284422" y="712471"/>
                  <a:pt x="6293187" y="703697"/>
                  <a:pt x="6293187" y="690537"/>
                </a:cubicBezTo>
                <a:cubicBezTo>
                  <a:pt x="6293187" y="672990"/>
                  <a:pt x="6306334" y="664217"/>
                  <a:pt x="6319482" y="659830"/>
                </a:cubicBezTo>
                <a:cubicBezTo>
                  <a:pt x="6323864" y="657636"/>
                  <a:pt x="6329342" y="655443"/>
                  <a:pt x="6334820" y="654895"/>
                </a:cubicBezTo>
                <a:close/>
                <a:moveTo>
                  <a:pt x="5079250" y="642283"/>
                </a:moveTo>
                <a:cubicBezTo>
                  <a:pt x="5083633" y="642283"/>
                  <a:pt x="5083633" y="642283"/>
                  <a:pt x="5083633" y="642283"/>
                </a:cubicBezTo>
                <a:cubicBezTo>
                  <a:pt x="5092398" y="655443"/>
                  <a:pt x="5101163" y="668603"/>
                  <a:pt x="5105545" y="681764"/>
                </a:cubicBezTo>
                <a:cubicBezTo>
                  <a:pt x="5105545" y="681764"/>
                  <a:pt x="5105545" y="686150"/>
                  <a:pt x="5105545" y="686150"/>
                </a:cubicBezTo>
                <a:cubicBezTo>
                  <a:pt x="5105545" y="686150"/>
                  <a:pt x="5105545" y="686150"/>
                  <a:pt x="5101163" y="686150"/>
                </a:cubicBezTo>
                <a:cubicBezTo>
                  <a:pt x="5088015" y="677377"/>
                  <a:pt x="5079250" y="664217"/>
                  <a:pt x="5079250" y="646670"/>
                </a:cubicBezTo>
                <a:cubicBezTo>
                  <a:pt x="5079250" y="646670"/>
                  <a:pt x="5079250" y="642283"/>
                  <a:pt x="5079250" y="642283"/>
                </a:cubicBezTo>
                <a:close/>
                <a:moveTo>
                  <a:pt x="5412316" y="633509"/>
                </a:moveTo>
                <a:cubicBezTo>
                  <a:pt x="5412316" y="633509"/>
                  <a:pt x="5416698" y="637896"/>
                  <a:pt x="5412316" y="642283"/>
                </a:cubicBezTo>
                <a:cubicBezTo>
                  <a:pt x="5407934" y="642283"/>
                  <a:pt x="5407934" y="637896"/>
                  <a:pt x="5407934" y="637896"/>
                </a:cubicBezTo>
                <a:cubicBezTo>
                  <a:pt x="5407934" y="637896"/>
                  <a:pt x="5407934" y="633509"/>
                  <a:pt x="5412316" y="633509"/>
                </a:cubicBezTo>
                <a:close/>
                <a:moveTo>
                  <a:pt x="7305531" y="624736"/>
                </a:moveTo>
                <a:cubicBezTo>
                  <a:pt x="7305531" y="624736"/>
                  <a:pt x="7305531" y="624736"/>
                  <a:pt x="7301149" y="629123"/>
                </a:cubicBezTo>
                <a:cubicBezTo>
                  <a:pt x="7301149" y="629123"/>
                  <a:pt x="7301149" y="629123"/>
                  <a:pt x="7305531" y="629123"/>
                </a:cubicBezTo>
                <a:close/>
                <a:moveTo>
                  <a:pt x="7235412" y="624736"/>
                </a:moveTo>
                <a:cubicBezTo>
                  <a:pt x="7231029" y="629123"/>
                  <a:pt x="7226647" y="633509"/>
                  <a:pt x="7217882" y="642283"/>
                </a:cubicBezTo>
                <a:cubicBezTo>
                  <a:pt x="7217882" y="646670"/>
                  <a:pt x="7213500" y="651056"/>
                  <a:pt x="7213500" y="651056"/>
                </a:cubicBezTo>
                <a:cubicBezTo>
                  <a:pt x="7213500" y="651056"/>
                  <a:pt x="7213500" y="651056"/>
                  <a:pt x="7209117" y="651056"/>
                </a:cubicBezTo>
                <a:cubicBezTo>
                  <a:pt x="7209117" y="655443"/>
                  <a:pt x="7209117" y="655443"/>
                  <a:pt x="7209117" y="655443"/>
                </a:cubicBezTo>
                <a:cubicBezTo>
                  <a:pt x="7209117" y="655443"/>
                  <a:pt x="7213500" y="655443"/>
                  <a:pt x="7213500" y="655443"/>
                </a:cubicBezTo>
                <a:cubicBezTo>
                  <a:pt x="7213500" y="655443"/>
                  <a:pt x="7213500" y="655443"/>
                  <a:pt x="7213500" y="651056"/>
                </a:cubicBezTo>
                <a:cubicBezTo>
                  <a:pt x="7217882" y="651056"/>
                  <a:pt x="7217882" y="651056"/>
                  <a:pt x="7222265" y="651056"/>
                </a:cubicBezTo>
                <a:cubicBezTo>
                  <a:pt x="7231029" y="642283"/>
                  <a:pt x="7239794" y="637896"/>
                  <a:pt x="7248559" y="633509"/>
                </a:cubicBezTo>
                <a:cubicBezTo>
                  <a:pt x="7248559" y="633509"/>
                  <a:pt x="7252942" y="629123"/>
                  <a:pt x="7252942" y="629123"/>
                </a:cubicBezTo>
                <a:cubicBezTo>
                  <a:pt x="7248559" y="629123"/>
                  <a:pt x="7248559" y="624736"/>
                  <a:pt x="7244177" y="624736"/>
                </a:cubicBezTo>
                <a:cubicBezTo>
                  <a:pt x="7244177" y="624736"/>
                  <a:pt x="7239794" y="624736"/>
                  <a:pt x="7235412" y="624736"/>
                </a:cubicBezTo>
                <a:close/>
                <a:moveTo>
                  <a:pt x="2703967" y="624736"/>
                </a:moveTo>
                <a:cubicBezTo>
                  <a:pt x="2708349" y="624736"/>
                  <a:pt x="2712732" y="624736"/>
                  <a:pt x="2717114" y="624736"/>
                </a:cubicBezTo>
                <a:cubicBezTo>
                  <a:pt x="2721497" y="620349"/>
                  <a:pt x="2730262" y="620349"/>
                  <a:pt x="2734644" y="624736"/>
                </a:cubicBezTo>
                <a:cubicBezTo>
                  <a:pt x="2739027" y="633509"/>
                  <a:pt x="2743409" y="642283"/>
                  <a:pt x="2743409" y="655443"/>
                </a:cubicBezTo>
                <a:cubicBezTo>
                  <a:pt x="2743409" y="659830"/>
                  <a:pt x="2743409" y="664217"/>
                  <a:pt x="2743409" y="668603"/>
                </a:cubicBezTo>
                <a:cubicBezTo>
                  <a:pt x="2739027" y="677377"/>
                  <a:pt x="2734644" y="686150"/>
                  <a:pt x="2734644" y="699311"/>
                </a:cubicBezTo>
                <a:cubicBezTo>
                  <a:pt x="2730262" y="703697"/>
                  <a:pt x="2721497" y="708084"/>
                  <a:pt x="2712732" y="703697"/>
                </a:cubicBezTo>
                <a:cubicBezTo>
                  <a:pt x="2712732" y="703697"/>
                  <a:pt x="2708349" y="703697"/>
                  <a:pt x="2708349" y="699311"/>
                </a:cubicBezTo>
                <a:cubicBezTo>
                  <a:pt x="2695202" y="694924"/>
                  <a:pt x="2686437" y="686150"/>
                  <a:pt x="2677672" y="677377"/>
                </a:cubicBezTo>
                <a:cubicBezTo>
                  <a:pt x="2668908" y="668603"/>
                  <a:pt x="2673290" y="659830"/>
                  <a:pt x="2677672" y="651056"/>
                </a:cubicBezTo>
                <a:cubicBezTo>
                  <a:pt x="2686437" y="642283"/>
                  <a:pt x="2699584" y="633509"/>
                  <a:pt x="2703967" y="624736"/>
                </a:cubicBezTo>
                <a:close/>
                <a:moveTo>
                  <a:pt x="2673290" y="615962"/>
                </a:moveTo>
                <a:cubicBezTo>
                  <a:pt x="2686437" y="615962"/>
                  <a:pt x="2695202" y="615962"/>
                  <a:pt x="2703967" y="620349"/>
                </a:cubicBezTo>
                <a:cubicBezTo>
                  <a:pt x="2699584" y="624736"/>
                  <a:pt x="2699584" y="624736"/>
                  <a:pt x="2695202" y="624736"/>
                </a:cubicBezTo>
                <a:cubicBezTo>
                  <a:pt x="2677672" y="629123"/>
                  <a:pt x="2677672" y="629123"/>
                  <a:pt x="2673290" y="615962"/>
                </a:cubicBezTo>
                <a:close/>
                <a:moveTo>
                  <a:pt x="7220074" y="605544"/>
                </a:moveTo>
                <a:cubicBezTo>
                  <a:pt x="7218978" y="604995"/>
                  <a:pt x="7217882" y="604995"/>
                  <a:pt x="7217882" y="607189"/>
                </a:cubicBezTo>
                <a:cubicBezTo>
                  <a:pt x="7217882" y="607189"/>
                  <a:pt x="7217882" y="607189"/>
                  <a:pt x="7217882" y="611576"/>
                </a:cubicBezTo>
                <a:cubicBezTo>
                  <a:pt x="7217882" y="620349"/>
                  <a:pt x="7226647" y="620349"/>
                  <a:pt x="7235412" y="620349"/>
                </a:cubicBezTo>
                <a:cubicBezTo>
                  <a:pt x="7231029" y="620349"/>
                  <a:pt x="7231029" y="615962"/>
                  <a:pt x="7226647" y="611576"/>
                </a:cubicBezTo>
                <a:cubicBezTo>
                  <a:pt x="7226647" y="607189"/>
                  <a:pt x="7222265" y="607189"/>
                  <a:pt x="7222265" y="607189"/>
                </a:cubicBezTo>
                <a:cubicBezTo>
                  <a:pt x="7222265" y="607189"/>
                  <a:pt x="7221169" y="606092"/>
                  <a:pt x="7220074" y="605544"/>
                </a:cubicBezTo>
                <a:close/>
                <a:moveTo>
                  <a:pt x="4492004" y="598415"/>
                </a:moveTo>
                <a:cubicBezTo>
                  <a:pt x="4496386" y="598415"/>
                  <a:pt x="4496386" y="598415"/>
                  <a:pt x="4500768" y="602802"/>
                </a:cubicBezTo>
                <a:cubicBezTo>
                  <a:pt x="4496386" y="607189"/>
                  <a:pt x="4496386" y="607189"/>
                  <a:pt x="4496386" y="611576"/>
                </a:cubicBezTo>
                <a:cubicBezTo>
                  <a:pt x="4496386" y="611576"/>
                  <a:pt x="4492004" y="611576"/>
                  <a:pt x="4487621" y="611576"/>
                </a:cubicBezTo>
                <a:cubicBezTo>
                  <a:pt x="4487621" y="611576"/>
                  <a:pt x="4487621" y="611576"/>
                  <a:pt x="4487621" y="607189"/>
                </a:cubicBezTo>
                <a:cubicBezTo>
                  <a:pt x="4487621" y="602802"/>
                  <a:pt x="4487621" y="602802"/>
                  <a:pt x="4492004" y="598415"/>
                </a:cubicBezTo>
                <a:close/>
                <a:moveTo>
                  <a:pt x="2743409" y="598415"/>
                </a:moveTo>
                <a:cubicBezTo>
                  <a:pt x="2747791" y="598415"/>
                  <a:pt x="2747791" y="598415"/>
                  <a:pt x="2747791" y="602802"/>
                </a:cubicBezTo>
                <a:cubicBezTo>
                  <a:pt x="2752174" y="607189"/>
                  <a:pt x="2743409" y="611576"/>
                  <a:pt x="2739027" y="611576"/>
                </a:cubicBezTo>
                <a:cubicBezTo>
                  <a:pt x="2739027" y="611576"/>
                  <a:pt x="2739027" y="611576"/>
                  <a:pt x="2739027" y="607189"/>
                </a:cubicBezTo>
                <a:cubicBezTo>
                  <a:pt x="2734644" y="602802"/>
                  <a:pt x="2739027" y="598415"/>
                  <a:pt x="2743409" y="598415"/>
                </a:cubicBezTo>
                <a:close/>
                <a:moveTo>
                  <a:pt x="7452343" y="597319"/>
                </a:moveTo>
                <a:cubicBezTo>
                  <a:pt x="7454534" y="598415"/>
                  <a:pt x="7456725" y="600609"/>
                  <a:pt x="7458916" y="602802"/>
                </a:cubicBezTo>
                <a:cubicBezTo>
                  <a:pt x="7463299" y="607189"/>
                  <a:pt x="7463299" y="615962"/>
                  <a:pt x="7467681" y="624736"/>
                </a:cubicBezTo>
                <a:cubicBezTo>
                  <a:pt x="7467681" y="633509"/>
                  <a:pt x="7458916" y="637896"/>
                  <a:pt x="7450152" y="637896"/>
                </a:cubicBezTo>
                <a:cubicBezTo>
                  <a:pt x="7450152" y="637896"/>
                  <a:pt x="7445769" y="637896"/>
                  <a:pt x="7445769" y="637896"/>
                </a:cubicBezTo>
                <a:cubicBezTo>
                  <a:pt x="7441387" y="637896"/>
                  <a:pt x="7437004" y="637896"/>
                  <a:pt x="7437004" y="637896"/>
                </a:cubicBezTo>
                <a:cubicBezTo>
                  <a:pt x="7428239" y="633509"/>
                  <a:pt x="7423857" y="629123"/>
                  <a:pt x="7423857" y="620349"/>
                </a:cubicBezTo>
                <a:cubicBezTo>
                  <a:pt x="7423857" y="620349"/>
                  <a:pt x="7423857" y="620349"/>
                  <a:pt x="7423857" y="615962"/>
                </a:cubicBezTo>
                <a:cubicBezTo>
                  <a:pt x="7419474" y="611576"/>
                  <a:pt x="7423857" y="607189"/>
                  <a:pt x="7428239" y="602802"/>
                </a:cubicBezTo>
                <a:cubicBezTo>
                  <a:pt x="7432622" y="602802"/>
                  <a:pt x="7437004" y="598415"/>
                  <a:pt x="7445769" y="598415"/>
                </a:cubicBezTo>
                <a:cubicBezTo>
                  <a:pt x="7447961" y="596222"/>
                  <a:pt x="7450152" y="596222"/>
                  <a:pt x="7452343" y="597319"/>
                </a:cubicBezTo>
                <a:close/>
                <a:moveTo>
                  <a:pt x="3335038" y="594029"/>
                </a:moveTo>
                <a:cubicBezTo>
                  <a:pt x="3335038" y="594029"/>
                  <a:pt x="3339421" y="594029"/>
                  <a:pt x="3339421" y="594029"/>
                </a:cubicBezTo>
                <a:cubicBezTo>
                  <a:pt x="3339421" y="594029"/>
                  <a:pt x="3343803" y="594029"/>
                  <a:pt x="3343803" y="598415"/>
                </a:cubicBezTo>
                <a:cubicBezTo>
                  <a:pt x="3343803" y="598415"/>
                  <a:pt x="3343803" y="598415"/>
                  <a:pt x="3339421" y="598415"/>
                </a:cubicBezTo>
                <a:cubicBezTo>
                  <a:pt x="3339421" y="598415"/>
                  <a:pt x="3335038" y="598415"/>
                  <a:pt x="3335038" y="594029"/>
                </a:cubicBezTo>
                <a:close/>
                <a:moveTo>
                  <a:pt x="3304361" y="594029"/>
                </a:moveTo>
                <a:cubicBezTo>
                  <a:pt x="3304361" y="594029"/>
                  <a:pt x="3308744" y="594029"/>
                  <a:pt x="3308744" y="594029"/>
                </a:cubicBezTo>
                <a:cubicBezTo>
                  <a:pt x="3313126" y="589642"/>
                  <a:pt x="3317509" y="589642"/>
                  <a:pt x="3317509" y="594029"/>
                </a:cubicBezTo>
                <a:cubicBezTo>
                  <a:pt x="3317509" y="594029"/>
                  <a:pt x="3317509" y="598415"/>
                  <a:pt x="3317509" y="598415"/>
                </a:cubicBezTo>
                <a:cubicBezTo>
                  <a:pt x="3317509" y="598415"/>
                  <a:pt x="3317509" y="602802"/>
                  <a:pt x="3313126" y="602802"/>
                </a:cubicBezTo>
                <a:cubicBezTo>
                  <a:pt x="3308744" y="602802"/>
                  <a:pt x="3308744" y="602802"/>
                  <a:pt x="3304361" y="598415"/>
                </a:cubicBezTo>
                <a:cubicBezTo>
                  <a:pt x="3304361" y="598415"/>
                  <a:pt x="3304361" y="594029"/>
                  <a:pt x="3304361" y="594029"/>
                </a:cubicBezTo>
                <a:close/>
                <a:moveTo>
                  <a:pt x="7743775" y="580868"/>
                </a:moveTo>
                <a:cubicBezTo>
                  <a:pt x="7743775" y="580868"/>
                  <a:pt x="7748157" y="580868"/>
                  <a:pt x="7748157" y="580868"/>
                </a:cubicBezTo>
                <a:cubicBezTo>
                  <a:pt x="7748157" y="580868"/>
                  <a:pt x="7743775" y="585255"/>
                  <a:pt x="7743775" y="585255"/>
                </a:cubicBezTo>
                <a:cubicBezTo>
                  <a:pt x="7743775" y="585255"/>
                  <a:pt x="7743775" y="580868"/>
                  <a:pt x="7743775" y="580868"/>
                </a:cubicBezTo>
                <a:close/>
                <a:moveTo>
                  <a:pt x="2511140" y="580868"/>
                </a:moveTo>
                <a:cubicBezTo>
                  <a:pt x="2515522" y="580868"/>
                  <a:pt x="2515522" y="580868"/>
                  <a:pt x="2519904" y="580868"/>
                </a:cubicBezTo>
                <a:cubicBezTo>
                  <a:pt x="2519904" y="589642"/>
                  <a:pt x="2519904" y="594029"/>
                  <a:pt x="2519904" y="598415"/>
                </a:cubicBezTo>
                <a:cubicBezTo>
                  <a:pt x="2515522" y="607189"/>
                  <a:pt x="2506757" y="607189"/>
                  <a:pt x="2502375" y="607189"/>
                </a:cubicBezTo>
                <a:cubicBezTo>
                  <a:pt x="2497992" y="607189"/>
                  <a:pt x="2493610" y="598415"/>
                  <a:pt x="2493610" y="594029"/>
                </a:cubicBezTo>
                <a:cubicBezTo>
                  <a:pt x="2497992" y="589642"/>
                  <a:pt x="2502375" y="580868"/>
                  <a:pt x="2511140" y="580868"/>
                </a:cubicBezTo>
                <a:close/>
                <a:moveTo>
                  <a:pt x="5131840" y="563321"/>
                </a:moveTo>
                <a:cubicBezTo>
                  <a:pt x="5127457" y="563321"/>
                  <a:pt x="5127457" y="567708"/>
                  <a:pt x="5127457" y="567708"/>
                </a:cubicBezTo>
                <a:cubicBezTo>
                  <a:pt x="5131840" y="567708"/>
                  <a:pt x="5131840" y="572095"/>
                  <a:pt x="5131840" y="572095"/>
                </a:cubicBezTo>
                <a:cubicBezTo>
                  <a:pt x="5136222" y="572095"/>
                  <a:pt x="5136222" y="572095"/>
                  <a:pt x="5136222" y="567708"/>
                </a:cubicBezTo>
                <a:cubicBezTo>
                  <a:pt x="5136222" y="567708"/>
                  <a:pt x="5136222" y="563321"/>
                  <a:pt x="5136222" y="563321"/>
                </a:cubicBezTo>
                <a:cubicBezTo>
                  <a:pt x="5136222" y="563321"/>
                  <a:pt x="5131840" y="563321"/>
                  <a:pt x="5131840" y="563321"/>
                </a:cubicBezTo>
                <a:close/>
                <a:moveTo>
                  <a:pt x="8339787" y="554548"/>
                </a:moveTo>
                <a:cubicBezTo>
                  <a:pt x="8339787" y="563321"/>
                  <a:pt x="8339787" y="572095"/>
                  <a:pt x="8339787" y="580868"/>
                </a:cubicBezTo>
                <a:cubicBezTo>
                  <a:pt x="8339787" y="580868"/>
                  <a:pt x="8344169" y="580868"/>
                  <a:pt x="8344169" y="580868"/>
                </a:cubicBezTo>
                <a:cubicBezTo>
                  <a:pt x="8344169" y="576482"/>
                  <a:pt x="8348552" y="572095"/>
                  <a:pt x="8348552" y="567708"/>
                </a:cubicBezTo>
                <a:cubicBezTo>
                  <a:pt x="8348552" y="563321"/>
                  <a:pt x="8348552" y="558935"/>
                  <a:pt x="8339787" y="554548"/>
                </a:cubicBezTo>
                <a:close/>
                <a:moveTo>
                  <a:pt x="5276460" y="550161"/>
                </a:moveTo>
                <a:cubicBezTo>
                  <a:pt x="5276460" y="550161"/>
                  <a:pt x="5272078" y="550161"/>
                  <a:pt x="5272078" y="554548"/>
                </a:cubicBezTo>
                <a:cubicBezTo>
                  <a:pt x="5272078" y="554548"/>
                  <a:pt x="5276460" y="554548"/>
                  <a:pt x="5276460" y="554548"/>
                </a:cubicBezTo>
                <a:cubicBezTo>
                  <a:pt x="5280843" y="554548"/>
                  <a:pt x="5280843" y="550161"/>
                  <a:pt x="5280843" y="550161"/>
                </a:cubicBezTo>
                <a:cubicBezTo>
                  <a:pt x="5280843" y="550161"/>
                  <a:pt x="5280843" y="550161"/>
                  <a:pt x="5276460" y="550161"/>
                </a:cubicBezTo>
                <a:close/>
                <a:moveTo>
                  <a:pt x="2020306" y="545774"/>
                </a:moveTo>
                <a:cubicBezTo>
                  <a:pt x="2033453" y="545774"/>
                  <a:pt x="2042218" y="550161"/>
                  <a:pt x="2055366" y="545774"/>
                </a:cubicBezTo>
                <a:cubicBezTo>
                  <a:pt x="2072895" y="545774"/>
                  <a:pt x="2081660" y="545774"/>
                  <a:pt x="2090425" y="563321"/>
                </a:cubicBezTo>
                <a:cubicBezTo>
                  <a:pt x="2094808" y="567708"/>
                  <a:pt x="2099190" y="567708"/>
                  <a:pt x="2103573" y="572095"/>
                </a:cubicBezTo>
                <a:cubicBezTo>
                  <a:pt x="2112337" y="580868"/>
                  <a:pt x="2121102" y="585255"/>
                  <a:pt x="2134250" y="585255"/>
                </a:cubicBezTo>
                <a:cubicBezTo>
                  <a:pt x="2138632" y="585255"/>
                  <a:pt x="2147397" y="585255"/>
                  <a:pt x="2151779" y="589642"/>
                </a:cubicBezTo>
                <a:cubicBezTo>
                  <a:pt x="2160544" y="598415"/>
                  <a:pt x="2164927" y="607189"/>
                  <a:pt x="2164927" y="615962"/>
                </a:cubicBezTo>
                <a:cubicBezTo>
                  <a:pt x="2164927" y="637896"/>
                  <a:pt x="2169309" y="655443"/>
                  <a:pt x="2164927" y="677377"/>
                </a:cubicBezTo>
                <a:cubicBezTo>
                  <a:pt x="2156162" y="677377"/>
                  <a:pt x="2151779" y="677377"/>
                  <a:pt x="2143014" y="686150"/>
                </a:cubicBezTo>
                <a:cubicBezTo>
                  <a:pt x="2138632" y="686150"/>
                  <a:pt x="2134250" y="686150"/>
                  <a:pt x="2125485" y="686150"/>
                </a:cubicBezTo>
                <a:cubicBezTo>
                  <a:pt x="2116720" y="686150"/>
                  <a:pt x="2112337" y="686150"/>
                  <a:pt x="2103573" y="690537"/>
                </a:cubicBezTo>
                <a:cubicBezTo>
                  <a:pt x="2099190" y="690537"/>
                  <a:pt x="2094808" y="690537"/>
                  <a:pt x="2090425" y="694924"/>
                </a:cubicBezTo>
                <a:cubicBezTo>
                  <a:pt x="2077278" y="699311"/>
                  <a:pt x="2064130" y="703697"/>
                  <a:pt x="2050983" y="703697"/>
                </a:cubicBezTo>
                <a:cubicBezTo>
                  <a:pt x="2046601" y="703697"/>
                  <a:pt x="2042218" y="708084"/>
                  <a:pt x="2037836" y="712471"/>
                </a:cubicBezTo>
                <a:cubicBezTo>
                  <a:pt x="2029071" y="716858"/>
                  <a:pt x="2024688" y="721244"/>
                  <a:pt x="2020306" y="725631"/>
                </a:cubicBezTo>
                <a:cubicBezTo>
                  <a:pt x="2015924" y="730018"/>
                  <a:pt x="2011541" y="734405"/>
                  <a:pt x="2002776" y="734405"/>
                </a:cubicBezTo>
                <a:cubicBezTo>
                  <a:pt x="1989629" y="734405"/>
                  <a:pt x="1985247" y="743178"/>
                  <a:pt x="1976482" y="751952"/>
                </a:cubicBezTo>
                <a:cubicBezTo>
                  <a:pt x="1972099" y="756338"/>
                  <a:pt x="1967717" y="765112"/>
                  <a:pt x="1963334" y="769499"/>
                </a:cubicBezTo>
                <a:cubicBezTo>
                  <a:pt x="1958952" y="773885"/>
                  <a:pt x="1954569" y="778272"/>
                  <a:pt x="1954569" y="782659"/>
                </a:cubicBezTo>
                <a:cubicBezTo>
                  <a:pt x="1945804" y="787046"/>
                  <a:pt x="1941422" y="787046"/>
                  <a:pt x="1937040" y="787046"/>
                </a:cubicBezTo>
                <a:cubicBezTo>
                  <a:pt x="1928275" y="787046"/>
                  <a:pt x="1923892" y="782659"/>
                  <a:pt x="1919510" y="778272"/>
                </a:cubicBezTo>
                <a:cubicBezTo>
                  <a:pt x="1906363" y="787046"/>
                  <a:pt x="1893215" y="791432"/>
                  <a:pt x="1880068" y="791432"/>
                </a:cubicBezTo>
                <a:cubicBezTo>
                  <a:pt x="1880068" y="791432"/>
                  <a:pt x="1871303" y="787046"/>
                  <a:pt x="1871303" y="782659"/>
                </a:cubicBezTo>
                <a:cubicBezTo>
                  <a:pt x="1871303" y="773885"/>
                  <a:pt x="1875685" y="760725"/>
                  <a:pt x="1875685" y="751952"/>
                </a:cubicBezTo>
                <a:cubicBezTo>
                  <a:pt x="1875685" y="743178"/>
                  <a:pt x="1871303" y="734405"/>
                  <a:pt x="1866920" y="725631"/>
                </a:cubicBezTo>
                <a:cubicBezTo>
                  <a:pt x="1862538" y="721244"/>
                  <a:pt x="1858156" y="716858"/>
                  <a:pt x="1858156" y="712471"/>
                </a:cubicBezTo>
                <a:cubicBezTo>
                  <a:pt x="1862538" y="708084"/>
                  <a:pt x="1866920" y="703697"/>
                  <a:pt x="1871303" y="699311"/>
                </a:cubicBezTo>
                <a:cubicBezTo>
                  <a:pt x="1888833" y="686150"/>
                  <a:pt x="1906363" y="668603"/>
                  <a:pt x="1928275" y="655443"/>
                </a:cubicBezTo>
                <a:cubicBezTo>
                  <a:pt x="1928275" y="655443"/>
                  <a:pt x="1932657" y="651056"/>
                  <a:pt x="1932657" y="651056"/>
                </a:cubicBezTo>
                <a:cubicBezTo>
                  <a:pt x="1932657" y="642283"/>
                  <a:pt x="1937040" y="637896"/>
                  <a:pt x="1941422" y="629123"/>
                </a:cubicBezTo>
                <a:cubicBezTo>
                  <a:pt x="1954569" y="620349"/>
                  <a:pt x="1963334" y="611576"/>
                  <a:pt x="1976482" y="602802"/>
                </a:cubicBezTo>
                <a:cubicBezTo>
                  <a:pt x="1985247" y="598415"/>
                  <a:pt x="1989629" y="589642"/>
                  <a:pt x="1989629" y="580868"/>
                </a:cubicBezTo>
                <a:cubicBezTo>
                  <a:pt x="1989629" y="576482"/>
                  <a:pt x="1989629" y="567708"/>
                  <a:pt x="1989629" y="558935"/>
                </a:cubicBezTo>
                <a:cubicBezTo>
                  <a:pt x="1994011" y="554548"/>
                  <a:pt x="1998394" y="550161"/>
                  <a:pt x="2002776" y="550161"/>
                </a:cubicBezTo>
                <a:cubicBezTo>
                  <a:pt x="2007159" y="550161"/>
                  <a:pt x="2015924" y="545774"/>
                  <a:pt x="2020306" y="545774"/>
                </a:cubicBezTo>
                <a:close/>
                <a:moveTo>
                  <a:pt x="1082463" y="545774"/>
                </a:moveTo>
                <a:cubicBezTo>
                  <a:pt x="1078081" y="545774"/>
                  <a:pt x="1073699" y="545774"/>
                  <a:pt x="1069316" y="550161"/>
                </a:cubicBezTo>
                <a:cubicBezTo>
                  <a:pt x="1064934" y="550161"/>
                  <a:pt x="1064934" y="550161"/>
                  <a:pt x="1064934" y="550161"/>
                </a:cubicBezTo>
                <a:cubicBezTo>
                  <a:pt x="1064934" y="554548"/>
                  <a:pt x="1064934" y="554548"/>
                  <a:pt x="1069316" y="554548"/>
                </a:cubicBezTo>
                <a:cubicBezTo>
                  <a:pt x="1073699" y="558935"/>
                  <a:pt x="1078081" y="558935"/>
                  <a:pt x="1082463" y="554548"/>
                </a:cubicBezTo>
                <a:cubicBezTo>
                  <a:pt x="1082463" y="550161"/>
                  <a:pt x="1082463" y="550161"/>
                  <a:pt x="1082463" y="545774"/>
                </a:cubicBezTo>
                <a:close/>
                <a:moveTo>
                  <a:pt x="6959318" y="537001"/>
                </a:moveTo>
                <a:cubicBezTo>
                  <a:pt x="6963701" y="537001"/>
                  <a:pt x="6963701" y="537001"/>
                  <a:pt x="6963701" y="541388"/>
                </a:cubicBezTo>
                <a:cubicBezTo>
                  <a:pt x="6963701" y="541388"/>
                  <a:pt x="6963701" y="545774"/>
                  <a:pt x="6959318" y="545774"/>
                </a:cubicBezTo>
                <a:cubicBezTo>
                  <a:pt x="6959318" y="545774"/>
                  <a:pt x="6954936" y="541388"/>
                  <a:pt x="6954936" y="541388"/>
                </a:cubicBezTo>
                <a:cubicBezTo>
                  <a:pt x="6954936" y="537001"/>
                  <a:pt x="6959318" y="537001"/>
                  <a:pt x="6959318" y="537001"/>
                </a:cubicBezTo>
                <a:close/>
                <a:moveTo>
                  <a:pt x="8309110" y="532614"/>
                </a:moveTo>
                <a:cubicBezTo>
                  <a:pt x="8300345" y="532614"/>
                  <a:pt x="8295963" y="537001"/>
                  <a:pt x="8295963" y="545774"/>
                </a:cubicBezTo>
                <a:cubicBezTo>
                  <a:pt x="8295963" y="545774"/>
                  <a:pt x="8300345" y="550161"/>
                  <a:pt x="8300345" y="550161"/>
                </a:cubicBezTo>
                <a:cubicBezTo>
                  <a:pt x="8304727" y="545774"/>
                  <a:pt x="8304727" y="545774"/>
                  <a:pt x="8304727" y="545774"/>
                </a:cubicBezTo>
                <a:cubicBezTo>
                  <a:pt x="8309110" y="545774"/>
                  <a:pt x="8309110" y="541388"/>
                  <a:pt x="8313493" y="537001"/>
                </a:cubicBezTo>
                <a:cubicBezTo>
                  <a:pt x="8313493" y="537001"/>
                  <a:pt x="8309110" y="532614"/>
                  <a:pt x="8309110" y="532614"/>
                </a:cubicBezTo>
                <a:close/>
                <a:moveTo>
                  <a:pt x="5184429" y="528227"/>
                </a:moveTo>
                <a:cubicBezTo>
                  <a:pt x="5188812" y="532614"/>
                  <a:pt x="5193194" y="532614"/>
                  <a:pt x="5197576" y="537001"/>
                </a:cubicBezTo>
                <a:cubicBezTo>
                  <a:pt x="5206341" y="537001"/>
                  <a:pt x="5210724" y="545774"/>
                  <a:pt x="5215106" y="550161"/>
                </a:cubicBezTo>
                <a:cubicBezTo>
                  <a:pt x="5219489" y="554548"/>
                  <a:pt x="5219489" y="558935"/>
                  <a:pt x="5223871" y="558935"/>
                </a:cubicBezTo>
                <a:cubicBezTo>
                  <a:pt x="5232636" y="563321"/>
                  <a:pt x="5237018" y="572095"/>
                  <a:pt x="5241401" y="585255"/>
                </a:cubicBezTo>
                <a:cubicBezTo>
                  <a:pt x="5241401" y="594029"/>
                  <a:pt x="5250166" y="598415"/>
                  <a:pt x="5263313" y="602802"/>
                </a:cubicBezTo>
                <a:cubicBezTo>
                  <a:pt x="5267695" y="607189"/>
                  <a:pt x="5272078" y="607189"/>
                  <a:pt x="5276460" y="607189"/>
                </a:cubicBezTo>
                <a:cubicBezTo>
                  <a:pt x="5276460" y="607189"/>
                  <a:pt x="5280843" y="611576"/>
                  <a:pt x="5280843" y="611576"/>
                </a:cubicBezTo>
                <a:cubicBezTo>
                  <a:pt x="5285225" y="624736"/>
                  <a:pt x="5293990" y="629123"/>
                  <a:pt x="5298373" y="637896"/>
                </a:cubicBezTo>
                <a:cubicBezTo>
                  <a:pt x="5302755" y="646670"/>
                  <a:pt x="5311520" y="646670"/>
                  <a:pt x="5315902" y="646670"/>
                </a:cubicBezTo>
                <a:cubicBezTo>
                  <a:pt x="5324667" y="651056"/>
                  <a:pt x="5324667" y="655443"/>
                  <a:pt x="5324667" y="664217"/>
                </a:cubicBezTo>
                <a:cubicBezTo>
                  <a:pt x="5324667" y="668603"/>
                  <a:pt x="5324667" y="668603"/>
                  <a:pt x="5324667" y="672990"/>
                </a:cubicBezTo>
                <a:cubicBezTo>
                  <a:pt x="5320285" y="681764"/>
                  <a:pt x="5320285" y="681764"/>
                  <a:pt x="5329050" y="677377"/>
                </a:cubicBezTo>
                <a:cubicBezTo>
                  <a:pt x="5342197" y="677377"/>
                  <a:pt x="5346579" y="677377"/>
                  <a:pt x="5346579" y="690537"/>
                </a:cubicBezTo>
                <a:cubicBezTo>
                  <a:pt x="5346579" y="703697"/>
                  <a:pt x="5350962" y="708084"/>
                  <a:pt x="5364109" y="708084"/>
                </a:cubicBezTo>
                <a:cubicBezTo>
                  <a:pt x="5368492" y="708084"/>
                  <a:pt x="5368492" y="708084"/>
                  <a:pt x="5372874" y="712471"/>
                </a:cubicBezTo>
                <a:cubicBezTo>
                  <a:pt x="5372874" y="712471"/>
                  <a:pt x="5377257" y="712471"/>
                  <a:pt x="5377257" y="716858"/>
                </a:cubicBezTo>
                <a:cubicBezTo>
                  <a:pt x="5372874" y="734405"/>
                  <a:pt x="5364109" y="751952"/>
                  <a:pt x="5350962" y="760725"/>
                </a:cubicBezTo>
                <a:cubicBezTo>
                  <a:pt x="5346579" y="765112"/>
                  <a:pt x="5342197" y="765112"/>
                  <a:pt x="5337815" y="756338"/>
                </a:cubicBezTo>
                <a:cubicBezTo>
                  <a:pt x="5337815" y="756338"/>
                  <a:pt x="5337815" y="756338"/>
                  <a:pt x="5337815" y="751952"/>
                </a:cubicBezTo>
                <a:cubicBezTo>
                  <a:pt x="5333433" y="743178"/>
                  <a:pt x="5333433" y="743178"/>
                  <a:pt x="5329050" y="747565"/>
                </a:cubicBezTo>
                <a:cubicBezTo>
                  <a:pt x="5324667" y="747565"/>
                  <a:pt x="5315902" y="751952"/>
                  <a:pt x="5311520" y="756338"/>
                </a:cubicBezTo>
                <a:cubicBezTo>
                  <a:pt x="5307137" y="756338"/>
                  <a:pt x="5298373" y="747565"/>
                  <a:pt x="5302755" y="743178"/>
                </a:cubicBezTo>
                <a:cubicBezTo>
                  <a:pt x="5302755" y="738791"/>
                  <a:pt x="5302755" y="734405"/>
                  <a:pt x="5307137" y="725631"/>
                </a:cubicBezTo>
                <a:cubicBezTo>
                  <a:pt x="5307137" y="721244"/>
                  <a:pt x="5307137" y="712471"/>
                  <a:pt x="5302755" y="708084"/>
                </a:cubicBezTo>
                <a:cubicBezTo>
                  <a:pt x="5298373" y="694924"/>
                  <a:pt x="5293990" y="677377"/>
                  <a:pt x="5285225" y="664217"/>
                </a:cubicBezTo>
                <a:cubicBezTo>
                  <a:pt x="5285225" y="664217"/>
                  <a:pt x="5285225" y="655443"/>
                  <a:pt x="5285225" y="651056"/>
                </a:cubicBezTo>
                <a:cubicBezTo>
                  <a:pt x="5285225" y="646670"/>
                  <a:pt x="5280843" y="646670"/>
                  <a:pt x="5280843" y="651056"/>
                </a:cubicBezTo>
                <a:cubicBezTo>
                  <a:pt x="5272078" y="651056"/>
                  <a:pt x="5267695" y="659830"/>
                  <a:pt x="5263313" y="668603"/>
                </a:cubicBezTo>
                <a:cubicBezTo>
                  <a:pt x="5263313" y="672990"/>
                  <a:pt x="5263313" y="672990"/>
                  <a:pt x="5263313" y="677377"/>
                </a:cubicBezTo>
                <a:cubicBezTo>
                  <a:pt x="5263313" y="694924"/>
                  <a:pt x="5250166" y="716858"/>
                  <a:pt x="5254548" y="734405"/>
                </a:cubicBezTo>
                <a:cubicBezTo>
                  <a:pt x="5254548" y="738791"/>
                  <a:pt x="5250166" y="747565"/>
                  <a:pt x="5245783" y="751952"/>
                </a:cubicBezTo>
                <a:cubicBezTo>
                  <a:pt x="5241401" y="756338"/>
                  <a:pt x="5237018" y="765112"/>
                  <a:pt x="5237018" y="773885"/>
                </a:cubicBezTo>
                <a:cubicBezTo>
                  <a:pt x="5237018" y="791432"/>
                  <a:pt x="5232636" y="808980"/>
                  <a:pt x="5232636" y="822140"/>
                </a:cubicBezTo>
                <a:cubicBezTo>
                  <a:pt x="5232636" y="826527"/>
                  <a:pt x="5232636" y="830913"/>
                  <a:pt x="5228253" y="830913"/>
                </a:cubicBezTo>
                <a:cubicBezTo>
                  <a:pt x="5228253" y="835300"/>
                  <a:pt x="5219489" y="835300"/>
                  <a:pt x="5215106" y="835300"/>
                </a:cubicBezTo>
                <a:cubicBezTo>
                  <a:pt x="5206341" y="826527"/>
                  <a:pt x="5201959" y="817753"/>
                  <a:pt x="5197576" y="808980"/>
                </a:cubicBezTo>
                <a:cubicBezTo>
                  <a:pt x="5197576" y="804593"/>
                  <a:pt x="5197576" y="804593"/>
                  <a:pt x="5201959" y="800206"/>
                </a:cubicBezTo>
                <a:cubicBezTo>
                  <a:pt x="5180047" y="795819"/>
                  <a:pt x="5166899" y="782659"/>
                  <a:pt x="5153752" y="765112"/>
                </a:cubicBezTo>
                <a:cubicBezTo>
                  <a:pt x="5153752" y="756338"/>
                  <a:pt x="5153752" y="751952"/>
                  <a:pt x="5153752" y="743178"/>
                </a:cubicBezTo>
                <a:cubicBezTo>
                  <a:pt x="5158134" y="738791"/>
                  <a:pt x="5162517" y="738791"/>
                  <a:pt x="5166899" y="738791"/>
                </a:cubicBezTo>
                <a:cubicBezTo>
                  <a:pt x="5166899" y="734405"/>
                  <a:pt x="5158134" y="734405"/>
                  <a:pt x="5153752" y="730018"/>
                </a:cubicBezTo>
                <a:cubicBezTo>
                  <a:pt x="5149370" y="730018"/>
                  <a:pt x="5144987" y="725631"/>
                  <a:pt x="5144987" y="721244"/>
                </a:cubicBezTo>
                <a:cubicBezTo>
                  <a:pt x="5144987" y="712471"/>
                  <a:pt x="5144987" y="708084"/>
                  <a:pt x="5144987" y="699311"/>
                </a:cubicBezTo>
                <a:cubicBezTo>
                  <a:pt x="5158134" y="699311"/>
                  <a:pt x="5166899" y="699311"/>
                  <a:pt x="5171282" y="690537"/>
                </a:cubicBezTo>
                <a:cubicBezTo>
                  <a:pt x="5180047" y="686150"/>
                  <a:pt x="5184429" y="677377"/>
                  <a:pt x="5193194" y="672990"/>
                </a:cubicBezTo>
                <a:cubicBezTo>
                  <a:pt x="5197576" y="672990"/>
                  <a:pt x="5197576" y="672990"/>
                  <a:pt x="5193194" y="668603"/>
                </a:cubicBezTo>
                <a:cubicBezTo>
                  <a:pt x="5184429" y="668603"/>
                  <a:pt x="5175664" y="672990"/>
                  <a:pt x="5171282" y="659830"/>
                </a:cubicBezTo>
                <a:cubicBezTo>
                  <a:pt x="5171282" y="659830"/>
                  <a:pt x="5171282" y="659830"/>
                  <a:pt x="5166899" y="659830"/>
                </a:cubicBezTo>
                <a:cubicBezTo>
                  <a:pt x="5166899" y="659830"/>
                  <a:pt x="5162517" y="664217"/>
                  <a:pt x="5162517" y="664217"/>
                </a:cubicBezTo>
                <a:cubicBezTo>
                  <a:pt x="5162517" y="672990"/>
                  <a:pt x="5162517" y="677377"/>
                  <a:pt x="5158134" y="681764"/>
                </a:cubicBezTo>
                <a:cubicBezTo>
                  <a:pt x="5153752" y="686150"/>
                  <a:pt x="5149370" y="694924"/>
                  <a:pt x="5144987" y="699311"/>
                </a:cubicBezTo>
                <a:cubicBezTo>
                  <a:pt x="5131840" y="694924"/>
                  <a:pt x="5123075" y="681764"/>
                  <a:pt x="5114310" y="672990"/>
                </a:cubicBezTo>
                <a:cubicBezTo>
                  <a:pt x="5114310" y="664217"/>
                  <a:pt x="5105545" y="655443"/>
                  <a:pt x="5101163" y="651056"/>
                </a:cubicBezTo>
                <a:cubicBezTo>
                  <a:pt x="5096780" y="642283"/>
                  <a:pt x="5088015" y="633509"/>
                  <a:pt x="5088015" y="620349"/>
                </a:cubicBezTo>
                <a:cubicBezTo>
                  <a:pt x="5088015" y="620349"/>
                  <a:pt x="5088015" y="615962"/>
                  <a:pt x="5083633" y="611576"/>
                </a:cubicBezTo>
                <a:cubicBezTo>
                  <a:pt x="5070486" y="602802"/>
                  <a:pt x="5070486" y="589642"/>
                  <a:pt x="5074868" y="576482"/>
                </a:cubicBezTo>
                <a:cubicBezTo>
                  <a:pt x="5074868" y="572095"/>
                  <a:pt x="5079250" y="567708"/>
                  <a:pt x="5079250" y="563321"/>
                </a:cubicBezTo>
                <a:cubicBezTo>
                  <a:pt x="5079250" y="558935"/>
                  <a:pt x="5083633" y="554548"/>
                  <a:pt x="5092398" y="554548"/>
                </a:cubicBezTo>
                <a:cubicBezTo>
                  <a:pt x="5101163" y="554548"/>
                  <a:pt x="5114310" y="550161"/>
                  <a:pt x="5123075" y="545774"/>
                </a:cubicBezTo>
                <a:cubicBezTo>
                  <a:pt x="5131840" y="545774"/>
                  <a:pt x="5136222" y="545774"/>
                  <a:pt x="5136222" y="558935"/>
                </a:cubicBezTo>
                <a:cubicBezTo>
                  <a:pt x="5144987" y="558935"/>
                  <a:pt x="5153752" y="554548"/>
                  <a:pt x="5162517" y="558935"/>
                </a:cubicBezTo>
                <a:cubicBezTo>
                  <a:pt x="5162517" y="558935"/>
                  <a:pt x="5166899" y="558935"/>
                  <a:pt x="5171282" y="558935"/>
                </a:cubicBezTo>
                <a:cubicBezTo>
                  <a:pt x="5171282" y="558935"/>
                  <a:pt x="5171282" y="558935"/>
                  <a:pt x="5166899" y="563321"/>
                </a:cubicBezTo>
                <a:cubicBezTo>
                  <a:pt x="5171282" y="563321"/>
                  <a:pt x="5171282" y="563321"/>
                  <a:pt x="5171282" y="563321"/>
                </a:cubicBezTo>
                <a:cubicBezTo>
                  <a:pt x="5171282" y="567708"/>
                  <a:pt x="5171282" y="572095"/>
                  <a:pt x="5171282" y="576482"/>
                </a:cubicBezTo>
                <a:cubicBezTo>
                  <a:pt x="5171282" y="580868"/>
                  <a:pt x="5171282" y="585255"/>
                  <a:pt x="5175664" y="580868"/>
                </a:cubicBezTo>
                <a:cubicBezTo>
                  <a:pt x="5175664" y="580868"/>
                  <a:pt x="5175664" y="580868"/>
                  <a:pt x="5175664" y="576482"/>
                </a:cubicBezTo>
                <a:cubicBezTo>
                  <a:pt x="5175664" y="572095"/>
                  <a:pt x="5175664" y="567708"/>
                  <a:pt x="5171282" y="563321"/>
                </a:cubicBezTo>
                <a:cubicBezTo>
                  <a:pt x="5171282" y="563321"/>
                  <a:pt x="5171282" y="558935"/>
                  <a:pt x="5171282" y="558935"/>
                </a:cubicBezTo>
                <a:cubicBezTo>
                  <a:pt x="5171282" y="550161"/>
                  <a:pt x="5171282" y="541388"/>
                  <a:pt x="5175664" y="537001"/>
                </a:cubicBezTo>
                <a:cubicBezTo>
                  <a:pt x="5175664" y="528227"/>
                  <a:pt x="5180047" y="528227"/>
                  <a:pt x="5184429" y="528227"/>
                </a:cubicBezTo>
                <a:close/>
                <a:moveTo>
                  <a:pt x="6775256" y="519454"/>
                </a:moveTo>
                <a:cubicBezTo>
                  <a:pt x="6775256" y="515067"/>
                  <a:pt x="6779638" y="515067"/>
                  <a:pt x="6779638" y="519454"/>
                </a:cubicBezTo>
                <a:cubicBezTo>
                  <a:pt x="6784020" y="519454"/>
                  <a:pt x="6788403" y="523841"/>
                  <a:pt x="6784020" y="523841"/>
                </a:cubicBezTo>
                <a:cubicBezTo>
                  <a:pt x="6784020" y="528227"/>
                  <a:pt x="6779638" y="528227"/>
                  <a:pt x="6779638" y="528227"/>
                </a:cubicBezTo>
                <a:cubicBezTo>
                  <a:pt x="6775256" y="528227"/>
                  <a:pt x="6775256" y="523841"/>
                  <a:pt x="6775256" y="519454"/>
                </a:cubicBezTo>
                <a:close/>
                <a:moveTo>
                  <a:pt x="4465709" y="515067"/>
                </a:moveTo>
                <a:cubicBezTo>
                  <a:pt x="4465709" y="515067"/>
                  <a:pt x="4461326" y="519454"/>
                  <a:pt x="4461326" y="519454"/>
                </a:cubicBezTo>
                <a:cubicBezTo>
                  <a:pt x="4461326" y="523841"/>
                  <a:pt x="4461326" y="528227"/>
                  <a:pt x="4465709" y="528227"/>
                </a:cubicBezTo>
                <a:cubicBezTo>
                  <a:pt x="4465709" y="528227"/>
                  <a:pt x="4470091" y="523841"/>
                  <a:pt x="4470091" y="523841"/>
                </a:cubicBezTo>
                <a:cubicBezTo>
                  <a:pt x="4474473" y="519454"/>
                  <a:pt x="4474473" y="519454"/>
                  <a:pt x="4470091" y="515067"/>
                </a:cubicBezTo>
                <a:cubicBezTo>
                  <a:pt x="4470091" y="515067"/>
                  <a:pt x="4465709" y="515067"/>
                  <a:pt x="4465709" y="515067"/>
                </a:cubicBezTo>
                <a:close/>
                <a:moveTo>
                  <a:pt x="1073699" y="510680"/>
                </a:moveTo>
                <a:cubicBezTo>
                  <a:pt x="1078081" y="510680"/>
                  <a:pt x="1082463" y="510680"/>
                  <a:pt x="1086846" y="515067"/>
                </a:cubicBezTo>
                <a:cubicBezTo>
                  <a:pt x="1091228" y="519454"/>
                  <a:pt x="1095611" y="528227"/>
                  <a:pt x="1099993" y="541388"/>
                </a:cubicBezTo>
                <a:cubicBezTo>
                  <a:pt x="1108758" y="541388"/>
                  <a:pt x="1108758" y="550161"/>
                  <a:pt x="1104376" y="554548"/>
                </a:cubicBezTo>
                <a:cubicBezTo>
                  <a:pt x="1104376" y="563321"/>
                  <a:pt x="1108758" y="563321"/>
                  <a:pt x="1113140" y="567708"/>
                </a:cubicBezTo>
                <a:cubicBezTo>
                  <a:pt x="1117523" y="567708"/>
                  <a:pt x="1121905" y="567708"/>
                  <a:pt x="1121905" y="567708"/>
                </a:cubicBezTo>
                <a:cubicBezTo>
                  <a:pt x="1130670" y="567708"/>
                  <a:pt x="1135053" y="572095"/>
                  <a:pt x="1139435" y="576482"/>
                </a:cubicBezTo>
                <a:cubicBezTo>
                  <a:pt x="1143818" y="576482"/>
                  <a:pt x="1148200" y="580868"/>
                  <a:pt x="1148200" y="580868"/>
                </a:cubicBezTo>
                <a:cubicBezTo>
                  <a:pt x="1148200" y="585255"/>
                  <a:pt x="1148200" y="589642"/>
                  <a:pt x="1148200" y="594029"/>
                </a:cubicBezTo>
                <a:cubicBezTo>
                  <a:pt x="1143818" y="594029"/>
                  <a:pt x="1143818" y="598415"/>
                  <a:pt x="1143818" y="598415"/>
                </a:cubicBezTo>
                <a:cubicBezTo>
                  <a:pt x="1148200" y="611576"/>
                  <a:pt x="1148200" y="620349"/>
                  <a:pt x="1156965" y="633509"/>
                </a:cubicBezTo>
                <a:cubicBezTo>
                  <a:pt x="1156965" y="633509"/>
                  <a:pt x="1161347" y="637896"/>
                  <a:pt x="1165730" y="637896"/>
                </a:cubicBezTo>
                <a:cubicBezTo>
                  <a:pt x="1170112" y="633509"/>
                  <a:pt x="1178877" y="633509"/>
                  <a:pt x="1183260" y="633509"/>
                </a:cubicBezTo>
                <a:cubicBezTo>
                  <a:pt x="1192025" y="629123"/>
                  <a:pt x="1200789" y="633509"/>
                  <a:pt x="1205172" y="642283"/>
                </a:cubicBezTo>
                <a:cubicBezTo>
                  <a:pt x="1209554" y="651056"/>
                  <a:pt x="1213937" y="659830"/>
                  <a:pt x="1222702" y="664217"/>
                </a:cubicBezTo>
                <a:cubicBezTo>
                  <a:pt x="1227084" y="668603"/>
                  <a:pt x="1231467" y="677377"/>
                  <a:pt x="1240231" y="677377"/>
                </a:cubicBezTo>
                <a:cubicBezTo>
                  <a:pt x="1253379" y="681764"/>
                  <a:pt x="1266526" y="694924"/>
                  <a:pt x="1275291" y="703697"/>
                </a:cubicBezTo>
                <a:cubicBezTo>
                  <a:pt x="1284056" y="708084"/>
                  <a:pt x="1292821" y="712471"/>
                  <a:pt x="1305968" y="712471"/>
                </a:cubicBezTo>
                <a:cubicBezTo>
                  <a:pt x="1310350" y="712471"/>
                  <a:pt x="1314733" y="712471"/>
                  <a:pt x="1319115" y="716858"/>
                </a:cubicBezTo>
                <a:cubicBezTo>
                  <a:pt x="1327880" y="716858"/>
                  <a:pt x="1327880" y="716858"/>
                  <a:pt x="1332263" y="721244"/>
                </a:cubicBezTo>
                <a:cubicBezTo>
                  <a:pt x="1336645" y="725631"/>
                  <a:pt x="1336645" y="725631"/>
                  <a:pt x="1336645" y="730018"/>
                </a:cubicBezTo>
                <a:cubicBezTo>
                  <a:pt x="1345410" y="747565"/>
                  <a:pt x="1358557" y="760725"/>
                  <a:pt x="1376087" y="769499"/>
                </a:cubicBezTo>
                <a:cubicBezTo>
                  <a:pt x="1384852" y="778272"/>
                  <a:pt x="1397999" y="782659"/>
                  <a:pt x="1406764" y="791432"/>
                </a:cubicBezTo>
                <a:cubicBezTo>
                  <a:pt x="1406764" y="795819"/>
                  <a:pt x="1411147" y="804593"/>
                  <a:pt x="1415529" y="808980"/>
                </a:cubicBezTo>
                <a:cubicBezTo>
                  <a:pt x="1415529" y="817753"/>
                  <a:pt x="1419912" y="826527"/>
                  <a:pt x="1419912" y="835300"/>
                </a:cubicBezTo>
                <a:cubicBezTo>
                  <a:pt x="1424294" y="844073"/>
                  <a:pt x="1428676" y="848460"/>
                  <a:pt x="1437441" y="857234"/>
                </a:cubicBezTo>
                <a:cubicBezTo>
                  <a:pt x="1441824" y="857234"/>
                  <a:pt x="1446206" y="861621"/>
                  <a:pt x="1454971" y="866007"/>
                </a:cubicBezTo>
                <a:cubicBezTo>
                  <a:pt x="1454971" y="866007"/>
                  <a:pt x="1459353" y="866007"/>
                  <a:pt x="1459353" y="861621"/>
                </a:cubicBezTo>
                <a:cubicBezTo>
                  <a:pt x="1463736" y="848460"/>
                  <a:pt x="1468118" y="844073"/>
                  <a:pt x="1481266" y="839687"/>
                </a:cubicBezTo>
                <a:cubicBezTo>
                  <a:pt x="1490031" y="835300"/>
                  <a:pt x="1498795" y="835300"/>
                  <a:pt x="1503178" y="835300"/>
                </a:cubicBezTo>
                <a:cubicBezTo>
                  <a:pt x="1511943" y="830913"/>
                  <a:pt x="1516325" y="830913"/>
                  <a:pt x="1520708" y="826527"/>
                </a:cubicBezTo>
                <a:cubicBezTo>
                  <a:pt x="1525090" y="822140"/>
                  <a:pt x="1529473" y="826527"/>
                  <a:pt x="1533855" y="830913"/>
                </a:cubicBezTo>
                <a:cubicBezTo>
                  <a:pt x="1533855" y="835300"/>
                  <a:pt x="1533855" y="839687"/>
                  <a:pt x="1529473" y="844073"/>
                </a:cubicBezTo>
                <a:cubicBezTo>
                  <a:pt x="1542620" y="844073"/>
                  <a:pt x="1551385" y="848460"/>
                  <a:pt x="1564532" y="839687"/>
                </a:cubicBezTo>
                <a:cubicBezTo>
                  <a:pt x="1568915" y="835300"/>
                  <a:pt x="1577679" y="830913"/>
                  <a:pt x="1582062" y="830913"/>
                </a:cubicBezTo>
                <a:cubicBezTo>
                  <a:pt x="1603974" y="830913"/>
                  <a:pt x="1621504" y="826527"/>
                  <a:pt x="1639034" y="817753"/>
                </a:cubicBezTo>
                <a:cubicBezTo>
                  <a:pt x="1647798" y="813366"/>
                  <a:pt x="1656563" y="817753"/>
                  <a:pt x="1665328" y="817753"/>
                </a:cubicBezTo>
                <a:cubicBezTo>
                  <a:pt x="1669711" y="817753"/>
                  <a:pt x="1674093" y="822140"/>
                  <a:pt x="1669711" y="826527"/>
                </a:cubicBezTo>
                <a:cubicBezTo>
                  <a:pt x="1669711" y="830913"/>
                  <a:pt x="1669711" y="835300"/>
                  <a:pt x="1669711" y="839687"/>
                </a:cubicBezTo>
                <a:cubicBezTo>
                  <a:pt x="1669711" y="839687"/>
                  <a:pt x="1669711" y="839687"/>
                  <a:pt x="1674093" y="844073"/>
                </a:cubicBezTo>
                <a:cubicBezTo>
                  <a:pt x="1678476" y="848460"/>
                  <a:pt x="1682858" y="848460"/>
                  <a:pt x="1687240" y="844073"/>
                </a:cubicBezTo>
                <a:cubicBezTo>
                  <a:pt x="1696005" y="839687"/>
                  <a:pt x="1700388" y="835300"/>
                  <a:pt x="1709153" y="830913"/>
                </a:cubicBezTo>
                <a:cubicBezTo>
                  <a:pt x="1717918" y="830913"/>
                  <a:pt x="1717918" y="822140"/>
                  <a:pt x="1717918" y="817753"/>
                </a:cubicBezTo>
                <a:cubicBezTo>
                  <a:pt x="1717918" y="808980"/>
                  <a:pt x="1722300" y="804593"/>
                  <a:pt x="1726682" y="800206"/>
                </a:cubicBezTo>
                <a:cubicBezTo>
                  <a:pt x="1726682" y="800206"/>
                  <a:pt x="1731065" y="800206"/>
                  <a:pt x="1735447" y="800206"/>
                </a:cubicBezTo>
                <a:cubicBezTo>
                  <a:pt x="1735447" y="804593"/>
                  <a:pt x="1735447" y="808980"/>
                  <a:pt x="1735447" y="813366"/>
                </a:cubicBezTo>
                <a:cubicBezTo>
                  <a:pt x="1739830" y="830913"/>
                  <a:pt x="1735447" y="848460"/>
                  <a:pt x="1731065" y="866007"/>
                </a:cubicBezTo>
                <a:cubicBezTo>
                  <a:pt x="1731065" y="874781"/>
                  <a:pt x="1731065" y="883554"/>
                  <a:pt x="1731065" y="896715"/>
                </a:cubicBezTo>
                <a:cubicBezTo>
                  <a:pt x="1731065" y="896715"/>
                  <a:pt x="1735447" y="901101"/>
                  <a:pt x="1735447" y="901101"/>
                </a:cubicBezTo>
                <a:cubicBezTo>
                  <a:pt x="1735447" y="901101"/>
                  <a:pt x="1739830" y="901101"/>
                  <a:pt x="1744212" y="901101"/>
                </a:cubicBezTo>
                <a:cubicBezTo>
                  <a:pt x="1752977" y="892328"/>
                  <a:pt x="1761742" y="883554"/>
                  <a:pt x="1774889" y="874781"/>
                </a:cubicBezTo>
                <a:cubicBezTo>
                  <a:pt x="1779272" y="870394"/>
                  <a:pt x="1779272" y="870394"/>
                  <a:pt x="1783654" y="866007"/>
                </a:cubicBezTo>
                <a:cubicBezTo>
                  <a:pt x="1783654" y="866007"/>
                  <a:pt x="1788037" y="866007"/>
                  <a:pt x="1788037" y="870394"/>
                </a:cubicBezTo>
                <a:cubicBezTo>
                  <a:pt x="1788037" y="887941"/>
                  <a:pt x="1783654" y="901101"/>
                  <a:pt x="1774889" y="914262"/>
                </a:cubicBezTo>
                <a:cubicBezTo>
                  <a:pt x="1770507" y="914262"/>
                  <a:pt x="1774889" y="923035"/>
                  <a:pt x="1779272" y="923035"/>
                </a:cubicBezTo>
                <a:cubicBezTo>
                  <a:pt x="1783654" y="918648"/>
                  <a:pt x="1788037" y="918648"/>
                  <a:pt x="1792419" y="918648"/>
                </a:cubicBezTo>
                <a:cubicBezTo>
                  <a:pt x="1796801" y="918648"/>
                  <a:pt x="1801184" y="914262"/>
                  <a:pt x="1801184" y="909875"/>
                </a:cubicBezTo>
                <a:cubicBezTo>
                  <a:pt x="1809949" y="896715"/>
                  <a:pt x="1823096" y="896715"/>
                  <a:pt x="1831861" y="901101"/>
                </a:cubicBezTo>
                <a:cubicBezTo>
                  <a:pt x="1849391" y="909875"/>
                  <a:pt x="1858156" y="914262"/>
                  <a:pt x="1862538" y="931809"/>
                </a:cubicBezTo>
                <a:cubicBezTo>
                  <a:pt x="1862538" y="944969"/>
                  <a:pt x="1871303" y="953742"/>
                  <a:pt x="1880068" y="958129"/>
                </a:cubicBezTo>
                <a:cubicBezTo>
                  <a:pt x="1893215" y="971289"/>
                  <a:pt x="1906363" y="980063"/>
                  <a:pt x="1923892" y="993223"/>
                </a:cubicBezTo>
                <a:cubicBezTo>
                  <a:pt x="1932657" y="1001997"/>
                  <a:pt x="1941422" y="1006383"/>
                  <a:pt x="1958952" y="1001997"/>
                </a:cubicBezTo>
                <a:cubicBezTo>
                  <a:pt x="1967717" y="1001997"/>
                  <a:pt x="1976482" y="1010770"/>
                  <a:pt x="1980864" y="1019544"/>
                </a:cubicBezTo>
                <a:cubicBezTo>
                  <a:pt x="1985247" y="1023930"/>
                  <a:pt x="1989629" y="1032704"/>
                  <a:pt x="1989629" y="1041477"/>
                </a:cubicBezTo>
                <a:cubicBezTo>
                  <a:pt x="1994011" y="1054638"/>
                  <a:pt x="1985247" y="1063411"/>
                  <a:pt x="1972099" y="1063411"/>
                </a:cubicBezTo>
                <a:cubicBezTo>
                  <a:pt x="1967717" y="1063411"/>
                  <a:pt x="1963334" y="1063411"/>
                  <a:pt x="1958952" y="1063411"/>
                </a:cubicBezTo>
                <a:cubicBezTo>
                  <a:pt x="1950187" y="1063411"/>
                  <a:pt x="1945804" y="1067798"/>
                  <a:pt x="1941422" y="1076571"/>
                </a:cubicBezTo>
                <a:cubicBezTo>
                  <a:pt x="1937040" y="1080958"/>
                  <a:pt x="1937040" y="1085345"/>
                  <a:pt x="1941422" y="1085345"/>
                </a:cubicBezTo>
                <a:cubicBezTo>
                  <a:pt x="1972099" y="1111666"/>
                  <a:pt x="2007159" y="1120439"/>
                  <a:pt x="2046601" y="1111666"/>
                </a:cubicBezTo>
                <a:cubicBezTo>
                  <a:pt x="2050983" y="1111666"/>
                  <a:pt x="2055366" y="1107279"/>
                  <a:pt x="2059748" y="1107279"/>
                </a:cubicBezTo>
                <a:cubicBezTo>
                  <a:pt x="2064130" y="1107279"/>
                  <a:pt x="2072895" y="1111666"/>
                  <a:pt x="2072895" y="1111666"/>
                </a:cubicBezTo>
                <a:cubicBezTo>
                  <a:pt x="2077278" y="1120439"/>
                  <a:pt x="2081660" y="1129213"/>
                  <a:pt x="2081660" y="1133599"/>
                </a:cubicBezTo>
                <a:cubicBezTo>
                  <a:pt x="2086043" y="1142373"/>
                  <a:pt x="2090425" y="1151146"/>
                  <a:pt x="2094808" y="1159920"/>
                </a:cubicBezTo>
                <a:cubicBezTo>
                  <a:pt x="2099190" y="1164307"/>
                  <a:pt x="2099190" y="1168693"/>
                  <a:pt x="2094808" y="1177467"/>
                </a:cubicBezTo>
                <a:cubicBezTo>
                  <a:pt x="2090425" y="1181854"/>
                  <a:pt x="2090425" y="1186240"/>
                  <a:pt x="2094808" y="1186240"/>
                </a:cubicBezTo>
                <a:cubicBezTo>
                  <a:pt x="2094808" y="1186240"/>
                  <a:pt x="2099190" y="1186240"/>
                  <a:pt x="2103573" y="1181854"/>
                </a:cubicBezTo>
                <a:cubicBezTo>
                  <a:pt x="2107955" y="1177467"/>
                  <a:pt x="2107955" y="1177467"/>
                  <a:pt x="2107955" y="1173080"/>
                </a:cubicBezTo>
                <a:cubicBezTo>
                  <a:pt x="2112337" y="1159920"/>
                  <a:pt x="2112337" y="1146760"/>
                  <a:pt x="2116720" y="1133599"/>
                </a:cubicBezTo>
                <a:cubicBezTo>
                  <a:pt x="2121102" y="1124826"/>
                  <a:pt x="2125485" y="1120439"/>
                  <a:pt x="2134250" y="1120439"/>
                </a:cubicBezTo>
                <a:cubicBezTo>
                  <a:pt x="2138632" y="1116052"/>
                  <a:pt x="2143014" y="1116052"/>
                  <a:pt x="2147397" y="1116052"/>
                </a:cubicBezTo>
                <a:cubicBezTo>
                  <a:pt x="2156162" y="1111666"/>
                  <a:pt x="2164927" y="1107279"/>
                  <a:pt x="2173692" y="1102892"/>
                </a:cubicBezTo>
                <a:cubicBezTo>
                  <a:pt x="2182456" y="1098505"/>
                  <a:pt x="2186839" y="1098505"/>
                  <a:pt x="2195604" y="1094118"/>
                </a:cubicBezTo>
                <a:cubicBezTo>
                  <a:pt x="2195604" y="1094118"/>
                  <a:pt x="2199986" y="1089732"/>
                  <a:pt x="2195604" y="1089732"/>
                </a:cubicBezTo>
                <a:cubicBezTo>
                  <a:pt x="2195604" y="1089732"/>
                  <a:pt x="2195604" y="1085345"/>
                  <a:pt x="2191221" y="1085345"/>
                </a:cubicBezTo>
                <a:cubicBezTo>
                  <a:pt x="2186839" y="1089732"/>
                  <a:pt x="2178074" y="1094118"/>
                  <a:pt x="2169309" y="1094118"/>
                </a:cubicBezTo>
                <a:cubicBezTo>
                  <a:pt x="2164927" y="1094118"/>
                  <a:pt x="2156162" y="1094118"/>
                  <a:pt x="2147397" y="1098505"/>
                </a:cubicBezTo>
                <a:cubicBezTo>
                  <a:pt x="2147397" y="1098505"/>
                  <a:pt x="2143014" y="1098505"/>
                  <a:pt x="2143014" y="1102892"/>
                </a:cubicBezTo>
                <a:cubicBezTo>
                  <a:pt x="2138632" y="1102892"/>
                  <a:pt x="2134250" y="1102892"/>
                  <a:pt x="2129867" y="1098505"/>
                </a:cubicBezTo>
                <a:cubicBezTo>
                  <a:pt x="2125485" y="1094118"/>
                  <a:pt x="2125485" y="1089732"/>
                  <a:pt x="2125485" y="1085345"/>
                </a:cubicBezTo>
                <a:cubicBezTo>
                  <a:pt x="2129867" y="1076571"/>
                  <a:pt x="2134250" y="1067798"/>
                  <a:pt x="2143014" y="1067798"/>
                </a:cubicBezTo>
                <a:cubicBezTo>
                  <a:pt x="2160544" y="1067798"/>
                  <a:pt x="2178074" y="1063411"/>
                  <a:pt x="2195604" y="1063411"/>
                </a:cubicBezTo>
                <a:cubicBezTo>
                  <a:pt x="2204369" y="1059024"/>
                  <a:pt x="2213133" y="1067798"/>
                  <a:pt x="2213133" y="1076571"/>
                </a:cubicBezTo>
                <a:cubicBezTo>
                  <a:pt x="2213133" y="1080958"/>
                  <a:pt x="2213133" y="1085345"/>
                  <a:pt x="2213133" y="1089732"/>
                </a:cubicBezTo>
                <a:cubicBezTo>
                  <a:pt x="2213133" y="1102892"/>
                  <a:pt x="2217516" y="1116052"/>
                  <a:pt x="2221898" y="1124826"/>
                </a:cubicBezTo>
                <a:cubicBezTo>
                  <a:pt x="2221898" y="1133599"/>
                  <a:pt x="2226281" y="1133599"/>
                  <a:pt x="2235046" y="1137986"/>
                </a:cubicBezTo>
                <a:cubicBezTo>
                  <a:pt x="2243811" y="1137986"/>
                  <a:pt x="2252576" y="1146760"/>
                  <a:pt x="2261340" y="1155533"/>
                </a:cubicBezTo>
                <a:cubicBezTo>
                  <a:pt x="2261340" y="1164307"/>
                  <a:pt x="2270105" y="1168693"/>
                  <a:pt x="2278870" y="1173080"/>
                </a:cubicBezTo>
                <a:cubicBezTo>
                  <a:pt x="2283252" y="1177467"/>
                  <a:pt x="2287635" y="1177467"/>
                  <a:pt x="2292017" y="1177467"/>
                </a:cubicBezTo>
                <a:cubicBezTo>
                  <a:pt x="2296400" y="1173080"/>
                  <a:pt x="2300782" y="1173080"/>
                  <a:pt x="2305165" y="1173080"/>
                </a:cubicBezTo>
                <a:cubicBezTo>
                  <a:pt x="2313930" y="1168693"/>
                  <a:pt x="2322695" y="1168693"/>
                  <a:pt x="2331459" y="1173080"/>
                </a:cubicBezTo>
                <a:cubicBezTo>
                  <a:pt x="2335842" y="1177467"/>
                  <a:pt x="2340224" y="1177467"/>
                  <a:pt x="2344607" y="1181854"/>
                </a:cubicBezTo>
                <a:cubicBezTo>
                  <a:pt x="2348989" y="1181854"/>
                  <a:pt x="2353371" y="1181854"/>
                  <a:pt x="2357754" y="1181854"/>
                </a:cubicBezTo>
                <a:cubicBezTo>
                  <a:pt x="2362136" y="1177467"/>
                  <a:pt x="2362136" y="1173080"/>
                  <a:pt x="2362136" y="1168693"/>
                </a:cubicBezTo>
                <a:cubicBezTo>
                  <a:pt x="2362136" y="1164307"/>
                  <a:pt x="2366519" y="1164307"/>
                  <a:pt x="2370901" y="1159920"/>
                </a:cubicBezTo>
                <a:cubicBezTo>
                  <a:pt x="2370901" y="1155533"/>
                  <a:pt x="2375284" y="1155533"/>
                  <a:pt x="2379666" y="1151146"/>
                </a:cubicBezTo>
                <a:cubicBezTo>
                  <a:pt x="2384049" y="1142373"/>
                  <a:pt x="2388431" y="1142373"/>
                  <a:pt x="2392814" y="1142373"/>
                </a:cubicBezTo>
                <a:cubicBezTo>
                  <a:pt x="2401579" y="1142373"/>
                  <a:pt x="2405961" y="1137986"/>
                  <a:pt x="2410343" y="1137986"/>
                </a:cubicBezTo>
                <a:cubicBezTo>
                  <a:pt x="2410343" y="1137986"/>
                  <a:pt x="2410343" y="1137986"/>
                  <a:pt x="2414726" y="1137986"/>
                </a:cubicBezTo>
                <a:cubicBezTo>
                  <a:pt x="2405961" y="1120439"/>
                  <a:pt x="2392814" y="1116052"/>
                  <a:pt x="2379666" y="1102892"/>
                </a:cubicBezTo>
                <a:cubicBezTo>
                  <a:pt x="2375284" y="1102892"/>
                  <a:pt x="2375284" y="1094118"/>
                  <a:pt x="2379666" y="1094118"/>
                </a:cubicBezTo>
                <a:cubicBezTo>
                  <a:pt x="2379666" y="1094118"/>
                  <a:pt x="2379666" y="1094118"/>
                  <a:pt x="2379666" y="1089732"/>
                </a:cubicBezTo>
                <a:cubicBezTo>
                  <a:pt x="2384049" y="1089732"/>
                  <a:pt x="2384049" y="1089732"/>
                  <a:pt x="2388431" y="1085345"/>
                </a:cubicBezTo>
                <a:cubicBezTo>
                  <a:pt x="2405961" y="1085345"/>
                  <a:pt x="2414726" y="1072185"/>
                  <a:pt x="2427873" y="1059024"/>
                </a:cubicBezTo>
                <a:cubicBezTo>
                  <a:pt x="2432255" y="1054638"/>
                  <a:pt x="2436638" y="1050251"/>
                  <a:pt x="2441021" y="1045864"/>
                </a:cubicBezTo>
                <a:cubicBezTo>
                  <a:pt x="2441021" y="1045864"/>
                  <a:pt x="2449785" y="1045864"/>
                  <a:pt x="2449785" y="1050251"/>
                </a:cubicBezTo>
                <a:cubicBezTo>
                  <a:pt x="2449785" y="1050251"/>
                  <a:pt x="2454168" y="1054638"/>
                  <a:pt x="2454168" y="1054638"/>
                </a:cubicBezTo>
                <a:cubicBezTo>
                  <a:pt x="2458550" y="1072185"/>
                  <a:pt x="2471698" y="1076571"/>
                  <a:pt x="2489227" y="1076571"/>
                </a:cubicBezTo>
                <a:cubicBezTo>
                  <a:pt x="2493610" y="1076571"/>
                  <a:pt x="2493610" y="1076571"/>
                  <a:pt x="2497992" y="1076571"/>
                </a:cubicBezTo>
                <a:cubicBezTo>
                  <a:pt x="2493610" y="1085345"/>
                  <a:pt x="2493610" y="1094118"/>
                  <a:pt x="2484845" y="1094118"/>
                </a:cubicBezTo>
                <a:cubicBezTo>
                  <a:pt x="2476080" y="1098505"/>
                  <a:pt x="2476080" y="1098505"/>
                  <a:pt x="2476080" y="1107279"/>
                </a:cubicBezTo>
                <a:cubicBezTo>
                  <a:pt x="2476080" y="1116052"/>
                  <a:pt x="2476080" y="1124826"/>
                  <a:pt x="2476080" y="1133599"/>
                </a:cubicBezTo>
                <a:cubicBezTo>
                  <a:pt x="2476080" y="1133599"/>
                  <a:pt x="2476080" y="1137986"/>
                  <a:pt x="2471698" y="1137986"/>
                </a:cubicBezTo>
                <a:cubicBezTo>
                  <a:pt x="2462933" y="1142373"/>
                  <a:pt x="2458550" y="1146760"/>
                  <a:pt x="2449785" y="1151146"/>
                </a:cubicBezTo>
                <a:cubicBezTo>
                  <a:pt x="2445403" y="1151146"/>
                  <a:pt x="2441021" y="1151146"/>
                  <a:pt x="2432255" y="1151146"/>
                </a:cubicBezTo>
                <a:cubicBezTo>
                  <a:pt x="2427873" y="1146760"/>
                  <a:pt x="2423491" y="1146760"/>
                  <a:pt x="2419108" y="1146760"/>
                </a:cubicBezTo>
                <a:cubicBezTo>
                  <a:pt x="2419108" y="1155533"/>
                  <a:pt x="2423491" y="1164307"/>
                  <a:pt x="2436638" y="1164307"/>
                </a:cubicBezTo>
                <a:cubicBezTo>
                  <a:pt x="2441021" y="1164307"/>
                  <a:pt x="2441021" y="1173080"/>
                  <a:pt x="2441021" y="1177467"/>
                </a:cubicBezTo>
                <a:cubicBezTo>
                  <a:pt x="2432255" y="1186240"/>
                  <a:pt x="2427873" y="1195014"/>
                  <a:pt x="2419108" y="1203787"/>
                </a:cubicBezTo>
                <a:cubicBezTo>
                  <a:pt x="2414726" y="1208174"/>
                  <a:pt x="2414726" y="1212561"/>
                  <a:pt x="2419108" y="1221334"/>
                </a:cubicBezTo>
                <a:cubicBezTo>
                  <a:pt x="2423491" y="1225721"/>
                  <a:pt x="2423491" y="1230108"/>
                  <a:pt x="2427873" y="1234495"/>
                </a:cubicBezTo>
                <a:cubicBezTo>
                  <a:pt x="2427873" y="1234495"/>
                  <a:pt x="2427873" y="1234495"/>
                  <a:pt x="2432255" y="1234495"/>
                </a:cubicBezTo>
                <a:cubicBezTo>
                  <a:pt x="2432255" y="1234495"/>
                  <a:pt x="2432255" y="1230108"/>
                  <a:pt x="2432255" y="1230108"/>
                </a:cubicBezTo>
                <a:cubicBezTo>
                  <a:pt x="2436638" y="1221334"/>
                  <a:pt x="2436638" y="1212561"/>
                  <a:pt x="2436638" y="1203787"/>
                </a:cubicBezTo>
                <a:cubicBezTo>
                  <a:pt x="2441021" y="1190627"/>
                  <a:pt x="2445403" y="1181854"/>
                  <a:pt x="2462933" y="1181854"/>
                </a:cubicBezTo>
                <a:cubicBezTo>
                  <a:pt x="2471698" y="1181854"/>
                  <a:pt x="2480463" y="1177467"/>
                  <a:pt x="2489227" y="1168693"/>
                </a:cubicBezTo>
                <a:cubicBezTo>
                  <a:pt x="2493610" y="1164307"/>
                  <a:pt x="2502375" y="1159920"/>
                  <a:pt x="2506757" y="1151146"/>
                </a:cubicBezTo>
                <a:cubicBezTo>
                  <a:pt x="2511140" y="1146760"/>
                  <a:pt x="2511140" y="1142373"/>
                  <a:pt x="2511140" y="1137986"/>
                </a:cubicBezTo>
                <a:cubicBezTo>
                  <a:pt x="2506757" y="1137986"/>
                  <a:pt x="2506757" y="1137986"/>
                  <a:pt x="2502375" y="1137986"/>
                </a:cubicBezTo>
                <a:cubicBezTo>
                  <a:pt x="2497992" y="1133599"/>
                  <a:pt x="2497992" y="1129213"/>
                  <a:pt x="2497992" y="1124826"/>
                </a:cubicBezTo>
                <a:cubicBezTo>
                  <a:pt x="2506757" y="1116052"/>
                  <a:pt x="2511140" y="1111666"/>
                  <a:pt x="2515522" y="1102892"/>
                </a:cubicBezTo>
                <a:cubicBezTo>
                  <a:pt x="2519904" y="1102892"/>
                  <a:pt x="2524287" y="1102892"/>
                  <a:pt x="2524287" y="1098505"/>
                </a:cubicBezTo>
                <a:cubicBezTo>
                  <a:pt x="2528669" y="1098505"/>
                  <a:pt x="2528669" y="1098505"/>
                  <a:pt x="2528669" y="1098505"/>
                </a:cubicBezTo>
                <a:cubicBezTo>
                  <a:pt x="2528669" y="1094118"/>
                  <a:pt x="2528669" y="1094118"/>
                  <a:pt x="2528669" y="1094118"/>
                </a:cubicBezTo>
                <a:cubicBezTo>
                  <a:pt x="2519904" y="1089732"/>
                  <a:pt x="2515522" y="1085345"/>
                  <a:pt x="2506757" y="1080958"/>
                </a:cubicBezTo>
                <a:cubicBezTo>
                  <a:pt x="2502375" y="1076571"/>
                  <a:pt x="2502375" y="1076571"/>
                  <a:pt x="2497992" y="1076571"/>
                </a:cubicBezTo>
                <a:cubicBezTo>
                  <a:pt x="2493610" y="1072185"/>
                  <a:pt x="2493610" y="1067798"/>
                  <a:pt x="2489227" y="1063411"/>
                </a:cubicBezTo>
                <a:cubicBezTo>
                  <a:pt x="2484845" y="1054638"/>
                  <a:pt x="2484845" y="1045864"/>
                  <a:pt x="2480463" y="1037091"/>
                </a:cubicBezTo>
                <a:cubicBezTo>
                  <a:pt x="2480463" y="1028317"/>
                  <a:pt x="2484845" y="1019544"/>
                  <a:pt x="2489227" y="1015157"/>
                </a:cubicBezTo>
                <a:cubicBezTo>
                  <a:pt x="2493610" y="1010770"/>
                  <a:pt x="2493610" y="1010770"/>
                  <a:pt x="2493610" y="1010770"/>
                </a:cubicBezTo>
                <a:cubicBezTo>
                  <a:pt x="2502375" y="1001997"/>
                  <a:pt x="2502375" y="997610"/>
                  <a:pt x="2502375" y="988836"/>
                </a:cubicBezTo>
                <a:cubicBezTo>
                  <a:pt x="2506757" y="971289"/>
                  <a:pt x="2515522" y="953742"/>
                  <a:pt x="2533052" y="944969"/>
                </a:cubicBezTo>
                <a:cubicBezTo>
                  <a:pt x="2537434" y="940582"/>
                  <a:pt x="2546199" y="940582"/>
                  <a:pt x="2550582" y="936195"/>
                </a:cubicBezTo>
                <a:cubicBezTo>
                  <a:pt x="2550582" y="931809"/>
                  <a:pt x="2550582" y="927422"/>
                  <a:pt x="2554964" y="923035"/>
                </a:cubicBezTo>
                <a:cubicBezTo>
                  <a:pt x="2563729" y="914262"/>
                  <a:pt x="2568111" y="909875"/>
                  <a:pt x="2576876" y="905488"/>
                </a:cubicBezTo>
                <a:cubicBezTo>
                  <a:pt x="2581259" y="905488"/>
                  <a:pt x="2581259" y="901101"/>
                  <a:pt x="2585641" y="896715"/>
                </a:cubicBezTo>
                <a:cubicBezTo>
                  <a:pt x="2590024" y="883554"/>
                  <a:pt x="2598788" y="866007"/>
                  <a:pt x="2598788" y="848460"/>
                </a:cubicBezTo>
                <a:cubicBezTo>
                  <a:pt x="2598788" y="844073"/>
                  <a:pt x="2598788" y="835300"/>
                  <a:pt x="2603171" y="826527"/>
                </a:cubicBezTo>
                <a:cubicBezTo>
                  <a:pt x="2611936" y="813366"/>
                  <a:pt x="2616318" y="804593"/>
                  <a:pt x="2625083" y="791432"/>
                </a:cubicBezTo>
                <a:cubicBezTo>
                  <a:pt x="2629466" y="782659"/>
                  <a:pt x="2633848" y="773885"/>
                  <a:pt x="2638230" y="769499"/>
                </a:cubicBezTo>
                <a:cubicBezTo>
                  <a:pt x="2646995" y="765112"/>
                  <a:pt x="2651378" y="756338"/>
                  <a:pt x="2655760" y="751952"/>
                </a:cubicBezTo>
                <a:cubicBezTo>
                  <a:pt x="2660143" y="747565"/>
                  <a:pt x="2664525" y="747565"/>
                  <a:pt x="2664525" y="743178"/>
                </a:cubicBezTo>
                <a:cubicBezTo>
                  <a:pt x="2677672" y="743178"/>
                  <a:pt x="2690820" y="743178"/>
                  <a:pt x="2699584" y="747565"/>
                </a:cubicBezTo>
                <a:cubicBezTo>
                  <a:pt x="2703967" y="747565"/>
                  <a:pt x="2712732" y="747565"/>
                  <a:pt x="2712732" y="751952"/>
                </a:cubicBezTo>
                <a:cubicBezTo>
                  <a:pt x="2725879" y="760725"/>
                  <a:pt x="2739027" y="769499"/>
                  <a:pt x="2756556" y="769499"/>
                </a:cubicBezTo>
                <a:cubicBezTo>
                  <a:pt x="2756556" y="769499"/>
                  <a:pt x="2756556" y="769499"/>
                  <a:pt x="2760939" y="769499"/>
                </a:cubicBezTo>
                <a:cubicBezTo>
                  <a:pt x="2765321" y="773885"/>
                  <a:pt x="2769703" y="787046"/>
                  <a:pt x="2765321" y="791432"/>
                </a:cubicBezTo>
                <a:cubicBezTo>
                  <a:pt x="2760939" y="795819"/>
                  <a:pt x="2760939" y="800206"/>
                  <a:pt x="2756556" y="804593"/>
                </a:cubicBezTo>
                <a:cubicBezTo>
                  <a:pt x="2739027" y="822140"/>
                  <a:pt x="2721497" y="835300"/>
                  <a:pt x="2703967" y="852847"/>
                </a:cubicBezTo>
                <a:cubicBezTo>
                  <a:pt x="2699584" y="857234"/>
                  <a:pt x="2695202" y="861621"/>
                  <a:pt x="2690820" y="861621"/>
                </a:cubicBezTo>
                <a:cubicBezTo>
                  <a:pt x="2682055" y="866007"/>
                  <a:pt x="2677672" y="870394"/>
                  <a:pt x="2668908" y="866007"/>
                </a:cubicBezTo>
                <a:cubicBezTo>
                  <a:pt x="2664525" y="861621"/>
                  <a:pt x="2660143" y="857234"/>
                  <a:pt x="2651378" y="857234"/>
                </a:cubicBezTo>
                <a:cubicBezTo>
                  <a:pt x="2651378" y="857234"/>
                  <a:pt x="2646995" y="857234"/>
                  <a:pt x="2646995" y="861621"/>
                </a:cubicBezTo>
                <a:cubicBezTo>
                  <a:pt x="2642613" y="861621"/>
                  <a:pt x="2642613" y="866007"/>
                  <a:pt x="2642613" y="866007"/>
                </a:cubicBezTo>
                <a:cubicBezTo>
                  <a:pt x="2642613" y="874781"/>
                  <a:pt x="2638230" y="883554"/>
                  <a:pt x="2633848" y="887941"/>
                </a:cubicBezTo>
                <a:cubicBezTo>
                  <a:pt x="2625083" y="892328"/>
                  <a:pt x="2616318" y="901101"/>
                  <a:pt x="2603171" y="909875"/>
                </a:cubicBezTo>
                <a:cubicBezTo>
                  <a:pt x="2598788" y="909875"/>
                  <a:pt x="2598788" y="914262"/>
                  <a:pt x="2598788" y="918648"/>
                </a:cubicBezTo>
                <a:cubicBezTo>
                  <a:pt x="2607553" y="936195"/>
                  <a:pt x="2603171" y="949356"/>
                  <a:pt x="2611936" y="966903"/>
                </a:cubicBezTo>
                <a:cubicBezTo>
                  <a:pt x="2611936" y="966903"/>
                  <a:pt x="2611936" y="971289"/>
                  <a:pt x="2611936" y="975676"/>
                </a:cubicBezTo>
                <a:cubicBezTo>
                  <a:pt x="2598788" y="1001997"/>
                  <a:pt x="2603171" y="1023930"/>
                  <a:pt x="2607553" y="1045864"/>
                </a:cubicBezTo>
                <a:cubicBezTo>
                  <a:pt x="2611936" y="1054638"/>
                  <a:pt x="2607553" y="1054638"/>
                  <a:pt x="2598788" y="1059024"/>
                </a:cubicBezTo>
                <a:cubicBezTo>
                  <a:pt x="2598788" y="1059024"/>
                  <a:pt x="2594406" y="1059024"/>
                  <a:pt x="2594406" y="1063411"/>
                </a:cubicBezTo>
                <a:cubicBezTo>
                  <a:pt x="2585641" y="1067798"/>
                  <a:pt x="2576876" y="1076571"/>
                  <a:pt x="2572494" y="1085345"/>
                </a:cubicBezTo>
                <a:cubicBezTo>
                  <a:pt x="2568111" y="1085345"/>
                  <a:pt x="2572494" y="1089732"/>
                  <a:pt x="2572494" y="1089732"/>
                </a:cubicBezTo>
                <a:cubicBezTo>
                  <a:pt x="2576876" y="1094118"/>
                  <a:pt x="2585641" y="1098505"/>
                  <a:pt x="2590024" y="1098505"/>
                </a:cubicBezTo>
                <a:cubicBezTo>
                  <a:pt x="2598788" y="1098505"/>
                  <a:pt x="2603171" y="1107279"/>
                  <a:pt x="2611936" y="1111666"/>
                </a:cubicBezTo>
                <a:cubicBezTo>
                  <a:pt x="2616318" y="1116052"/>
                  <a:pt x="2616318" y="1120439"/>
                  <a:pt x="2607553" y="1124826"/>
                </a:cubicBezTo>
                <a:cubicBezTo>
                  <a:pt x="2603171" y="1124826"/>
                  <a:pt x="2598788" y="1129213"/>
                  <a:pt x="2598788" y="1133599"/>
                </a:cubicBezTo>
                <a:cubicBezTo>
                  <a:pt x="2598788" y="1146760"/>
                  <a:pt x="2598788" y="1159920"/>
                  <a:pt x="2594406" y="1173080"/>
                </a:cubicBezTo>
                <a:cubicBezTo>
                  <a:pt x="2590024" y="1173080"/>
                  <a:pt x="2594406" y="1177467"/>
                  <a:pt x="2594406" y="1177467"/>
                </a:cubicBezTo>
                <a:cubicBezTo>
                  <a:pt x="2598788" y="1177467"/>
                  <a:pt x="2598788" y="1177467"/>
                  <a:pt x="2598788" y="1173080"/>
                </a:cubicBezTo>
                <a:cubicBezTo>
                  <a:pt x="2603171" y="1168693"/>
                  <a:pt x="2607553" y="1164307"/>
                  <a:pt x="2611936" y="1159920"/>
                </a:cubicBezTo>
                <a:cubicBezTo>
                  <a:pt x="2616318" y="1146760"/>
                  <a:pt x="2625083" y="1142373"/>
                  <a:pt x="2629466" y="1133599"/>
                </a:cubicBezTo>
                <a:cubicBezTo>
                  <a:pt x="2633848" y="1129213"/>
                  <a:pt x="2638230" y="1129213"/>
                  <a:pt x="2642613" y="1129213"/>
                </a:cubicBezTo>
                <a:cubicBezTo>
                  <a:pt x="2646995" y="1146760"/>
                  <a:pt x="2655760" y="1159920"/>
                  <a:pt x="2651378" y="1177467"/>
                </a:cubicBezTo>
                <a:cubicBezTo>
                  <a:pt x="2651378" y="1181854"/>
                  <a:pt x="2651378" y="1190627"/>
                  <a:pt x="2646995" y="1190627"/>
                </a:cubicBezTo>
                <a:cubicBezTo>
                  <a:pt x="2633848" y="1203787"/>
                  <a:pt x="2629466" y="1216948"/>
                  <a:pt x="2633848" y="1230108"/>
                </a:cubicBezTo>
                <a:cubicBezTo>
                  <a:pt x="2633848" y="1238881"/>
                  <a:pt x="2633848" y="1243268"/>
                  <a:pt x="2638230" y="1252042"/>
                </a:cubicBezTo>
                <a:cubicBezTo>
                  <a:pt x="2638230" y="1256428"/>
                  <a:pt x="2642613" y="1256428"/>
                  <a:pt x="2646995" y="1260815"/>
                </a:cubicBezTo>
                <a:cubicBezTo>
                  <a:pt x="2651378" y="1260815"/>
                  <a:pt x="2655760" y="1256428"/>
                  <a:pt x="2660143" y="1256428"/>
                </a:cubicBezTo>
                <a:cubicBezTo>
                  <a:pt x="2664525" y="1252042"/>
                  <a:pt x="2664525" y="1247655"/>
                  <a:pt x="2664525" y="1238881"/>
                </a:cubicBezTo>
                <a:cubicBezTo>
                  <a:pt x="2660143" y="1234495"/>
                  <a:pt x="2660143" y="1230108"/>
                  <a:pt x="2660143" y="1225721"/>
                </a:cubicBezTo>
                <a:cubicBezTo>
                  <a:pt x="2664525" y="1216948"/>
                  <a:pt x="2668908" y="1212561"/>
                  <a:pt x="2673290" y="1212561"/>
                </a:cubicBezTo>
                <a:cubicBezTo>
                  <a:pt x="2677672" y="1212561"/>
                  <a:pt x="2677672" y="1216948"/>
                  <a:pt x="2682055" y="1221334"/>
                </a:cubicBezTo>
                <a:cubicBezTo>
                  <a:pt x="2686437" y="1221334"/>
                  <a:pt x="2690820" y="1221334"/>
                  <a:pt x="2695202" y="1216948"/>
                </a:cubicBezTo>
                <a:cubicBezTo>
                  <a:pt x="2695202" y="1208174"/>
                  <a:pt x="2699584" y="1203787"/>
                  <a:pt x="2703967" y="1199401"/>
                </a:cubicBezTo>
                <a:cubicBezTo>
                  <a:pt x="2708349" y="1190627"/>
                  <a:pt x="2712732" y="1181854"/>
                  <a:pt x="2721497" y="1181854"/>
                </a:cubicBezTo>
                <a:cubicBezTo>
                  <a:pt x="2725879" y="1177467"/>
                  <a:pt x="2730262" y="1168693"/>
                  <a:pt x="2734644" y="1168693"/>
                </a:cubicBezTo>
                <a:cubicBezTo>
                  <a:pt x="2739027" y="1164307"/>
                  <a:pt x="2739027" y="1164307"/>
                  <a:pt x="2739027" y="1159920"/>
                </a:cubicBezTo>
                <a:cubicBezTo>
                  <a:pt x="2734644" y="1146760"/>
                  <a:pt x="2743409" y="1137986"/>
                  <a:pt x="2743409" y="1124826"/>
                </a:cubicBezTo>
                <a:cubicBezTo>
                  <a:pt x="2747791" y="1116052"/>
                  <a:pt x="2752174" y="1111666"/>
                  <a:pt x="2765321" y="1111666"/>
                </a:cubicBezTo>
                <a:cubicBezTo>
                  <a:pt x="2769703" y="1111666"/>
                  <a:pt x="2769703" y="1107279"/>
                  <a:pt x="2774086" y="1107279"/>
                </a:cubicBezTo>
                <a:cubicBezTo>
                  <a:pt x="2778468" y="1111666"/>
                  <a:pt x="2787233" y="1116052"/>
                  <a:pt x="2795998" y="1116052"/>
                </a:cubicBezTo>
                <a:cubicBezTo>
                  <a:pt x="2795998" y="1120439"/>
                  <a:pt x="2800381" y="1129213"/>
                  <a:pt x="2804763" y="1129213"/>
                </a:cubicBezTo>
                <a:cubicBezTo>
                  <a:pt x="2813528" y="1124826"/>
                  <a:pt x="2817911" y="1133599"/>
                  <a:pt x="2817911" y="1137986"/>
                </a:cubicBezTo>
                <a:cubicBezTo>
                  <a:pt x="2817911" y="1151146"/>
                  <a:pt x="2826675" y="1159920"/>
                  <a:pt x="2835440" y="1164307"/>
                </a:cubicBezTo>
                <a:cubicBezTo>
                  <a:pt x="2839823" y="1168693"/>
                  <a:pt x="2844205" y="1173080"/>
                  <a:pt x="2835440" y="1181854"/>
                </a:cubicBezTo>
                <a:cubicBezTo>
                  <a:pt x="2831058" y="1186240"/>
                  <a:pt x="2831058" y="1190627"/>
                  <a:pt x="2831058" y="1195014"/>
                </a:cubicBezTo>
                <a:cubicBezTo>
                  <a:pt x="2831058" y="1212561"/>
                  <a:pt x="2826675" y="1216948"/>
                  <a:pt x="2813528" y="1216948"/>
                </a:cubicBezTo>
                <a:cubicBezTo>
                  <a:pt x="2809146" y="1216948"/>
                  <a:pt x="2800381" y="1216948"/>
                  <a:pt x="2795998" y="1216948"/>
                </a:cubicBezTo>
                <a:cubicBezTo>
                  <a:pt x="2795998" y="1221334"/>
                  <a:pt x="2795998" y="1230108"/>
                  <a:pt x="2791616" y="1238881"/>
                </a:cubicBezTo>
                <a:cubicBezTo>
                  <a:pt x="2791616" y="1243268"/>
                  <a:pt x="2791616" y="1252042"/>
                  <a:pt x="2795998" y="1260815"/>
                </a:cubicBezTo>
                <a:cubicBezTo>
                  <a:pt x="2795998" y="1265202"/>
                  <a:pt x="2795998" y="1269589"/>
                  <a:pt x="2800381" y="1273975"/>
                </a:cubicBezTo>
                <a:cubicBezTo>
                  <a:pt x="2800381" y="1278362"/>
                  <a:pt x="2800381" y="1287136"/>
                  <a:pt x="2795998" y="1291522"/>
                </a:cubicBezTo>
                <a:cubicBezTo>
                  <a:pt x="2791616" y="1300296"/>
                  <a:pt x="2787233" y="1309069"/>
                  <a:pt x="2778468" y="1309069"/>
                </a:cubicBezTo>
                <a:cubicBezTo>
                  <a:pt x="2774086" y="1309069"/>
                  <a:pt x="2769703" y="1313456"/>
                  <a:pt x="2765321" y="1317843"/>
                </a:cubicBezTo>
                <a:cubicBezTo>
                  <a:pt x="2756556" y="1326616"/>
                  <a:pt x="2743409" y="1335390"/>
                  <a:pt x="2730262" y="1339777"/>
                </a:cubicBezTo>
                <a:cubicBezTo>
                  <a:pt x="2712732" y="1348550"/>
                  <a:pt x="2690820" y="1348550"/>
                  <a:pt x="2673290" y="1339777"/>
                </a:cubicBezTo>
                <a:cubicBezTo>
                  <a:pt x="2673290" y="1339777"/>
                  <a:pt x="2673290" y="1335390"/>
                  <a:pt x="2673290" y="1335390"/>
                </a:cubicBezTo>
                <a:cubicBezTo>
                  <a:pt x="2668908" y="1322230"/>
                  <a:pt x="2655760" y="1322230"/>
                  <a:pt x="2642613" y="1326616"/>
                </a:cubicBezTo>
                <a:cubicBezTo>
                  <a:pt x="2642613" y="1326616"/>
                  <a:pt x="2638230" y="1326616"/>
                  <a:pt x="2642613" y="1331003"/>
                </a:cubicBezTo>
                <a:cubicBezTo>
                  <a:pt x="2642613" y="1331003"/>
                  <a:pt x="2642613" y="1331003"/>
                  <a:pt x="2642613" y="1335390"/>
                </a:cubicBezTo>
                <a:cubicBezTo>
                  <a:pt x="2651378" y="1348550"/>
                  <a:pt x="2651378" y="1348550"/>
                  <a:pt x="2638230" y="1357324"/>
                </a:cubicBezTo>
                <a:cubicBezTo>
                  <a:pt x="2638230" y="1357324"/>
                  <a:pt x="2638230" y="1357324"/>
                  <a:pt x="2633848" y="1361710"/>
                </a:cubicBezTo>
                <a:cubicBezTo>
                  <a:pt x="2633848" y="1366097"/>
                  <a:pt x="2629466" y="1366097"/>
                  <a:pt x="2625083" y="1370484"/>
                </a:cubicBezTo>
                <a:cubicBezTo>
                  <a:pt x="2620701" y="1374871"/>
                  <a:pt x="2611936" y="1383644"/>
                  <a:pt x="2603171" y="1388031"/>
                </a:cubicBezTo>
                <a:cubicBezTo>
                  <a:pt x="2598788" y="1392418"/>
                  <a:pt x="2594406" y="1396804"/>
                  <a:pt x="2594406" y="1401191"/>
                </a:cubicBezTo>
                <a:cubicBezTo>
                  <a:pt x="2594406" y="1405578"/>
                  <a:pt x="2594406" y="1409965"/>
                  <a:pt x="2594406" y="1409965"/>
                </a:cubicBezTo>
                <a:cubicBezTo>
                  <a:pt x="2572494" y="1427512"/>
                  <a:pt x="2554964" y="1445059"/>
                  <a:pt x="2537434" y="1462606"/>
                </a:cubicBezTo>
                <a:cubicBezTo>
                  <a:pt x="2528669" y="1471379"/>
                  <a:pt x="2524287" y="1466993"/>
                  <a:pt x="2515522" y="1466993"/>
                </a:cubicBezTo>
                <a:cubicBezTo>
                  <a:pt x="2511140" y="1466993"/>
                  <a:pt x="2506757" y="1462606"/>
                  <a:pt x="2497992" y="1458219"/>
                </a:cubicBezTo>
                <a:cubicBezTo>
                  <a:pt x="2497992" y="1458219"/>
                  <a:pt x="2493610" y="1458219"/>
                  <a:pt x="2489227" y="1462606"/>
                </a:cubicBezTo>
                <a:cubicBezTo>
                  <a:pt x="2484845" y="1480153"/>
                  <a:pt x="2467315" y="1484540"/>
                  <a:pt x="2449785" y="1484540"/>
                </a:cubicBezTo>
                <a:cubicBezTo>
                  <a:pt x="2454168" y="1488926"/>
                  <a:pt x="2454168" y="1497700"/>
                  <a:pt x="2454168" y="1502087"/>
                </a:cubicBezTo>
                <a:cubicBezTo>
                  <a:pt x="2454168" y="1515247"/>
                  <a:pt x="2441021" y="1524020"/>
                  <a:pt x="2427873" y="1524020"/>
                </a:cubicBezTo>
                <a:cubicBezTo>
                  <a:pt x="2423491" y="1524020"/>
                  <a:pt x="2419108" y="1519634"/>
                  <a:pt x="2414726" y="1519634"/>
                </a:cubicBezTo>
                <a:cubicBezTo>
                  <a:pt x="2410343" y="1519634"/>
                  <a:pt x="2405961" y="1524020"/>
                  <a:pt x="2405961" y="1524020"/>
                </a:cubicBezTo>
                <a:cubicBezTo>
                  <a:pt x="2401579" y="1541567"/>
                  <a:pt x="2388431" y="1545954"/>
                  <a:pt x="2379666" y="1559114"/>
                </a:cubicBezTo>
                <a:cubicBezTo>
                  <a:pt x="2357754" y="1563501"/>
                  <a:pt x="2344607" y="1585435"/>
                  <a:pt x="2331459" y="1602982"/>
                </a:cubicBezTo>
                <a:cubicBezTo>
                  <a:pt x="2327077" y="1607369"/>
                  <a:pt x="2322695" y="1616142"/>
                  <a:pt x="2318312" y="1620529"/>
                </a:cubicBezTo>
                <a:cubicBezTo>
                  <a:pt x="2292017" y="1642463"/>
                  <a:pt x="2278870" y="1668783"/>
                  <a:pt x="2270105" y="1699490"/>
                </a:cubicBezTo>
                <a:cubicBezTo>
                  <a:pt x="2270105" y="1708264"/>
                  <a:pt x="2265723" y="1717038"/>
                  <a:pt x="2265723" y="1721424"/>
                </a:cubicBezTo>
                <a:cubicBezTo>
                  <a:pt x="2261340" y="1725811"/>
                  <a:pt x="2265723" y="1730198"/>
                  <a:pt x="2265723" y="1734584"/>
                </a:cubicBezTo>
                <a:cubicBezTo>
                  <a:pt x="2265723" y="1738971"/>
                  <a:pt x="2270105" y="1743358"/>
                  <a:pt x="2274487" y="1743358"/>
                </a:cubicBezTo>
                <a:cubicBezTo>
                  <a:pt x="2278870" y="1743358"/>
                  <a:pt x="2287635" y="1743358"/>
                  <a:pt x="2292017" y="1743358"/>
                </a:cubicBezTo>
                <a:cubicBezTo>
                  <a:pt x="2292017" y="1743358"/>
                  <a:pt x="2296400" y="1747745"/>
                  <a:pt x="2296400" y="1747745"/>
                </a:cubicBezTo>
                <a:cubicBezTo>
                  <a:pt x="2296400" y="1752131"/>
                  <a:pt x="2296400" y="1756518"/>
                  <a:pt x="2296400" y="1765292"/>
                </a:cubicBezTo>
                <a:cubicBezTo>
                  <a:pt x="2300782" y="1778452"/>
                  <a:pt x="2296400" y="1791612"/>
                  <a:pt x="2300782" y="1804773"/>
                </a:cubicBezTo>
                <a:cubicBezTo>
                  <a:pt x="2300782" y="1817933"/>
                  <a:pt x="2296400" y="1826706"/>
                  <a:pt x="2292017" y="1835480"/>
                </a:cubicBezTo>
                <a:cubicBezTo>
                  <a:pt x="2300782" y="1839867"/>
                  <a:pt x="2309547" y="1835480"/>
                  <a:pt x="2322695" y="1831093"/>
                </a:cubicBezTo>
                <a:cubicBezTo>
                  <a:pt x="2327077" y="1831093"/>
                  <a:pt x="2335842" y="1831093"/>
                  <a:pt x="2340224" y="1835480"/>
                </a:cubicBezTo>
                <a:cubicBezTo>
                  <a:pt x="2353371" y="1839867"/>
                  <a:pt x="2366519" y="1848640"/>
                  <a:pt x="2375284" y="1853027"/>
                </a:cubicBezTo>
                <a:cubicBezTo>
                  <a:pt x="2392814" y="1861800"/>
                  <a:pt x="2401579" y="1870574"/>
                  <a:pt x="2410343" y="1888121"/>
                </a:cubicBezTo>
                <a:cubicBezTo>
                  <a:pt x="2414726" y="1901281"/>
                  <a:pt x="2427873" y="1910055"/>
                  <a:pt x="2441021" y="1914441"/>
                </a:cubicBezTo>
                <a:cubicBezTo>
                  <a:pt x="2454168" y="1923215"/>
                  <a:pt x="2462933" y="1931988"/>
                  <a:pt x="2476080" y="1945149"/>
                </a:cubicBezTo>
                <a:cubicBezTo>
                  <a:pt x="2476080" y="1949535"/>
                  <a:pt x="2480463" y="1949535"/>
                  <a:pt x="2489227" y="1949535"/>
                </a:cubicBezTo>
                <a:cubicBezTo>
                  <a:pt x="2506757" y="1949535"/>
                  <a:pt x="2528669" y="1958309"/>
                  <a:pt x="2546199" y="1962696"/>
                </a:cubicBezTo>
                <a:cubicBezTo>
                  <a:pt x="2550582" y="1962696"/>
                  <a:pt x="2554964" y="1967083"/>
                  <a:pt x="2550582" y="1971469"/>
                </a:cubicBezTo>
                <a:cubicBezTo>
                  <a:pt x="2550582" y="1975856"/>
                  <a:pt x="2550582" y="1980243"/>
                  <a:pt x="2546199" y="1989016"/>
                </a:cubicBezTo>
                <a:cubicBezTo>
                  <a:pt x="2546199" y="1993403"/>
                  <a:pt x="2541817" y="2002177"/>
                  <a:pt x="2541817" y="2006563"/>
                </a:cubicBezTo>
                <a:cubicBezTo>
                  <a:pt x="2541817" y="2028497"/>
                  <a:pt x="2533052" y="2046044"/>
                  <a:pt x="2524287" y="2059204"/>
                </a:cubicBezTo>
                <a:cubicBezTo>
                  <a:pt x="2524287" y="2067978"/>
                  <a:pt x="2524287" y="2072365"/>
                  <a:pt x="2524287" y="2076751"/>
                </a:cubicBezTo>
                <a:cubicBezTo>
                  <a:pt x="2533052" y="2089911"/>
                  <a:pt x="2537434" y="2107459"/>
                  <a:pt x="2550582" y="2116232"/>
                </a:cubicBezTo>
                <a:cubicBezTo>
                  <a:pt x="2554964" y="2120619"/>
                  <a:pt x="2554964" y="2129392"/>
                  <a:pt x="2559346" y="2133779"/>
                </a:cubicBezTo>
                <a:cubicBezTo>
                  <a:pt x="2559346" y="2138166"/>
                  <a:pt x="2563729" y="2142552"/>
                  <a:pt x="2563729" y="2146939"/>
                </a:cubicBezTo>
                <a:cubicBezTo>
                  <a:pt x="2563729" y="2151326"/>
                  <a:pt x="2572494" y="2151326"/>
                  <a:pt x="2576876" y="2146939"/>
                </a:cubicBezTo>
                <a:cubicBezTo>
                  <a:pt x="2581259" y="2142552"/>
                  <a:pt x="2585641" y="2138166"/>
                  <a:pt x="2598788" y="2138166"/>
                </a:cubicBezTo>
                <a:cubicBezTo>
                  <a:pt x="2598788" y="2138166"/>
                  <a:pt x="2603171" y="2138166"/>
                  <a:pt x="2603171" y="2133779"/>
                </a:cubicBezTo>
                <a:cubicBezTo>
                  <a:pt x="2607553" y="2129392"/>
                  <a:pt x="2611936" y="2120619"/>
                  <a:pt x="2611936" y="2116232"/>
                </a:cubicBezTo>
                <a:cubicBezTo>
                  <a:pt x="2616318" y="2111845"/>
                  <a:pt x="2616318" y="2107459"/>
                  <a:pt x="2616318" y="2103072"/>
                </a:cubicBezTo>
                <a:cubicBezTo>
                  <a:pt x="2616318" y="2094298"/>
                  <a:pt x="2611936" y="2085525"/>
                  <a:pt x="2611936" y="2072365"/>
                </a:cubicBezTo>
                <a:cubicBezTo>
                  <a:pt x="2616318" y="2063591"/>
                  <a:pt x="2616318" y="2054818"/>
                  <a:pt x="2616318" y="2041657"/>
                </a:cubicBezTo>
                <a:cubicBezTo>
                  <a:pt x="2620701" y="2028497"/>
                  <a:pt x="2616318" y="2015337"/>
                  <a:pt x="2616318" y="1997790"/>
                </a:cubicBezTo>
                <a:cubicBezTo>
                  <a:pt x="2616318" y="1989016"/>
                  <a:pt x="2620701" y="1984629"/>
                  <a:pt x="2629466" y="1984629"/>
                </a:cubicBezTo>
                <a:cubicBezTo>
                  <a:pt x="2638230" y="1980243"/>
                  <a:pt x="2646995" y="1975856"/>
                  <a:pt x="2655760" y="1971469"/>
                </a:cubicBezTo>
                <a:cubicBezTo>
                  <a:pt x="2677672" y="1962696"/>
                  <a:pt x="2695202" y="1953922"/>
                  <a:pt x="2712732" y="1936375"/>
                </a:cubicBezTo>
                <a:cubicBezTo>
                  <a:pt x="2717114" y="1931988"/>
                  <a:pt x="2721497" y="1931988"/>
                  <a:pt x="2725879" y="1927602"/>
                </a:cubicBezTo>
                <a:cubicBezTo>
                  <a:pt x="2730262" y="1923215"/>
                  <a:pt x="2730262" y="1923215"/>
                  <a:pt x="2730262" y="1918828"/>
                </a:cubicBezTo>
                <a:cubicBezTo>
                  <a:pt x="2725879" y="1905668"/>
                  <a:pt x="2734644" y="1892508"/>
                  <a:pt x="2730262" y="1874961"/>
                </a:cubicBezTo>
                <a:cubicBezTo>
                  <a:pt x="2730262" y="1861800"/>
                  <a:pt x="2730262" y="1848640"/>
                  <a:pt x="2725879" y="1835480"/>
                </a:cubicBezTo>
                <a:cubicBezTo>
                  <a:pt x="2725879" y="1826706"/>
                  <a:pt x="2721497" y="1822320"/>
                  <a:pt x="2721497" y="1817933"/>
                </a:cubicBezTo>
                <a:cubicBezTo>
                  <a:pt x="2717114" y="1813546"/>
                  <a:pt x="2712732" y="1809159"/>
                  <a:pt x="2708349" y="1804773"/>
                </a:cubicBezTo>
                <a:cubicBezTo>
                  <a:pt x="2703967" y="1795999"/>
                  <a:pt x="2703967" y="1791612"/>
                  <a:pt x="2708349" y="1782839"/>
                </a:cubicBezTo>
                <a:cubicBezTo>
                  <a:pt x="2717114" y="1769679"/>
                  <a:pt x="2734644" y="1760905"/>
                  <a:pt x="2739027" y="1747745"/>
                </a:cubicBezTo>
                <a:cubicBezTo>
                  <a:pt x="2743409" y="1743358"/>
                  <a:pt x="2747791" y="1743358"/>
                  <a:pt x="2747791" y="1738971"/>
                </a:cubicBezTo>
                <a:cubicBezTo>
                  <a:pt x="2756556" y="1734584"/>
                  <a:pt x="2760939" y="1730198"/>
                  <a:pt x="2756556" y="1721424"/>
                </a:cubicBezTo>
                <a:cubicBezTo>
                  <a:pt x="2756556" y="1717038"/>
                  <a:pt x="2756556" y="1708264"/>
                  <a:pt x="2756556" y="1703877"/>
                </a:cubicBezTo>
                <a:cubicBezTo>
                  <a:pt x="2760939" y="1695104"/>
                  <a:pt x="2747791" y="1681943"/>
                  <a:pt x="2752174" y="1673170"/>
                </a:cubicBezTo>
                <a:cubicBezTo>
                  <a:pt x="2756556" y="1664396"/>
                  <a:pt x="2765321" y="1655623"/>
                  <a:pt x="2769703" y="1646849"/>
                </a:cubicBezTo>
                <a:cubicBezTo>
                  <a:pt x="2774086" y="1642463"/>
                  <a:pt x="2774086" y="1633689"/>
                  <a:pt x="2769703" y="1629302"/>
                </a:cubicBezTo>
                <a:cubicBezTo>
                  <a:pt x="2765321" y="1620529"/>
                  <a:pt x="2765321" y="1611755"/>
                  <a:pt x="2769703" y="1602982"/>
                </a:cubicBezTo>
                <a:cubicBezTo>
                  <a:pt x="2774086" y="1589822"/>
                  <a:pt x="2791616" y="1581048"/>
                  <a:pt x="2809146" y="1585435"/>
                </a:cubicBezTo>
                <a:cubicBezTo>
                  <a:pt x="2813528" y="1585435"/>
                  <a:pt x="2822293" y="1585435"/>
                  <a:pt x="2826675" y="1589822"/>
                </a:cubicBezTo>
                <a:cubicBezTo>
                  <a:pt x="2839823" y="1602982"/>
                  <a:pt x="2852970" y="1598595"/>
                  <a:pt x="2870500" y="1602982"/>
                </a:cubicBezTo>
                <a:cubicBezTo>
                  <a:pt x="2874882" y="1602982"/>
                  <a:pt x="2879265" y="1602982"/>
                  <a:pt x="2883647" y="1602982"/>
                </a:cubicBezTo>
                <a:cubicBezTo>
                  <a:pt x="2896795" y="1598595"/>
                  <a:pt x="2901177" y="1602982"/>
                  <a:pt x="2909942" y="1611755"/>
                </a:cubicBezTo>
                <a:cubicBezTo>
                  <a:pt x="2914324" y="1616142"/>
                  <a:pt x="2918707" y="1620529"/>
                  <a:pt x="2918707" y="1629302"/>
                </a:cubicBezTo>
                <a:cubicBezTo>
                  <a:pt x="2923089" y="1638076"/>
                  <a:pt x="2927472" y="1646849"/>
                  <a:pt x="2936236" y="1655623"/>
                </a:cubicBezTo>
                <a:cubicBezTo>
                  <a:pt x="2936236" y="1655623"/>
                  <a:pt x="2936236" y="1660010"/>
                  <a:pt x="2936236" y="1664396"/>
                </a:cubicBezTo>
                <a:cubicBezTo>
                  <a:pt x="2936236" y="1668783"/>
                  <a:pt x="2936236" y="1673170"/>
                  <a:pt x="2940619" y="1673170"/>
                </a:cubicBezTo>
                <a:cubicBezTo>
                  <a:pt x="2945001" y="1677557"/>
                  <a:pt x="2949384" y="1681943"/>
                  <a:pt x="2953766" y="1681943"/>
                </a:cubicBezTo>
                <a:cubicBezTo>
                  <a:pt x="2966914" y="1681943"/>
                  <a:pt x="2975678" y="1690717"/>
                  <a:pt x="2984443" y="1695104"/>
                </a:cubicBezTo>
                <a:cubicBezTo>
                  <a:pt x="2988826" y="1695104"/>
                  <a:pt x="2993208" y="1699490"/>
                  <a:pt x="2988826" y="1703877"/>
                </a:cubicBezTo>
                <a:cubicBezTo>
                  <a:pt x="2984443" y="1712651"/>
                  <a:pt x="2980061" y="1725811"/>
                  <a:pt x="2975678" y="1738971"/>
                </a:cubicBezTo>
                <a:cubicBezTo>
                  <a:pt x="2971296" y="1738971"/>
                  <a:pt x="2971296" y="1743358"/>
                  <a:pt x="2971296" y="1747745"/>
                </a:cubicBezTo>
                <a:cubicBezTo>
                  <a:pt x="2975678" y="1760905"/>
                  <a:pt x="2966914" y="1774065"/>
                  <a:pt x="2966914" y="1787226"/>
                </a:cubicBezTo>
                <a:cubicBezTo>
                  <a:pt x="2966914" y="1791612"/>
                  <a:pt x="2966914" y="1800386"/>
                  <a:pt x="2975678" y="1804773"/>
                </a:cubicBezTo>
                <a:cubicBezTo>
                  <a:pt x="2980061" y="1809159"/>
                  <a:pt x="2988826" y="1813546"/>
                  <a:pt x="2988826" y="1817933"/>
                </a:cubicBezTo>
                <a:cubicBezTo>
                  <a:pt x="2988826" y="1822320"/>
                  <a:pt x="2993208" y="1826706"/>
                  <a:pt x="2997591" y="1831093"/>
                </a:cubicBezTo>
                <a:cubicBezTo>
                  <a:pt x="3001973" y="1835480"/>
                  <a:pt x="3010738" y="1835480"/>
                  <a:pt x="3015120" y="1835480"/>
                </a:cubicBezTo>
                <a:cubicBezTo>
                  <a:pt x="3019503" y="1831093"/>
                  <a:pt x="3028268" y="1831093"/>
                  <a:pt x="3032650" y="1826706"/>
                </a:cubicBezTo>
                <a:cubicBezTo>
                  <a:pt x="3037033" y="1822320"/>
                  <a:pt x="3041415" y="1817933"/>
                  <a:pt x="3045798" y="1817933"/>
                </a:cubicBezTo>
                <a:cubicBezTo>
                  <a:pt x="3063327" y="1809159"/>
                  <a:pt x="3072092" y="1795999"/>
                  <a:pt x="3080857" y="1778452"/>
                </a:cubicBezTo>
                <a:cubicBezTo>
                  <a:pt x="3085240" y="1760905"/>
                  <a:pt x="3098387" y="1747745"/>
                  <a:pt x="3107152" y="1734584"/>
                </a:cubicBezTo>
                <a:cubicBezTo>
                  <a:pt x="3111534" y="1734584"/>
                  <a:pt x="3111534" y="1734584"/>
                  <a:pt x="3111534" y="1734584"/>
                </a:cubicBezTo>
                <a:cubicBezTo>
                  <a:pt x="3115917" y="1734584"/>
                  <a:pt x="3115917" y="1734584"/>
                  <a:pt x="3115917" y="1738971"/>
                </a:cubicBezTo>
                <a:cubicBezTo>
                  <a:pt x="3120299" y="1743358"/>
                  <a:pt x="3120299" y="1747745"/>
                  <a:pt x="3120299" y="1752131"/>
                </a:cubicBezTo>
                <a:cubicBezTo>
                  <a:pt x="3124681" y="1769679"/>
                  <a:pt x="3124681" y="1787226"/>
                  <a:pt x="3133446" y="1804773"/>
                </a:cubicBezTo>
                <a:cubicBezTo>
                  <a:pt x="3133446" y="1813546"/>
                  <a:pt x="3137829" y="1817933"/>
                  <a:pt x="3137829" y="1826706"/>
                </a:cubicBezTo>
                <a:cubicBezTo>
                  <a:pt x="3137829" y="1831093"/>
                  <a:pt x="3137829" y="1839867"/>
                  <a:pt x="3137829" y="1844253"/>
                </a:cubicBezTo>
                <a:cubicBezTo>
                  <a:pt x="3142211" y="1848640"/>
                  <a:pt x="3137829" y="1857414"/>
                  <a:pt x="3142211" y="1857414"/>
                </a:cubicBezTo>
                <a:cubicBezTo>
                  <a:pt x="3146594" y="1861800"/>
                  <a:pt x="3146594" y="1870574"/>
                  <a:pt x="3150976" y="1874961"/>
                </a:cubicBezTo>
                <a:cubicBezTo>
                  <a:pt x="3150976" y="1879347"/>
                  <a:pt x="3155359" y="1883734"/>
                  <a:pt x="3155359" y="1883734"/>
                </a:cubicBezTo>
                <a:cubicBezTo>
                  <a:pt x="3150976" y="1896894"/>
                  <a:pt x="3155359" y="1905668"/>
                  <a:pt x="3164123" y="1914441"/>
                </a:cubicBezTo>
                <a:cubicBezTo>
                  <a:pt x="3164123" y="1918828"/>
                  <a:pt x="3164123" y="1923215"/>
                  <a:pt x="3159741" y="1927602"/>
                </a:cubicBezTo>
                <a:cubicBezTo>
                  <a:pt x="3155359" y="1931988"/>
                  <a:pt x="3150976" y="1936375"/>
                  <a:pt x="3146594" y="1940762"/>
                </a:cubicBezTo>
                <a:cubicBezTo>
                  <a:pt x="3142211" y="1945149"/>
                  <a:pt x="3142211" y="1949535"/>
                  <a:pt x="3146594" y="1953922"/>
                </a:cubicBezTo>
                <a:cubicBezTo>
                  <a:pt x="3150976" y="1958309"/>
                  <a:pt x="3155359" y="1967083"/>
                  <a:pt x="3159741" y="1971469"/>
                </a:cubicBezTo>
                <a:cubicBezTo>
                  <a:pt x="3168506" y="1980243"/>
                  <a:pt x="3181653" y="1984629"/>
                  <a:pt x="3181653" y="2002177"/>
                </a:cubicBezTo>
                <a:cubicBezTo>
                  <a:pt x="3181653" y="2002177"/>
                  <a:pt x="3186035" y="2002177"/>
                  <a:pt x="3186035" y="2006563"/>
                </a:cubicBezTo>
                <a:cubicBezTo>
                  <a:pt x="3199183" y="2010950"/>
                  <a:pt x="3212330" y="2015337"/>
                  <a:pt x="3221095" y="2028497"/>
                </a:cubicBezTo>
                <a:cubicBezTo>
                  <a:pt x="3225478" y="2028497"/>
                  <a:pt x="3229860" y="2028497"/>
                  <a:pt x="3229860" y="2028497"/>
                </a:cubicBezTo>
                <a:cubicBezTo>
                  <a:pt x="3238625" y="2028497"/>
                  <a:pt x="3243007" y="2032884"/>
                  <a:pt x="3247390" y="2037270"/>
                </a:cubicBezTo>
                <a:cubicBezTo>
                  <a:pt x="3247390" y="2041657"/>
                  <a:pt x="3247390" y="2046044"/>
                  <a:pt x="3243007" y="2050431"/>
                </a:cubicBezTo>
                <a:cubicBezTo>
                  <a:pt x="3238625" y="2050431"/>
                  <a:pt x="3234243" y="2054818"/>
                  <a:pt x="3234243" y="2054818"/>
                </a:cubicBezTo>
                <a:cubicBezTo>
                  <a:pt x="3229860" y="2054818"/>
                  <a:pt x="3229860" y="2054818"/>
                  <a:pt x="3229860" y="2059204"/>
                </a:cubicBezTo>
                <a:cubicBezTo>
                  <a:pt x="3234243" y="2059204"/>
                  <a:pt x="3238625" y="2059204"/>
                  <a:pt x="3243007" y="2059204"/>
                </a:cubicBezTo>
                <a:cubicBezTo>
                  <a:pt x="3251772" y="2059204"/>
                  <a:pt x="3256154" y="2067978"/>
                  <a:pt x="3256154" y="2072365"/>
                </a:cubicBezTo>
                <a:cubicBezTo>
                  <a:pt x="3256154" y="2076751"/>
                  <a:pt x="3256154" y="2081138"/>
                  <a:pt x="3256154" y="2085525"/>
                </a:cubicBezTo>
                <a:cubicBezTo>
                  <a:pt x="3269302" y="2081138"/>
                  <a:pt x="3278067" y="2089911"/>
                  <a:pt x="3286832" y="2098685"/>
                </a:cubicBezTo>
                <a:cubicBezTo>
                  <a:pt x="3286832" y="2103072"/>
                  <a:pt x="3286832" y="2107459"/>
                  <a:pt x="3286832" y="2111845"/>
                </a:cubicBezTo>
                <a:cubicBezTo>
                  <a:pt x="3286832" y="2116232"/>
                  <a:pt x="3282449" y="2120619"/>
                  <a:pt x="3282449" y="2125005"/>
                </a:cubicBezTo>
                <a:cubicBezTo>
                  <a:pt x="3278067" y="2129392"/>
                  <a:pt x="3278067" y="2138166"/>
                  <a:pt x="3282449" y="2142552"/>
                </a:cubicBezTo>
                <a:cubicBezTo>
                  <a:pt x="3286832" y="2151326"/>
                  <a:pt x="3282449" y="2160100"/>
                  <a:pt x="3273684" y="2164486"/>
                </a:cubicBezTo>
                <a:cubicBezTo>
                  <a:pt x="3260537" y="2177646"/>
                  <a:pt x="3243007" y="2186420"/>
                  <a:pt x="3225478" y="2186420"/>
                </a:cubicBezTo>
                <a:cubicBezTo>
                  <a:pt x="3221095" y="2186420"/>
                  <a:pt x="3212330" y="2190807"/>
                  <a:pt x="3207948" y="2190807"/>
                </a:cubicBezTo>
                <a:cubicBezTo>
                  <a:pt x="3199183" y="2190807"/>
                  <a:pt x="3190418" y="2195193"/>
                  <a:pt x="3186035" y="2203967"/>
                </a:cubicBezTo>
                <a:cubicBezTo>
                  <a:pt x="3177271" y="2212741"/>
                  <a:pt x="3168506" y="2221514"/>
                  <a:pt x="3159741" y="2225901"/>
                </a:cubicBezTo>
                <a:cubicBezTo>
                  <a:pt x="3155359" y="2225901"/>
                  <a:pt x="3150976" y="2230288"/>
                  <a:pt x="3150976" y="2230288"/>
                </a:cubicBezTo>
                <a:cubicBezTo>
                  <a:pt x="3146594" y="2230288"/>
                  <a:pt x="3142211" y="2234674"/>
                  <a:pt x="3137829" y="2230288"/>
                </a:cubicBezTo>
                <a:cubicBezTo>
                  <a:pt x="3120299" y="2230288"/>
                  <a:pt x="3107152" y="2234674"/>
                  <a:pt x="3094004" y="2234674"/>
                </a:cubicBezTo>
                <a:cubicBezTo>
                  <a:pt x="3058945" y="2230288"/>
                  <a:pt x="3023885" y="2225901"/>
                  <a:pt x="2984443" y="2225901"/>
                </a:cubicBezTo>
                <a:cubicBezTo>
                  <a:pt x="2975678" y="2221514"/>
                  <a:pt x="2966914" y="2217128"/>
                  <a:pt x="2958149" y="2221514"/>
                </a:cubicBezTo>
                <a:cubicBezTo>
                  <a:pt x="2949384" y="2230288"/>
                  <a:pt x="2945001" y="2234674"/>
                  <a:pt x="2936236" y="2243448"/>
                </a:cubicBezTo>
                <a:cubicBezTo>
                  <a:pt x="2936236" y="2243448"/>
                  <a:pt x="2931854" y="2247835"/>
                  <a:pt x="2931854" y="2247835"/>
                </a:cubicBezTo>
                <a:cubicBezTo>
                  <a:pt x="2927472" y="2260995"/>
                  <a:pt x="2918707" y="2265382"/>
                  <a:pt x="2909942" y="2265382"/>
                </a:cubicBezTo>
                <a:cubicBezTo>
                  <a:pt x="2892412" y="2269769"/>
                  <a:pt x="2879265" y="2278542"/>
                  <a:pt x="2866117" y="2291702"/>
                </a:cubicBezTo>
                <a:cubicBezTo>
                  <a:pt x="2861735" y="2296089"/>
                  <a:pt x="2857352" y="2300476"/>
                  <a:pt x="2857352" y="2304863"/>
                </a:cubicBezTo>
                <a:cubicBezTo>
                  <a:pt x="2888030" y="2287315"/>
                  <a:pt x="2923089" y="2278542"/>
                  <a:pt x="2958149" y="2269769"/>
                </a:cubicBezTo>
                <a:cubicBezTo>
                  <a:pt x="2971296" y="2265382"/>
                  <a:pt x="2984443" y="2269769"/>
                  <a:pt x="2993208" y="2278542"/>
                </a:cubicBezTo>
                <a:cubicBezTo>
                  <a:pt x="2997591" y="2282929"/>
                  <a:pt x="2997591" y="2287315"/>
                  <a:pt x="3001973" y="2291702"/>
                </a:cubicBezTo>
                <a:cubicBezTo>
                  <a:pt x="3006356" y="2296089"/>
                  <a:pt x="3001973" y="2304863"/>
                  <a:pt x="2997591" y="2309249"/>
                </a:cubicBezTo>
                <a:cubicBezTo>
                  <a:pt x="2988826" y="2313636"/>
                  <a:pt x="2980061" y="2318023"/>
                  <a:pt x="2971296" y="2322409"/>
                </a:cubicBezTo>
                <a:cubicBezTo>
                  <a:pt x="2971296" y="2322409"/>
                  <a:pt x="2966914" y="2326796"/>
                  <a:pt x="2966914" y="2326796"/>
                </a:cubicBezTo>
                <a:cubicBezTo>
                  <a:pt x="2971296" y="2326796"/>
                  <a:pt x="2975678" y="2326796"/>
                  <a:pt x="2975678" y="2326796"/>
                </a:cubicBezTo>
                <a:cubicBezTo>
                  <a:pt x="2984443" y="2331183"/>
                  <a:pt x="2984443" y="2335570"/>
                  <a:pt x="2984443" y="2339956"/>
                </a:cubicBezTo>
                <a:cubicBezTo>
                  <a:pt x="2980061" y="2353117"/>
                  <a:pt x="2980061" y="2361890"/>
                  <a:pt x="2980061" y="2375050"/>
                </a:cubicBezTo>
                <a:cubicBezTo>
                  <a:pt x="2980061" y="2388211"/>
                  <a:pt x="2988826" y="2396984"/>
                  <a:pt x="3001973" y="2396984"/>
                </a:cubicBezTo>
                <a:cubicBezTo>
                  <a:pt x="3001973" y="2405758"/>
                  <a:pt x="3006356" y="2414531"/>
                  <a:pt x="3015120" y="2414531"/>
                </a:cubicBezTo>
                <a:lnTo>
                  <a:pt x="3023885" y="2414531"/>
                </a:lnTo>
                <a:lnTo>
                  <a:pt x="3028268" y="2414531"/>
                </a:lnTo>
                <a:cubicBezTo>
                  <a:pt x="3028268" y="2414531"/>
                  <a:pt x="3032650" y="2418918"/>
                  <a:pt x="3032650" y="2418918"/>
                </a:cubicBezTo>
                <a:cubicBezTo>
                  <a:pt x="3037033" y="2418918"/>
                  <a:pt x="3041415" y="2418918"/>
                  <a:pt x="3041415" y="2414531"/>
                </a:cubicBezTo>
                <a:cubicBezTo>
                  <a:pt x="3045798" y="2414531"/>
                  <a:pt x="3050180" y="2414531"/>
                  <a:pt x="3054562" y="2418918"/>
                </a:cubicBezTo>
                <a:cubicBezTo>
                  <a:pt x="3058945" y="2418918"/>
                  <a:pt x="3063327" y="2418918"/>
                  <a:pt x="3063327" y="2410145"/>
                </a:cubicBezTo>
                <a:cubicBezTo>
                  <a:pt x="3072092" y="2396984"/>
                  <a:pt x="3085240" y="2383824"/>
                  <a:pt x="3098387" y="2375050"/>
                </a:cubicBezTo>
                <a:cubicBezTo>
                  <a:pt x="3098387" y="2370664"/>
                  <a:pt x="3107152" y="2375050"/>
                  <a:pt x="3107152" y="2379437"/>
                </a:cubicBezTo>
                <a:cubicBezTo>
                  <a:pt x="3102769" y="2392597"/>
                  <a:pt x="3107152" y="2401371"/>
                  <a:pt x="3115917" y="2405758"/>
                </a:cubicBezTo>
                <a:cubicBezTo>
                  <a:pt x="3120299" y="2410145"/>
                  <a:pt x="3115917" y="2414531"/>
                  <a:pt x="3115917" y="2418918"/>
                </a:cubicBezTo>
                <a:cubicBezTo>
                  <a:pt x="3111534" y="2418918"/>
                  <a:pt x="3111534" y="2418918"/>
                  <a:pt x="3107152" y="2423305"/>
                </a:cubicBezTo>
                <a:cubicBezTo>
                  <a:pt x="3107152" y="2423305"/>
                  <a:pt x="3102769" y="2423305"/>
                  <a:pt x="3098387" y="2427691"/>
                </a:cubicBezTo>
                <a:cubicBezTo>
                  <a:pt x="3089622" y="2432078"/>
                  <a:pt x="3076475" y="2427691"/>
                  <a:pt x="3072092" y="2440852"/>
                </a:cubicBezTo>
                <a:cubicBezTo>
                  <a:pt x="3067710" y="2445239"/>
                  <a:pt x="3063327" y="2445239"/>
                  <a:pt x="3054562" y="2445239"/>
                </a:cubicBezTo>
                <a:cubicBezTo>
                  <a:pt x="3037033" y="2454012"/>
                  <a:pt x="3015120" y="2458399"/>
                  <a:pt x="2997591" y="2467172"/>
                </a:cubicBezTo>
                <a:cubicBezTo>
                  <a:pt x="2988826" y="2462786"/>
                  <a:pt x="2980061" y="2467172"/>
                  <a:pt x="2975678" y="2475946"/>
                </a:cubicBezTo>
                <a:cubicBezTo>
                  <a:pt x="2966914" y="2489106"/>
                  <a:pt x="2949384" y="2497880"/>
                  <a:pt x="2936236" y="2506653"/>
                </a:cubicBezTo>
                <a:cubicBezTo>
                  <a:pt x="2931854" y="2506653"/>
                  <a:pt x="2931854" y="2506653"/>
                  <a:pt x="2927472" y="2502266"/>
                </a:cubicBezTo>
                <a:cubicBezTo>
                  <a:pt x="2923089" y="2497880"/>
                  <a:pt x="2914324" y="2493493"/>
                  <a:pt x="2914324" y="2484719"/>
                </a:cubicBezTo>
                <a:cubicBezTo>
                  <a:pt x="2914324" y="2480332"/>
                  <a:pt x="2914324" y="2475946"/>
                  <a:pt x="2918707" y="2471559"/>
                </a:cubicBezTo>
                <a:cubicBezTo>
                  <a:pt x="2923089" y="2458399"/>
                  <a:pt x="2927472" y="2454012"/>
                  <a:pt x="2940619" y="2445239"/>
                </a:cubicBezTo>
                <a:cubicBezTo>
                  <a:pt x="2945001" y="2445239"/>
                  <a:pt x="2949384" y="2445239"/>
                  <a:pt x="2953766" y="2440852"/>
                </a:cubicBezTo>
                <a:cubicBezTo>
                  <a:pt x="2953766" y="2440852"/>
                  <a:pt x="2953766" y="2436465"/>
                  <a:pt x="2958149" y="2436465"/>
                </a:cubicBezTo>
                <a:cubicBezTo>
                  <a:pt x="2958149" y="2436465"/>
                  <a:pt x="2953766" y="2432078"/>
                  <a:pt x="2953766" y="2432078"/>
                </a:cubicBezTo>
                <a:cubicBezTo>
                  <a:pt x="2940619" y="2436465"/>
                  <a:pt x="2927472" y="2436465"/>
                  <a:pt x="2914324" y="2440852"/>
                </a:cubicBezTo>
                <a:cubicBezTo>
                  <a:pt x="2914324" y="2440852"/>
                  <a:pt x="2909942" y="2445239"/>
                  <a:pt x="2909942" y="2449625"/>
                </a:cubicBezTo>
                <a:cubicBezTo>
                  <a:pt x="2905559" y="2454012"/>
                  <a:pt x="2905559" y="2458399"/>
                  <a:pt x="2901177" y="2458399"/>
                </a:cubicBezTo>
                <a:cubicBezTo>
                  <a:pt x="2883647" y="2462786"/>
                  <a:pt x="2866117" y="2471559"/>
                  <a:pt x="2852970" y="2471559"/>
                </a:cubicBezTo>
                <a:cubicBezTo>
                  <a:pt x="2844205" y="2467172"/>
                  <a:pt x="2839823" y="2471559"/>
                  <a:pt x="2835440" y="2475946"/>
                </a:cubicBezTo>
                <a:cubicBezTo>
                  <a:pt x="2826675" y="2480332"/>
                  <a:pt x="2817911" y="2484719"/>
                  <a:pt x="2809146" y="2489106"/>
                </a:cubicBezTo>
                <a:cubicBezTo>
                  <a:pt x="2795998" y="2493493"/>
                  <a:pt x="2782851" y="2506653"/>
                  <a:pt x="2778468" y="2519813"/>
                </a:cubicBezTo>
                <a:cubicBezTo>
                  <a:pt x="2774086" y="2528587"/>
                  <a:pt x="2774086" y="2537360"/>
                  <a:pt x="2769703" y="2546134"/>
                </a:cubicBezTo>
                <a:cubicBezTo>
                  <a:pt x="2769703" y="2550521"/>
                  <a:pt x="2774086" y="2559294"/>
                  <a:pt x="2778468" y="2563681"/>
                </a:cubicBezTo>
                <a:cubicBezTo>
                  <a:pt x="2787233" y="2572454"/>
                  <a:pt x="2787233" y="2572454"/>
                  <a:pt x="2782851" y="2581228"/>
                </a:cubicBezTo>
                <a:cubicBezTo>
                  <a:pt x="2778468" y="2581228"/>
                  <a:pt x="2774086" y="2585615"/>
                  <a:pt x="2769703" y="2585615"/>
                </a:cubicBezTo>
                <a:cubicBezTo>
                  <a:pt x="2747791" y="2585615"/>
                  <a:pt x="2730262" y="2594388"/>
                  <a:pt x="2708349" y="2594388"/>
                </a:cubicBezTo>
                <a:cubicBezTo>
                  <a:pt x="2703967" y="2594388"/>
                  <a:pt x="2703967" y="2594388"/>
                  <a:pt x="2703967" y="2594388"/>
                </a:cubicBezTo>
                <a:cubicBezTo>
                  <a:pt x="2703967" y="2594388"/>
                  <a:pt x="2699584" y="2594388"/>
                  <a:pt x="2699584" y="2594388"/>
                </a:cubicBezTo>
                <a:cubicBezTo>
                  <a:pt x="2699584" y="2598775"/>
                  <a:pt x="2699584" y="2598775"/>
                  <a:pt x="2703967" y="2598775"/>
                </a:cubicBezTo>
                <a:cubicBezTo>
                  <a:pt x="2708349" y="2598775"/>
                  <a:pt x="2708349" y="2598775"/>
                  <a:pt x="2712732" y="2598775"/>
                </a:cubicBezTo>
                <a:cubicBezTo>
                  <a:pt x="2712732" y="2598775"/>
                  <a:pt x="2712732" y="2603162"/>
                  <a:pt x="2712732" y="2603162"/>
                </a:cubicBezTo>
                <a:cubicBezTo>
                  <a:pt x="2712732" y="2603162"/>
                  <a:pt x="2712732" y="2607549"/>
                  <a:pt x="2712732" y="2607549"/>
                </a:cubicBezTo>
                <a:cubicBezTo>
                  <a:pt x="2708349" y="2607549"/>
                  <a:pt x="2703967" y="2611935"/>
                  <a:pt x="2699584" y="2611935"/>
                </a:cubicBezTo>
                <a:cubicBezTo>
                  <a:pt x="2695202" y="2611935"/>
                  <a:pt x="2686437" y="2616322"/>
                  <a:pt x="2677672" y="2616322"/>
                </a:cubicBezTo>
                <a:cubicBezTo>
                  <a:pt x="2668908" y="2616322"/>
                  <a:pt x="2660143" y="2620709"/>
                  <a:pt x="2655760" y="2633869"/>
                </a:cubicBezTo>
                <a:cubicBezTo>
                  <a:pt x="2655760" y="2647029"/>
                  <a:pt x="2646995" y="2660190"/>
                  <a:pt x="2633848" y="2673350"/>
                </a:cubicBezTo>
                <a:cubicBezTo>
                  <a:pt x="2629466" y="2677736"/>
                  <a:pt x="2625083" y="2682123"/>
                  <a:pt x="2620701" y="2682123"/>
                </a:cubicBezTo>
                <a:cubicBezTo>
                  <a:pt x="2616318" y="2682123"/>
                  <a:pt x="2611936" y="2682123"/>
                  <a:pt x="2611936" y="2686510"/>
                </a:cubicBezTo>
                <a:cubicBezTo>
                  <a:pt x="2611936" y="2690897"/>
                  <a:pt x="2616318" y="2690897"/>
                  <a:pt x="2611936" y="2695284"/>
                </a:cubicBezTo>
                <a:cubicBezTo>
                  <a:pt x="2611936" y="2699670"/>
                  <a:pt x="2611936" y="2708444"/>
                  <a:pt x="2611936" y="2712831"/>
                </a:cubicBezTo>
                <a:cubicBezTo>
                  <a:pt x="2603171" y="2721604"/>
                  <a:pt x="2598788" y="2730377"/>
                  <a:pt x="2590024" y="2739151"/>
                </a:cubicBezTo>
                <a:cubicBezTo>
                  <a:pt x="2590024" y="2739151"/>
                  <a:pt x="2585641" y="2739151"/>
                  <a:pt x="2585641" y="2739151"/>
                </a:cubicBezTo>
                <a:cubicBezTo>
                  <a:pt x="2585641" y="2739151"/>
                  <a:pt x="2581259" y="2739151"/>
                  <a:pt x="2581259" y="2734764"/>
                </a:cubicBezTo>
                <a:cubicBezTo>
                  <a:pt x="2581259" y="2730377"/>
                  <a:pt x="2585641" y="2721604"/>
                  <a:pt x="2576876" y="2717217"/>
                </a:cubicBezTo>
                <a:cubicBezTo>
                  <a:pt x="2572494" y="2717217"/>
                  <a:pt x="2572494" y="2717217"/>
                  <a:pt x="2572494" y="2717217"/>
                </a:cubicBezTo>
                <a:cubicBezTo>
                  <a:pt x="2572494" y="2730377"/>
                  <a:pt x="2568111" y="2739151"/>
                  <a:pt x="2568111" y="2752311"/>
                </a:cubicBezTo>
                <a:cubicBezTo>
                  <a:pt x="2568111" y="2756698"/>
                  <a:pt x="2568111" y="2761085"/>
                  <a:pt x="2572494" y="2765471"/>
                </a:cubicBezTo>
                <a:cubicBezTo>
                  <a:pt x="2576876" y="2774245"/>
                  <a:pt x="2576876" y="2783018"/>
                  <a:pt x="2572494" y="2791792"/>
                </a:cubicBezTo>
                <a:cubicBezTo>
                  <a:pt x="2568111" y="2800566"/>
                  <a:pt x="2572494" y="2804952"/>
                  <a:pt x="2576876" y="2809339"/>
                </a:cubicBezTo>
                <a:cubicBezTo>
                  <a:pt x="2576876" y="2813726"/>
                  <a:pt x="2576876" y="2818112"/>
                  <a:pt x="2572494" y="2818112"/>
                </a:cubicBezTo>
                <a:cubicBezTo>
                  <a:pt x="2568111" y="2822499"/>
                  <a:pt x="2563729" y="2826886"/>
                  <a:pt x="2559346" y="2831273"/>
                </a:cubicBezTo>
                <a:cubicBezTo>
                  <a:pt x="2559346" y="2831273"/>
                  <a:pt x="2554964" y="2831273"/>
                  <a:pt x="2554964" y="2835659"/>
                </a:cubicBezTo>
                <a:cubicBezTo>
                  <a:pt x="2554964" y="2844433"/>
                  <a:pt x="2550582" y="2848820"/>
                  <a:pt x="2541817" y="2848820"/>
                </a:cubicBezTo>
                <a:cubicBezTo>
                  <a:pt x="2528669" y="2853207"/>
                  <a:pt x="2515522" y="2861980"/>
                  <a:pt x="2506757" y="2870753"/>
                </a:cubicBezTo>
                <a:cubicBezTo>
                  <a:pt x="2497992" y="2875140"/>
                  <a:pt x="2493610" y="2883914"/>
                  <a:pt x="2484845" y="2883914"/>
                </a:cubicBezTo>
                <a:cubicBezTo>
                  <a:pt x="2480463" y="2888301"/>
                  <a:pt x="2476080" y="2892688"/>
                  <a:pt x="2471698" y="2892688"/>
                </a:cubicBezTo>
                <a:cubicBezTo>
                  <a:pt x="2467315" y="2897074"/>
                  <a:pt x="2462933" y="2905848"/>
                  <a:pt x="2458550" y="2910235"/>
                </a:cubicBezTo>
                <a:cubicBezTo>
                  <a:pt x="2454168" y="2914621"/>
                  <a:pt x="2449785" y="2919008"/>
                  <a:pt x="2441021" y="2923395"/>
                </a:cubicBezTo>
                <a:cubicBezTo>
                  <a:pt x="2441021" y="2923395"/>
                  <a:pt x="2436638" y="2923395"/>
                  <a:pt x="2432255" y="2923395"/>
                </a:cubicBezTo>
                <a:cubicBezTo>
                  <a:pt x="2414726" y="2932168"/>
                  <a:pt x="2401579" y="2949715"/>
                  <a:pt x="2388431" y="2962875"/>
                </a:cubicBezTo>
                <a:cubicBezTo>
                  <a:pt x="2384049" y="2967262"/>
                  <a:pt x="2384049" y="2971649"/>
                  <a:pt x="2384049" y="2976036"/>
                </a:cubicBezTo>
                <a:cubicBezTo>
                  <a:pt x="2379666" y="3006743"/>
                  <a:pt x="2379666" y="3037450"/>
                  <a:pt x="2388431" y="3068157"/>
                </a:cubicBezTo>
                <a:cubicBezTo>
                  <a:pt x="2388431" y="3068157"/>
                  <a:pt x="2388431" y="3068157"/>
                  <a:pt x="2392814" y="3072544"/>
                </a:cubicBezTo>
                <a:cubicBezTo>
                  <a:pt x="2392814" y="3081318"/>
                  <a:pt x="2392814" y="3090091"/>
                  <a:pt x="2392814" y="3103252"/>
                </a:cubicBezTo>
                <a:cubicBezTo>
                  <a:pt x="2397196" y="3112025"/>
                  <a:pt x="2401579" y="3120798"/>
                  <a:pt x="2401579" y="3129572"/>
                </a:cubicBezTo>
                <a:cubicBezTo>
                  <a:pt x="2405961" y="3133959"/>
                  <a:pt x="2405961" y="3133959"/>
                  <a:pt x="2401579" y="3138346"/>
                </a:cubicBezTo>
                <a:cubicBezTo>
                  <a:pt x="2401579" y="3155892"/>
                  <a:pt x="2397196" y="3173439"/>
                  <a:pt x="2388431" y="3190987"/>
                </a:cubicBezTo>
                <a:cubicBezTo>
                  <a:pt x="2384049" y="3195373"/>
                  <a:pt x="2370901" y="3199760"/>
                  <a:pt x="2362136" y="3190987"/>
                </a:cubicBezTo>
                <a:cubicBezTo>
                  <a:pt x="2357754" y="3182213"/>
                  <a:pt x="2348989" y="3177826"/>
                  <a:pt x="2344607" y="3164666"/>
                </a:cubicBezTo>
                <a:cubicBezTo>
                  <a:pt x="2335842" y="3147119"/>
                  <a:pt x="2327077" y="3129572"/>
                  <a:pt x="2322695" y="3107638"/>
                </a:cubicBezTo>
                <a:cubicBezTo>
                  <a:pt x="2313930" y="3098865"/>
                  <a:pt x="2313930" y="3094478"/>
                  <a:pt x="2318312" y="3085705"/>
                </a:cubicBezTo>
                <a:cubicBezTo>
                  <a:pt x="2318312" y="3081318"/>
                  <a:pt x="2322695" y="3076931"/>
                  <a:pt x="2322695" y="3076931"/>
                </a:cubicBezTo>
                <a:cubicBezTo>
                  <a:pt x="2322695" y="3068157"/>
                  <a:pt x="2322695" y="3063771"/>
                  <a:pt x="2318312" y="3054997"/>
                </a:cubicBezTo>
                <a:cubicBezTo>
                  <a:pt x="2313930" y="3046224"/>
                  <a:pt x="2305165" y="3037450"/>
                  <a:pt x="2296400" y="3028677"/>
                </a:cubicBezTo>
                <a:cubicBezTo>
                  <a:pt x="2292017" y="3024290"/>
                  <a:pt x="2287635" y="3019903"/>
                  <a:pt x="2283252" y="3024290"/>
                </a:cubicBezTo>
                <a:cubicBezTo>
                  <a:pt x="2278870" y="3024290"/>
                  <a:pt x="2274487" y="3028677"/>
                  <a:pt x="2265723" y="3028677"/>
                </a:cubicBezTo>
                <a:cubicBezTo>
                  <a:pt x="2261340" y="3033063"/>
                  <a:pt x="2252576" y="3033063"/>
                  <a:pt x="2248193" y="3028677"/>
                </a:cubicBezTo>
                <a:cubicBezTo>
                  <a:pt x="2235046" y="3011130"/>
                  <a:pt x="2217516" y="3006743"/>
                  <a:pt x="2199986" y="3006743"/>
                </a:cubicBezTo>
                <a:cubicBezTo>
                  <a:pt x="2178074" y="3006743"/>
                  <a:pt x="2160544" y="3002356"/>
                  <a:pt x="2143014" y="3006743"/>
                </a:cubicBezTo>
                <a:cubicBezTo>
                  <a:pt x="2138632" y="3006743"/>
                  <a:pt x="2134250" y="3006743"/>
                  <a:pt x="2129867" y="3011130"/>
                </a:cubicBezTo>
                <a:cubicBezTo>
                  <a:pt x="2125485" y="3011130"/>
                  <a:pt x="2116720" y="3015516"/>
                  <a:pt x="2116720" y="3024290"/>
                </a:cubicBezTo>
                <a:cubicBezTo>
                  <a:pt x="2116720" y="3028677"/>
                  <a:pt x="2112337" y="3037450"/>
                  <a:pt x="2112337" y="3046224"/>
                </a:cubicBezTo>
                <a:cubicBezTo>
                  <a:pt x="2103573" y="3046224"/>
                  <a:pt x="2099190" y="3050611"/>
                  <a:pt x="2090425" y="3050611"/>
                </a:cubicBezTo>
                <a:cubicBezTo>
                  <a:pt x="2077278" y="3054997"/>
                  <a:pt x="2064130" y="3054997"/>
                  <a:pt x="2055366" y="3041837"/>
                </a:cubicBezTo>
                <a:cubicBezTo>
                  <a:pt x="2050983" y="3033063"/>
                  <a:pt x="2042218" y="3033063"/>
                  <a:pt x="2033453" y="3033063"/>
                </a:cubicBezTo>
                <a:cubicBezTo>
                  <a:pt x="2029071" y="3037450"/>
                  <a:pt x="2020306" y="3037450"/>
                  <a:pt x="2011541" y="3033063"/>
                </a:cubicBezTo>
                <a:cubicBezTo>
                  <a:pt x="2002776" y="3028677"/>
                  <a:pt x="1989629" y="3028677"/>
                  <a:pt x="1980864" y="3033063"/>
                </a:cubicBezTo>
                <a:cubicBezTo>
                  <a:pt x="1972099" y="3037450"/>
                  <a:pt x="1958952" y="3037450"/>
                  <a:pt x="1950187" y="3046224"/>
                </a:cubicBezTo>
                <a:cubicBezTo>
                  <a:pt x="1932657" y="3059384"/>
                  <a:pt x="1919510" y="3068157"/>
                  <a:pt x="1901980" y="3068157"/>
                </a:cubicBezTo>
                <a:cubicBezTo>
                  <a:pt x="1884450" y="3072544"/>
                  <a:pt x="1875685" y="3085705"/>
                  <a:pt x="1871303" y="3098865"/>
                </a:cubicBezTo>
                <a:cubicBezTo>
                  <a:pt x="1862538" y="3116412"/>
                  <a:pt x="1858156" y="3133959"/>
                  <a:pt x="1862538" y="3151506"/>
                </a:cubicBezTo>
                <a:cubicBezTo>
                  <a:pt x="1862538" y="3164666"/>
                  <a:pt x="1862538" y="3177826"/>
                  <a:pt x="1853773" y="3190987"/>
                </a:cubicBezTo>
                <a:cubicBezTo>
                  <a:pt x="1849391" y="3190987"/>
                  <a:pt x="1849391" y="3199760"/>
                  <a:pt x="1845008" y="3204147"/>
                </a:cubicBezTo>
                <a:cubicBezTo>
                  <a:pt x="1840626" y="3230468"/>
                  <a:pt x="1836243" y="3256788"/>
                  <a:pt x="1836243" y="3283108"/>
                </a:cubicBezTo>
                <a:cubicBezTo>
                  <a:pt x="1836243" y="3291882"/>
                  <a:pt x="1836243" y="3296269"/>
                  <a:pt x="1836243" y="3305042"/>
                </a:cubicBezTo>
                <a:cubicBezTo>
                  <a:pt x="1840626" y="3318202"/>
                  <a:pt x="1840626" y="3326976"/>
                  <a:pt x="1845008" y="3340136"/>
                </a:cubicBezTo>
                <a:cubicBezTo>
                  <a:pt x="1845008" y="3344523"/>
                  <a:pt x="1845008" y="3353296"/>
                  <a:pt x="1849391" y="3357683"/>
                </a:cubicBezTo>
                <a:cubicBezTo>
                  <a:pt x="1862538" y="3366457"/>
                  <a:pt x="1866920" y="3379617"/>
                  <a:pt x="1871303" y="3392777"/>
                </a:cubicBezTo>
                <a:cubicBezTo>
                  <a:pt x="1875685" y="3401551"/>
                  <a:pt x="1884450" y="3410324"/>
                  <a:pt x="1893215" y="3414711"/>
                </a:cubicBezTo>
                <a:cubicBezTo>
                  <a:pt x="1901980" y="3414711"/>
                  <a:pt x="1910745" y="3419098"/>
                  <a:pt x="1915127" y="3427871"/>
                </a:cubicBezTo>
                <a:cubicBezTo>
                  <a:pt x="1923892" y="3436645"/>
                  <a:pt x="1937040" y="3436645"/>
                  <a:pt x="1945804" y="3432258"/>
                </a:cubicBezTo>
                <a:cubicBezTo>
                  <a:pt x="1958952" y="3432258"/>
                  <a:pt x="1967717" y="3423484"/>
                  <a:pt x="1980864" y="3423484"/>
                </a:cubicBezTo>
                <a:cubicBezTo>
                  <a:pt x="1989629" y="3419098"/>
                  <a:pt x="1994011" y="3419098"/>
                  <a:pt x="1998394" y="3423484"/>
                </a:cubicBezTo>
                <a:cubicBezTo>
                  <a:pt x="2011541" y="3427871"/>
                  <a:pt x="2020306" y="3427871"/>
                  <a:pt x="2029071" y="3410324"/>
                </a:cubicBezTo>
                <a:cubicBezTo>
                  <a:pt x="2042218" y="3397164"/>
                  <a:pt x="2050983" y="3379617"/>
                  <a:pt x="2055366" y="3362070"/>
                </a:cubicBezTo>
                <a:cubicBezTo>
                  <a:pt x="2055366" y="3357683"/>
                  <a:pt x="2059748" y="3348910"/>
                  <a:pt x="2059748" y="3344523"/>
                </a:cubicBezTo>
                <a:cubicBezTo>
                  <a:pt x="2064130" y="3335749"/>
                  <a:pt x="2072895" y="3326976"/>
                  <a:pt x="2086043" y="3326976"/>
                </a:cubicBezTo>
                <a:cubicBezTo>
                  <a:pt x="2099190" y="3326976"/>
                  <a:pt x="2107955" y="3326976"/>
                  <a:pt x="2121102" y="3322589"/>
                </a:cubicBezTo>
                <a:cubicBezTo>
                  <a:pt x="2134250" y="3313816"/>
                  <a:pt x="2151779" y="3318202"/>
                  <a:pt x="2164927" y="3318202"/>
                </a:cubicBezTo>
                <a:cubicBezTo>
                  <a:pt x="2173692" y="3318202"/>
                  <a:pt x="2182456" y="3326976"/>
                  <a:pt x="2178074" y="3335749"/>
                </a:cubicBezTo>
                <a:cubicBezTo>
                  <a:pt x="2178074" y="3340136"/>
                  <a:pt x="2178074" y="3344523"/>
                  <a:pt x="2173692" y="3344523"/>
                </a:cubicBezTo>
                <a:cubicBezTo>
                  <a:pt x="2169309" y="3353296"/>
                  <a:pt x="2164927" y="3357683"/>
                  <a:pt x="2160544" y="3362070"/>
                </a:cubicBezTo>
                <a:cubicBezTo>
                  <a:pt x="2151779" y="3370843"/>
                  <a:pt x="2147397" y="3384004"/>
                  <a:pt x="2147397" y="3397164"/>
                </a:cubicBezTo>
                <a:cubicBezTo>
                  <a:pt x="2151779" y="3401551"/>
                  <a:pt x="2147397" y="3414711"/>
                  <a:pt x="2147397" y="3423484"/>
                </a:cubicBezTo>
                <a:cubicBezTo>
                  <a:pt x="2143014" y="3427871"/>
                  <a:pt x="2138632" y="3436645"/>
                  <a:pt x="2129867" y="3436645"/>
                </a:cubicBezTo>
                <a:cubicBezTo>
                  <a:pt x="2125485" y="3436645"/>
                  <a:pt x="2125485" y="3441031"/>
                  <a:pt x="2125485" y="3441031"/>
                </a:cubicBezTo>
                <a:cubicBezTo>
                  <a:pt x="2121102" y="3449805"/>
                  <a:pt x="2121102" y="3458578"/>
                  <a:pt x="2121102" y="3467352"/>
                </a:cubicBezTo>
                <a:cubicBezTo>
                  <a:pt x="2121102" y="3480512"/>
                  <a:pt x="2116720" y="3493672"/>
                  <a:pt x="2103573" y="3506833"/>
                </a:cubicBezTo>
                <a:cubicBezTo>
                  <a:pt x="2103573" y="3506833"/>
                  <a:pt x="2103573" y="3511219"/>
                  <a:pt x="2107955" y="3511219"/>
                </a:cubicBezTo>
                <a:cubicBezTo>
                  <a:pt x="2112337" y="3515606"/>
                  <a:pt x="2121102" y="3515606"/>
                  <a:pt x="2125485" y="3515606"/>
                </a:cubicBezTo>
                <a:cubicBezTo>
                  <a:pt x="2138632" y="3515606"/>
                  <a:pt x="2147397" y="3511219"/>
                  <a:pt x="2156162" y="3515606"/>
                </a:cubicBezTo>
                <a:cubicBezTo>
                  <a:pt x="2169309" y="3515606"/>
                  <a:pt x="2182456" y="3506833"/>
                  <a:pt x="2195604" y="3511219"/>
                </a:cubicBezTo>
                <a:cubicBezTo>
                  <a:pt x="2204369" y="3511219"/>
                  <a:pt x="2217516" y="3515606"/>
                  <a:pt x="2230663" y="3515606"/>
                </a:cubicBezTo>
                <a:cubicBezTo>
                  <a:pt x="2239428" y="3515606"/>
                  <a:pt x="2248193" y="3519993"/>
                  <a:pt x="2256958" y="3528766"/>
                </a:cubicBezTo>
                <a:cubicBezTo>
                  <a:pt x="2261340" y="3528766"/>
                  <a:pt x="2270105" y="3533153"/>
                  <a:pt x="2274487" y="3533153"/>
                </a:cubicBezTo>
                <a:cubicBezTo>
                  <a:pt x="2274487" y="3533153"/>
                  <a:pt x="2274487" y="3537540"/>
                  <a:pt x="2274487" y="3541927"/>
                </a:cubicBezTo>
                <a:cubicBezTo>
                  <a:pt x="2274487" y="3550700"/>
                  <a:pt x="2278870" y="3563861"/>
                  <a:pt x="2274487" y="3577021"/>
                </a:cubicBezTo>
                <a:cubicBezTo>
                  <a:pt x="2270105" y="3590181"/>
                  <a:pt x="2265723" y="3603341"/>
                  <a:pt x="2265723" y="3616502"/>
                </a:cubicBezTo>
                <a:cubicBezTo>
                  <a:pt x="2265723" y="3620888"/>
                  <a:pt x="2265723" y="3625275"/>
                  <a:pt x="2261340" y="3629662"/>
                </a:cubicBezTo>
                <a:cubicBezTo>
                  <a:pt x="2252576" y="3638435"/>
                  <a:pt x="2252576" y="3651596"/>
                  <a:pt x="2252576" y="3664756"/>
                </a:cubicBezTo>
                <a:cubicBezTo>
                  <a:pt x="2252576" y="3669143"/>
                  <a:pt x="2252576" y="3673529"/>
                  <a:pt x="2256958" y="3677916"/>
                </a:cubicBezTo>
                <a:cubicBezTo>
                  <a:pt x="2261340" y="3686690"/>
                  <a:pt x="2265723" y="3695463"/>
                  <a:pt x="2274487" y="3704237"/>
                </a:cubicBezTo>
                <a:cubicBezTo>
                  <a:pt x="2287635" y="3721784"/>
                  <a:pt x="2300782" y="3734944"/>
                  <a:pt x="2318312" y="3734944"/>
                </a:cubicBezTo>
                <a:cubicBezTo>
                  <a:pt x="2331459" y="3743717"/>
                  <a:pt x="2340224" y="3739331"/>
                  <a:pt x="2353371" y="3734944"/>
                </a:cubicBezTo>
                <a:cubicBezTo>
                  <a:pt x="2357754" y="3730557"/>
                  <a:pt x="2362136" y="3730557"/>
                  <a:pt x="2366519" y="3726170"/>
                </a:cubicBezTo>
                <a:cubicBezTo>
                  <a:pt x="2379666" y="3717397"/>
                  <a:pt x="2392814" y="3717397"/>
                  <a:pt x="2410343" y="3721784"/>
                </a:cubicBezTo>
                <a:cubicBezTo>
                  <a:pt x="2423491" y="3726170"/>
                  <a:pt x="2432255" y="3730557"/>
                  <a:pt x="2441021" y="3739331"/>
                </a:cubicBezTo>
                <a:cubicBezTo>
                  <a:pt x="2445403" y="3743717"/>
                  <a:pt x="2454168" y="3748104"/>
                  <a:pt x="2458550" y="3756878"/>
                </a:cubicBezTo>
                <a:cubicBezTo>
                  <a:pt x="2462933" y="3756878"/>
                  <a:pt x="2462933" y="3756878"/>
                  <a:pt x="2467315" y="3756878"/>
                </a:cubicBezTo>
                <a:cubicBezTo>
                  <a:pt x="2467315" y="3752491"/>
                  <a:pt x="2467315" y="3748104"/>
                  <a:pt x="2471698" y="3743717"/>
                </a:cubicBezTo>
                <a:cubicBezTo>
                  <a:pt x="2476080" y="3739331"/>
                  <a:pt x="2484845" y="3730557"/>
                  <a:pt x="2489227" y="3726170"/>
                </a:cubicBezTo>
                <a:cubicBezTo>
                  <a:pt x="2497992" y="3721784"/>
                  <a:pt x="2502375" y="3713010"/>
                  <a:pt x="2502375" y="3704237"/>
                </a:cubicBezTo>
                <a:cubicBezTo>
                  <a:pt x="2506757" y="3695463"/>
                  <a:pt x="2511140" y="3686690"/>
                  <a:pt x="2519904" y="3677916"/>
                </a:cubicBezTo>
                <a:cubicBezTo>
                  <a:pt x="2524287" y="3673529"/>
                  <a:pt x="2528669" y="3669143"/>
                  <a:pt x="2537434" y="3669143"/>
                </a:cubicBezTo>
                <a:cubicBezTo>
                  <a:pt x="2541817" y="3669143"/>
                  <a:pt x="2546199" y="3673529"/>
                  <a:pt x="2546199" y="3669143"/>
                </a:cubicBezTo>
                <a:cubicBezTo>
                  <a:pt x="2554964" y="3660369"/>
                  <a:pt x="2568111" y="3660369"/>
                  <a:pt x="2581259" y="3660369"/>
                </a:cubicBezTo>
                <a:cubicBezTo>
                  <a:pt x="2594406" y="3655982"/>
                  <a:pt x="2603171" y="3647209"/>
                  <a:pt x="2611936" y="3638435"/>
                </a:cubicBezTo>
                <a:cubicBezTo>
                  <a:pt x="2616318" y="3634049"/>
                  <a:pt x="2625083" y="3629662"/>
                  <a:pt x="2633848" y="3629662"/>
                </a:cubicBezTo>
                <a:cubicBezTo>
                  <a:pt x="2638230" y="3629662"/>
                  <a:pt x="2642613" y="3629662"/>
                  <a:pt x="2646995" y="3629662"/>
                </a:cubicBezTo>
                <a:cubicBezTo>
                  <a:pt x="2651378" y="3634049"/>
                  <a:pt x="2651378" y="3642822"/>
                  <a:pt x="2651378" y="3642822"/>
                </a:cubicBezTo>
                <a:cubicBezTo>
                  <a:pt x="2642613" y="3651596"/>
                  <a:pt x="2638230" y="3655982"/>
                  <a:pt x="2633848" y="3660369"/>
                </a:cubicBezTo>
                <a:cubicBezTo>
                  <a:pt x="2629466" y="3664756"/>
                  <a:pt x="2633848" y="3669143"/>
                  <a:pt x="2633848" y="3669143"/>
                </a:cubicBezTo>
                <a:cubicBezTo>
                  <a:pt x="2638230" y="3673529"/>
                  <a:pt x="2638230" y="3677916"/>
                  <a:pt x="2642613" y="3673529"/>
                </a:cubicBezTo>
                <a:cubicBezTo>
                  <a:pt x="2646995" y="3673529"/>
                  <a:pt x="2655760" y="3669143"/>
                  <a:pt x="2660143" y="3669143"/>
                </a:cubicBezTo>
                <a:cubicBezTo>
                  <a:pt x="2668908" y="3664756"/>
                  <a:pt x="2673290" y="3660369"/>
                  <a:pt x="2673290" y="3651596"/>
                </a:cubicBezTo>
                <a:cubicBezTo>
                  <a:pt x="2673290" y="3647209"/>
                  <a:pt x="2677672" y="3647209"/>
                  <a:pt x="2677672" y="3642822"/>
                </a:cubicBezTo>
                <a:cubicBezTo>
                  <a:pt x="2677672" y="3638435"/>
                  <a:pt x="2686437" y="3638435"/>
                  <a:pt x="2690820" y="3638435"/>
                </a:cubicBezTo>
                <a:cubicBezTo>
                  <a:pt x="2695202" y="3638435"/>
                  <a:pt x="2695202" y="3638435"/>
                  <a:pt x="2695202" y="3642822"/>
                </a:cubicBezTo>
                <a:cubicBezTo>
                  <a:pt x="2699584" y="3651596"/>
                  <a:pt x="2703967" y="3660369"/>
                  <a:pt x="2717114" y="3660369"/>
                </a:cubicBezTo>
                <a:cubicBezTo>
                  <a:pt x="2721497" y="3660369"/>
                  <a:pt x="2725879" y="3660369"/>
                  <a:pt x="2730262" y="3664756"/>
                </a:cubicBezTo>
                <a:cubicBezTo>
                  <a:pt x="2739027" y="3664756"/>
                  <a:pt x="2743409" y="3669143"/>
                  <a:pt x="2747791" y="3677916"/>
                </a:cubicBezTo>
                <a:cubicBezTo>
                  <a:pt x="2747791" y="3677916"/>
                  <a:pt x="2747791" y="3682303"/>
                  <a:pt x="2747791" y="3682303"/>
                </a:cubicBezTo>
                <a:cubicBezTo>
                  <a:pt x="2747791" y="3686690"/>
                  <a:pt x="2752174" y="3691076"/>
                  <a:pt x="2756556" y="3691076"/>
                </a:cubicBezTo>
                <a:cubicBezTo>
                  <a:pt x="2769703" y="3691076"/>
                  <a:pt x="2782851" y="3686690"/>
                  <a:pt x="2791616" y="3686690"/>
                </a:cubicBezTo>
                <a:cubicBezTo>
                  <a:pt x="2804763" y="3686690"/>
                  <a:pt x="2813528" y="3686690"/>
                  <a:pt x="2822293" y="3695463"/>
                </a:cubicBezTo>
                <a:cubicBezTo>
                  <a:pt x="2835440" y="3704237"/>
                  <a:pt x="2857352" y="3695463"/>
                  <a:pt x="2866117" y="3686690"/>
                </a:cubicBezTo>
                <a:cubicBezTo>
                  <a:pt x="2870500" y="3682303"/>
                  <a:pt x="2870500" y="3677916"/>
                  <a:pt x="2870500" y="3673529"/>
                </a:cubicBezTo>
                <a:cubicBezTo>
                  <a:pt x="2870500" y="3673529"/>
                  <a:pt x="2874882" y="3673529"/>
                  <a:pt x="2879265" y="3673529"/>
                </a:cubicBezTo>
                <a:cubicBezTo>
                  <a:pt x="2883647" y="3677916"/>
                  <a:pt x="2888030" y="3682303"/>
                  <a:pt x="2896795" y="3682303"/>
                </a:cubicBezTo>
                <a:cubicBezTo>
                  <a:pt x="2905559" y="3682303"/>
                  <a:pt x="2918707" y="3677916"/>
                  <a:pt x="2927472" y="3682303"/>
                </a:cubicBezTo>
                <a:cubicBezTo>
                  <a:pt x="2931854" y="3682303"/>
                  <a:pt x="2931854" y="3682303"/>
                  <a:pt x="2931854" y="3686690"/>
                </a:cubicBezTo>
                <a:cubicBezTo>
                  <a:pt x="2931854" y="3686690"/>
                  <a:pt x="2931854" y="3691076"/>
                  <a:pt x="2927472" y="3691076"/>
                </a:cubicBezTo>
                <a:cubicBezTo>
                  <a:pt x="2923089" y="3691076"/>
                  <a:pt x="2918707" y="3691076"/>
                  <a:pt x="2918707" y="3699850"/>
                </a:cubicBezTo>
                <a:cubicBezTo>
                  <a:pt x="2918707" y="3699850"/>
                  <a:pt x="2923089" y="3704237"/>
                  <a:pt x="2927472" y="3704237"/>
                </a:cubicBezTo>
                <a:cubicBezTo>
                  <a:pt x="2936236" y="3708623"/>
                  <a:pt x="2945001" y="3713010"/>
                  <a:pt x="2953766" y="3717397"/>
                </a:cubicBezTo>
                <a:cubicBezTo>
                  <a:pt x="2962531" y="3721784"/>
                  <a:pt x="2971296" y="3730557"/>
                  <a:pt x="2971296" y="3743717"/>
                </a:cubicBezTo>
                <a:cubicBezTo>
                  <a:pt x="2971296" y="3748104"/>
                  <a:pt x="2971296" y="3748104"/>
                  <a:pt x="2975678" y="3748104"/>
                </a:cubicBezTo>
                <a:cubicBezTo>
                  <a:pt x="2984443" y="3748104"/>
                  <a:pt x="2988826" y="3748104"/>
                  <a:pt x="2997591" y="3752491"/>
                </a:cubicBezTo>
                <a:cubicBezTo>
                  <a:pt x="3001973" y="3752491"/>
                  <a:pt x="3010738" y="3756878"/>
                  <a:pt x="3015120" y="3761264"/>
                </a:cubicBezTo>
                <a:cubicBezTo>
                  <a:pt x="3023885" y="3770038"/>
                  <a:pt x="3032650" y="3778811"/>
                  <a:pt x="3041415" y="3787585"/>
                </a:cubicBezTo>
                <a:cubicBezTo>
                  <a:pt x="3045798" y="3791972"/>
                  <a:pt x="3050180" y="3796358"/>
                  <a:pt x="3050180" y="3800745"/>
                </a:cubicBezTo>
                <a:cubicBezTo>
                  <a:pt x="3050180" y="3805132"/>
                  <a:pt x="3054562" y="3809519"/>
                  <a:pt x="3054562" y="3809519"/>
                </a:cubicBezTo>
                <a:cubicBezTo>
                  <a:pt x="3072092" y="3809519"/>
                  <a:pt x="3080857" y="3822679"/>
                  <a:pt x="3094004" y="3831452"/>
                </a:cubicBezTo>
                <a:cubicBezTo>
                  <a:pt x="3098387" y="3831452"/>
                  <a:pt x="3102769" y="3835839"/>
                  <a:pt x="3102769" y="3835839"/>
                </a:cubicBezTo>
                <a:cubicBezTo>
                  <a:pt x="3120299" y="3835839"/>
                  <a:pt x="3133446" y="3835839"/>
                  <a:pt x="3146594" y="3835839"/>
                </a:cubicBezTo>
                <a:cubicBezTo>
                  <a:pt x="3159741" y="3835839"/>
                  <a:pt x="3172888" y="3835839"/>
                  <a:pt x="3186035" y="3840226"/>
                </a:cubicBezTo>
                <a:cubicBezTo>
                  <a:pt x="3190418" y="3844613"/>
                  <a:pt x="3194800" y="3844613"/>
                  <a:pt x="3199183" y="3844613"/>
                </a:cubicBezTo>
                <a:cubicBezTo>
                  <a:pt x="3229860" y="3853386"/>
                  <a:pt x="3251772" y="3875320"/>
                  <a:pt x="3269302" y="3892867"/>
                </a:cubicBezTo>
                <a:cubicBezTo>
                  <a:pt x="3278067" y="3901641"/>
                  <a:pt x="3278067" y="3906027"/>
                  <a:pt x="3282449" y="3914801"/>
                </a:cubicBezTo>
                <a:cubicBezTo>
                  <a:pt x="3282449" y="3927961"/>
                  <a:pt x="3291214" y="3945508"/>
                  <a:pt x="3299979" y="3954282"/>
                </a:cubicBezTo>
                <a:cubicBezTo>
                  <a:pt x="3308744" y="3958668"/>
                  <a:pt x="3308744" y="3967442"/>
                  <a:pt x="3313126" y="3971829"/>
                </a:cubicBezTo>
                <a:cubicBezTo>
                  <a:pt x="3317509" y="3980602"/>
                  <a:pt x="3317509" y="3984989"/>
                  <a:pt x="3317509" y="3993762"/>
                </a:cubicBezTo>
                <a:cubicBezTo>
                  <a:pt x="3317509" y="4002536"/>
                  <a:pt x="3313126" y="4011309"/>
                  <a:pt x="3308744" y="4020083"/>
                </a:cubicBezTo>
                <a:cubicBezTo>
                  <a:pt x="3299979" y="4024470"/>
                  <a:pt x="3286832" y="4028856"/>
                  <a:pt x="3282449" y="4037630"/>
                </a:cubicBezTo>
                <a:cubicBezTo>
                  <a:pt x="3286832" y="4037630"/>
                  <a:pt x="3291214" y="4037630"/>
                  <a:pt x="3295596" y="4042017"/>
                </a:cubicBezTo>
                <a:cubicBezTo>
                  <a:pt x="3304361" y="4033243"/>
                  <a:pt x="3313126" y="4033243"/>
                  <a:pt x="3326274" y="4037630"/>
                </a:cubicBezTo>
                <a:cubicBezTo>
                  <a:pt x="3326274" y="4033243"/>
                  <a:pt x="3326274" y="4033243"/>
                  <a:pt x="3326274" y="4028856"/>
                </a:cubicBezTo>
                <a:cubicBezTo>
                  <a:pt x="3335038" y="4033243"/>
                  <a:pt x="3343803" y="4033243"/>
                  <a:pt x="3356951" y="4037630"/>
                </a:cubicBezTo>
                <a:cubicBezTo>
                  <a:pt x="3361333" y="4042017"/>
                  <a:pt x="3365716" y="4046403"/>
                  <a:pt x="3365716" y="4055177"/>
                </a:cubicBezTo>
                <a:cubicBezTo>
                  <a:pt x="3365716" y="4059564"/>
                  <a:pt x="3365716" y="4063950"/>
                  <a:pt x="3361333" y="4063950"/>
                </a:cubicBezTo>
                <a:cubicBezTo>
                  <a:pt x="3361333" y="4068337"/>
                  <a:pt x="3361333" y="4068337"/>
                  <a:pt x="3365716" y="4068337"/>
                </a:cubicBezTo>
                <a:cubicBezTo>
                  <a:pt x="3365716" y="4068337"/>
                  <a:pt x="3370098" y="4068337"/>
                  <a:pt x="3370098" y="4068337"/>
                </a:cubicBezTo>
                <a:cubicBezTo>
                  <a:pt x="3374480" y="4055177"/>
                  <a:pt x="3383245" y="4055177"/>
                  <a:pt x="3396393" y="4055177"/>
                </a:cubicBezTo>
                <a:cubicBezTo>
                  <a:pt x="3409540" y="4055177"/>
                  <a:pt x="3418305" y="4059564"/>
                  <a:pt x="3431452" y="4063950"/>
                </a:cubicBezTo>
                <a:cubicBezTo>
                  <a:pt x="3444599" y="4072724"/>
                  <a:pt x="3457747" y="4081497"/>
                  <a:pt x="3475277" y="4081497"/>
                </a:cubicBezTo>
                <a:cubicBezTo>
                  <a:pt x="3479659" y="4081497"/>
                  <a:pt x="3484041" y="4090271"/>
                  <a:pt x="3488424" y="4090271"/>
                </a:cubicBezTo>
                <a:cubicBezTo>
                  <a:pt x="3492806" y="4099044"/>
                  <a:pt x="3492806" y="4103431"/>
                  <a:pt x="3492806" y="4112205"/>
                </a:cubicBezTo>
                <a:cubicBezTo>
                  <a:pt x="3497189" y="4116591"/>
                  <a:pt x="3501571" y="4116591"/>
                  <a:pt x="3501571" y="4116591"/>
                </a:cubicBezTo>
                <a:cubicBezTo>
                  <a:pt x="3510336" y="4112205"/>
                  <a:pt x="3514719" y="4107818"/>
                  <a:pt x="3519102" y="4107818"/>
                </a:cubicBezTo>
                <a:cubicBezTo>
                  <a:pt x="3519102" y="4107818"/>
                  <a:pt x="3523483" y="4107818"/>
                  <a:pt x="3527867" y="4107818"/>
                </a:cubicBezTo>
                <a:cubicBezTo>
                  <a:pt x="3558543" y="4116591"/>
                  <a:pt x="3589220" y="4120978"/>
                  <a:pt x="3619897" y="4120978"/>
                </a:cubicBezTo>
                <a:cubicBezTo>
                  <a:pt x="3628662" y="4120978"/>
                  <a:pt x="3637427" y="4120978"/>
                  <a:pt x="3646192" y="4125365"/>
                </a:cubicBezTo>
                <a:cubicBezTo>
                  <a:pt x="3663722" y="4134138"/>
                  <a:pt x="3681251" y="4142912"/>
                  <a:pt x="3694399" y="4160459"/>
                </a:cubicBezTo>
                <a:cubicBezTo>
                  <a:pt x="3698781" y="4173619"/>
                  <a:pt x="3716311" y="4178006"/>
                  <a:pt x="3725076" y="4182393"/>
                </a:cubicBezTo>
                <a:cubicBezTo>
                  <a:pt x="3733841" y="4191166"/>
                  <a:pt x="3742606" y="4195553"/>
                  <a:pt x="3751370" y="4195553"/>
                </a:cubicBezTo>
                <a:cubicBezTo>
                  <a:pt x="3760135" y="4191166"/>
                  <a:pt x="3764518" y="4195553"/>
                  <a:pt x="3768900" y="4199940"/>
                </a:cubicBezTo>
                <a:cubicBezTo>
                  <a:pt x="3773283" y="4199940"/>
                  <a:pt x="3777665" y="4204327"/>
                  <a:pt x="3777665" y="4204327"/>
                </a:cubicBezTo>
                <a:cubicBezTo>
                  <a:pt x="3786430" y="4221874"/>
                  <a:pt x="3790812" y="4239421"/>
                  <a:pt x="3795195" y="4256968"/>
                </a:cubicBezTo>
                <a:cubicBezTo>
                  <a:pt x="3799577" y="4265741"/>
                  <a:pt x="3795195" y="4296448"/>
                  <a:pt x="3790812" y="4309609"/>
                </a:cubicBezTo>
                <a:cubicBezTo>
                  <a:pt x="3786430" y="4322769"/>
                  <a:pt x="3777665" y="4335929"/>
                  <a:pt x="3768900" y="4344703"/>
                </a:cubicBezTo>
                <a:cubicBezTo>
                  <a:pt x="3760135" y="4353476"/>
                  <a:pt x="3751370" y="4366636"/>
                  <a:pt x="3738223" y="4375410"/>
                </a:cubicBezTo>
                <a:cubicBezTo>
                  <a:pt x="3729458" y="4384183"/>
                  <a:pt x="3725076" y="4392957"/>
                  <a:pt x="3720693" y="4401731"/>
                </a:cubicBezTo>
                <a:cubicBezTo>
                  <a:pt x="3716311" y="4406117"/>
                  <a:pt x="3716311" y="4410504"/>
                  <a:pt x="3711928" y="4410504"/>
                </a:cubicBezTo>
                <a:cubicBezTo>
                  <a:pt x="3707546" y="4428051"/>
                  <a:pt x="3698781" y="4445598"/>
                  <a:pt x="3681251" y="4449985"/>
                </a:cubicBezTo>
                <a:cubicBezTo>
                  <a:pt x="3672486" y="4454372"/>
                  <a:pt x="3672486" y="4463145"/>
                  <a:pt x="3672486" y="4467532"/>
                </a:cubicBezTo>
                <a:cubicBezTo>
                  <a:pt x="3672486" y="4480692"/>
                  <a:pt x="3672486" y="4498239"/>
                  <a:pt x="3672486" y="4511399"/>
                </a:cubicBezTo>
                <a:cubicBezTo>
                  <a:pt x="3672486" y="4528946"/>
                  <a:pt x="3672486" y="4550880"/>
                  <a:pt x="3672486" y="4572814"/>
                </a:cubicBezTo>
                <a:cubicBezTo>
                  <a:pt x="3672486" y="4590361"/>
                  <a:pt x="3668104" y="4603521"/>
                  <a:pt x="3659339" y="4621068"/>
                </a:cubicBezTo>
                <a:cubicBezTo>
                  <a:pt x="3654957" y="4625455"/>
                  <a:pt x="3654957" y="4634228"/>
                  <a:pt x="3654957" y="4647389"/>
                </a:cubicBezTo>
                <a:cubicBezTo>
                  <a:pt x="3654957" y="4656162"/>
                  <a:pt x="3654957" y="4669322"/>
                  <a:pt x="3646192" y="4678096"/>
                </a:cubicBezTo>
                <a:cubicBezTo>
                  <a:pt x="3637427" y="4691256"/>
                  <a:pt x="3633045" y="4704416"/>
                  <a:pt x="3624280" y="4717577"/>
                </a:cubicBezTo>
                <a:cubicBezTo>
                  <a:pt x="3619897" y="4721963"/>
                  <a:pt x="3619897" y="4730737"/>
                  <a:pt x="3619897" y="4735124"/>
                </a:cubicBezTo>
                <a:cubicBezTo>
                  <a:pt x="3624280" y="4743897"/>
                  <a:pt x="3619897" y="4748284"/>
                  <a:pt x="3615515" y="4748284"/>
                </a:cubicBezTo>
                <a:cubicBezTo>
                  <a:pt x="3611132" y="4752671"/>
                  <a:pt x="3602367" y="4757058"/>
                  <a:pt x="3597985" y="4761444"/>
                </a:cubicBezTo>
                <a:cubicBezTo>
                  <a:pt x="3589220" y="4774605"/>
                  <a:pt x="3576073" y="4778991"/>
                  <a:pt x="3558543" y="4778991"/>
                </a:cubicBezTo>
                <a:cubicBezTo>
                  <a:pt x="3554161" y="4778991"/>
                  <a:pt x="3545396" y="4774605"/>
                  <a:pt x="3536631" y="4778991"/>
                </a:cubicBezTo>
                <a:cubicBezTo>
                  <a:pt x="3532248" y="4778991"/>
                  <a:pt x="3523483" y="4778991"/>
                  <a:pt x="3514719" y="4778991"/>
                </a:cubicBezTo>
                <a:cubicBezTo>
                  <a:pt x="3514719" y="4778991"/>
                  <a:pt x="3510336" y="4778991"/>
                  <a:pt x="3510336" y="4783378"/>
                </a:cubicBezTo>
                <a:cubicBezTo>
                  <a:pt x="3505954" y="4787765"/>
                  <a:pt x="3501571" y="4792152"/>
                  <a:pt x="3492806" y="4796538"/>
                </a:cubicBezTo>
                <a:cubicBezTo>
                  <a:pt x="3488424" y="4805312"/>
                  <a:pt x="3479659" y="4809699"/>
                  <a:pt x="3470894" y="4809699"/>
                </a:cubicBezTo>
                <a:cubicBezTo>
                  <a:pt x="3457747" y="4818472"/>
                  <a:pt x="3440217" y="4827246"/>
                  <a:pt x="3431452" y="4836019"/>
                </a:cubicBezTo>
                <a:cubicBezTo>
                  <a:pt x="3422687" y="4844793"/>
                  <a:pt x="3413922" y="4853566"/>
                  <a:pt x="3409540" y="4857953"/>
                </a:cubicBezTo>
                <a:cubicBezTo>
                  <a:pt x="3387628" y="4875500"/>
                  <a:pt x="3383245" y="4893047"/>
                  <a:pt x="3387628" y="4914981"/>
                </a:cubicBezTo>
                <a:cubicBezTo>
                  <a:pt x="3387628" y="4919367"/>
                  <a:pt x="3387628" y="4923754"/>
                  <a:pt x="3392010" y="4923754"/>
                </a:cubicBezTo>
                <a:cubicBezTo>
                  <a:pt x="3400775" y="4941301"/>
                  <a:pt x="3396393" y="4958848"/>
                  <a:pt x="3383245" y="4976395"/>
                </a:cubicBezTo>
                <a:cubicBezTo>
                  <a:pt x="3370098" y="4998329"/>
                  <a:pt x="3356951" y="5020263"/>
                  <a:pt x="3348186" y="5046583"/>
                </a:cubicBezTo>
                <a:cubicBezTo>
                  <a:pt x="3343803" y="5050970"/>
                  <a:pt x="3339421" y="5055357"/>
                  <a:pt x="3335038" y="5059743"/>
                </a:cubicBezTo>
                <a:cubicBezTo>
                  <a:pt x="3335038" y="5055357"/>
                  <a:pt x="3330656" y="5050970"/>
                  <a:pt x="3330656" y="5046583"/>
                </a:cubicBezTo>
                <a:cubicBezTo>
                  <a:pt x="3330656" y="5046583"/>
                  <a:pt x="3330656" y="5042196"/>
                  <a:pt x="3326274" y="5042196"/>
                </a:cubicBezTo>
                <a:cubicBezTo>
                  <a:pt x="3326274" y="5042196"/>
                  <a:pt x="3321891" y="5046583"/>
                  <a:pt x="3321891" y="5046583"/>
                </a:cubicBezTo>
                <a:cubicBezTo>
                  <a:pt x="3317509" y="5055357"/>
                  <a:pt x="3313126" y="5064130"/>
                  <a:pt x="3308744" y="5072904"/>
                </a:cubicBezTo>
                <a:cubicBezTo>
                  <a:pt x="3308744" y="5072904"/>
                  <a:pt x="3304361" y="5072904"/>
                  <a:pt x="3299979" y="5077290"/>
                </a:cubicBezTo>
                <a:cubicBezTo>
                  <a:pt x="3291214" y="5081677"/>
                  <a:pt x="3291214" y="5086064"/>
                  <a:pt x="3295596" y="5094838"/>
                </a:cubicBezTo>
                <a:cubicBezTo>
                  <a:pt x="3291214" y="5107998"/>
                  <a:pt x="3286832" y="5121158"/>
                  <a:pt x="3286832" y="5134318"/>
                </a:cubicBezTo>
                <a:cubicBezTo>
                  <a:pt x="3282449" y="5143092"/>
                  <a:pt x="3278067" y="5156252"/>
                  <a:pt x="3269302" y="5165026"/>
                </a:cubicBezTo>
                <a:cubicBezTo>
                  <a:pt x="3260537" y="5169412"/>
                  <a:pt x="3256154" y="5178186"/>
                  <a:pt x="3251772" y="5186959"/>
                </a:cubicBezTo>
                <a:cubicBezTo>
                  <a:pt x="3243007" y="5204506"/>
                  <a:pt x="3225478" y="5213280"/>
                  <a:pt x="3207948" y="5213280"/>
                </a:cubicBezTo>
                <a:cubicBezTo>
                  <a:pt x="3199183" y="5213280"/>
                  <a:pt x="3190418" y="5213280"/>
                  <a:pt x="3186035" y="5213280"/>
                </a:cubicBezTo>
                <a:cubicBezTo>
                  <a:pt x="3181653" y="5213280"/>
                  <a:pt x="3177271" y="5213280"/>
                  <a:pt x="3172888" y="5208893"/>
                </a:cubicBezTo>
                <a:cubicBezTo>
                  <a:pt x="3155359" y="5200120"/>
                  <a:pt x="3137829" y="5200120"/>
                  <a:pt x="3120299" y="5200120"/>
                </a:cubicBezTo>
                <a:cubicBezTo>
                  <a:pt x="3120299" y="5195733"/>
                  <a:pt x="3120299" y="5195733"/>
                  <a:pt x="3120299" y="5195733"/>
                </a:cubicBezTo>
                <a:cubicBezTo>
                  <a:pt x="3120299" y="5195733"/>
                  <a:pt x="3120299" y="5195733"/>
                  <a:pt x="3115917" y="5195733"/>
                </a:cubicBezTo>
                <a:cubicBezTo>
                  <a:pt x="3120299" y="5195733"/>
                  <a:pt x="3120299" y="5200120"/>
                  <a:pt x="3120299" y="5200120"/>
                </a:cubicBezTo>
                <a:cubicBezTo>
                  <a:pt x="3129064" y="5204506"/>
                  <a:pt x="3137829" y="5208893"/>
                  <a:pt x="3146594" y="5217667"/>
                </a:cubicBezTo>
                <a:cubicBezTo>
                  <a:pt x="3150976" y="5222053"/>
                  <a:pt x="3159741" y="5230827"/>
                  <a:pt x="3155359" y="5239600"/>
                </a:cubicBezTo>
                <a:cubicBezTo>
                  <a:pt x="3150976" y="5243987"/>
                  <a:pt x="3150976" y="5248374"/>
                  <a:pt x="3150976" y="5252761"/>
                </a:cubicBezTo>
                <a:cubicBezTo>
                  <a:pt x="3150976" y="5257147"/>
                  <a:pt x="3150976" y="5261534"/>
                  <a:pt x="3155359" y="5261534"/>
                </a:cubicBezTo>
                <a:cubicBezTo>
                  <a:pt x="3159741" y="5265921"/>
                  <a:pt x="3164123" y="5265921"/>
                  <a:pt x="3168506" y="5265921"/>
                </a:cubicBezTo>
                <a:cubicBezTo>
                  <a:pt x="3172888" y="5270308"/>
                  <a:pt x="3172888" y="5279081"/>
                  <a:pt x="3172888" y="5283468"/>
                </a:cubicBezTo>
                <a:cubicBezTo>
                  <a:pt x="3172888" y="5287855"/>
                  <a:pt x="3172888" y="5292241"/>
                  <a:pt x="3168506" y="5296628"/>
                </a:cubicBezTo>
                <a:cubicBezTo>
                  <a:pt x="3164123" y="5305402"/>
                  <a:pt x="3159741" y="5314175"/>
                  <a:pt x="3159741" y="5322949"/>
                </a:cubicBezTo>
                <a:cubicBezTo>
                  <a:pt x="3155359" y="5336109"/>
                  <a:pt x="3146594" y="5344882"/>
                  <a:pt x="3133446" y="5349269"/>
                </a:cubicBezTo>
                <a:cubicBezTo>
                  <a:pt x="3129064" y="5353656"/>
                  <a:pt x="3120299" y="5353656"/>
                  <a:pt x="3111534" y="5358043"/>
                </a:cubicBezTo>
                <a:cubicBezTo>
                  <a:pt x="3085240" y="5366816"/>
                  <a:pt x="3058945" y="5371203"/>
                  <a:pt x="3028268" y="5366816"/>
                </a:cubicBezTo>
                <a:cubicBezTo>
                  <a:pt x="3023885" y="5362429"/>
                  <a:pt x="3019503" y="5366816"/>
                  <a:pt x="3019503" y="5375590"/>
                </a:cubicBezTo>
                <a:cubicBezTo>
                  <a:pt x="3019503" y="5379976"/>
                  <a:pt x="3019503" y="5379976"/>
                  <a:pt x="3023885" y="5384363"/>
                </a:cubicBezTo>
                <a:cubicBezTo>
                  <a:pt x="3023885" y="5384363"/>
                  <a:pt x="3023885" y="5384363"/>
                  <a:pt x="3023885" y="5388750"/>
                </a:cubicBezTo>
                <a:cubicBezTo>
                  <a:pt x="3023885" y="5397523"/>
                  <a:pt x="3019503" y="5406297"/>
                  <a:pt x="3019503" y="5415070"/>
                </a:cubicBezTo>
                <a:cubicBezTo>
                  <a:pt x="3019503" y="5419457"/>
                  <a:pt x="3023885" y="5428231"/>
                  <a:pt x="3023885" y="5437004"/>
                </a:cubicBezTo>
                <a:cubicBezTo>
                  <a:pt x="3023885" y="5445778"/>
                  <a:pt x="3010738" y="5458938"/>
                  <a:pt x="3001973" y="5458938"/>
                </a:cubicBezTo>
                <a:cubicBezTo>
                  <a:pt x="2988826" y="5458938"/>
                  <a:pt x="2980061" y="5458938"/>
                  <a:pt x="2971296" y="5454551"/>
                </a:cubicBezTo>
                <a:cubicBezTo>
                  <a:pt x="2962531" y="5450165"/>
                  <a:pt x="2958149" y="5450165"/>
                  <a:pt x="2949384" y="5445778"/>
                </a:cubicBezTo>
                <a:cubicBezTo>
                  <a:pt x="2945001" y="5445778"/>
                  <a:pt x="2936236" y="5450165"/>
                  <a:pt x="2940619" y="5454551"/>
                </a:cubicBezTo>
                <a:cubicBezTo>
                  <a:pt x="2940619" y="5454551"/>
                  <a:pt x="2940619" y="5458938"/>
                  <a:pt x="2940619" y="5458938"/>
                </a:cubicBezTo>
                <a:cubicBezTo>
                  <a:pt x="2940619" y="5467712"/>
                  <a:pt x="2945001" y="5476485"/>
                  <a:pt x="2945001" y="5485259"/>
                </a:cubicBezTo>
                <a:cubicBezTo>
                  <a:pt x="2949384" y="5494032"/>
                  <a:pt x="2962531" y="5502806"/>
                  <a:pt x="2971296" y="5494032"/>
                </a:cubicBezTo>
                <a:cubicBezTo>
                  <a:pt x="2975678" y="5494032"/>
                  <a:pt x="2975678" y="5494032"/>
                  <a:pt x="2980061" y="5494032"/>
                </a:cubicBezTo>
                <a:cubicBezTo>
                  <a:pt x="2984443" y="5489645"/>
                  <a:pt x="2988826" y="5494032"/>
                  <a:pt x="2988826" y="5494032"/>
                </a:cubicBezTo>
                <a:cubicBezTo>
                  <a:pt x="2988826" y="5502806"/>
                  <a:pt x="2993208" y="5507192"/>
                  <a:pt x="2993208" y="5515966"/>
                </a:cubicBezTo>
                <a:cubicBezTo>
                  <a:pt x="2997591" y="5520353"/>
                  <a:pt x="2988826" y="5529126"/>
                  <a:pt x="2980061" y="5529126"/>
                </a:cubicBezTo>
                <a:cubicBezTo>
                  <a:pt x="2980061" y="5529126"/>
                  <a:pt x="2975678" y="5529126"/>
                  <a:pt x="2971296" y="5529126"/>
                </a:cubicBezTo>
                <a:cubicBezTo>
                  <a:pt x="2971296" y="5529126"/>
                  <a:pt x="2975678" y="5524739"/>
                  <a:pt x="2975678" y="5524739"/>
                </a:cubicBezTo>
                <a:cubicBezTo>
                  <a:pt x="2971296" y="5524739"/>
                  <a:pt x="2971296" y="5524739"/>
                  <a:pt x="2971296" y="5524739"/>
                </a:cubicBezTo>
                <a:cubicBezTo>
                  <a:pt x="2971296" y="5524739"/>
                  <a:pt x="2966914" y="5520353"/>
                  <a:pt x="2966914" y="5520353"/>
                </a:cubicBezTo>
                <a:cubicBezTo>
                  <a:pt x="2966914" y="5520353"/>
                  <a:pt x="2962531" y="5520353"/>
                  <a:pt x="2962531" y="5520353"/>
                </a:cubicBezTo>
                <a:cubicBezTo>
                  <a:pt x="2962531" y="5520353"/>
                  <a:pt x="2962531" y="5524739"/>
                  <a:pt x="2962531" y="5524739"/>
                </a:cubicBezTo>
                <a:cubicBezTo>
                  <a:pt x="2966914" y="5524739"/>
                  <a:pt x="2966914" y="5524739"/>
                  <a:pt x="2971296" y="5524739"/>
                </a:cubicBezTo>
                <a:cubicBezTo>
                  <a:pt x="2971296" y="5524739"/>
                  <a:pt x="2971296" y="5529126"/>
                  <a:pt x="2971296" y="5529126"/>
                </a:cubicBezTo>
                <a:cubicBezTo>
                  <a:pt x="2966914" y="5533513"/>
                  <a:pt x="2966914" y="5537900"/>
                  <a:pt x="2958149" y="5542286"/>
                </a:cubicBezTo>
                <a:cubicBezTo>
                  <a:pt x="2953766" y="5551060"/>
                  <a:pt x="2949384" y="5559833"/>
                  <a:pt x="2949384" y="5572994"/>
                </a:cubicBezTo>
                <a:cubicBezTo>
                  <a:pt x="2949384" y="5577380"/>
                  <a:pt x="2949384" y="5581767"/>
                  <a:pt x="2953766" y="5581767"/>
                </a:cubicBezTo>
                <a:cubicBezTo>
                  <a:pt x="2958149" y="5594927"/>
                  <a:pt x="2949384" y="5603701"/>
                  <a:pt x="2949384" y="5616861"/>
                </a:cubicBezTo>
                <a:cubicBezTo>
                  <a:pt x="2949384" y="5616861"/>
                  <a:pt x="2945001" y="5621248"/>
                  <a:pt x="2940619" y="5621248"/>
                </a:cubicBezTo>
                <a:cubicBezTo>
                  <a:pt x="2936236" y="5625635"/>
                  <a:pt x="2927472" y="5625635"/>
                  <a:pt x="2918707" y="5630021"/>
                </a:cubicBezTo>
                <a:cubicBezTo>
                  <a:pt x="2914324" y="5634408"/>
                  <a:pt x="2909942" y="5638795"/>
                  <a:pt x="2905559" y="5643182"/>
                </a:cubicBezTo>
                <a:cubicBezTo>
                  <a:pt x="2896795" y="5656342"/>
                  <a:pt x="2896795" y="5669502"/>
                  <a:pt x="2909942" y="5682662"/>
                </a:cubicBezTo>
                <a:cubicBezTo>
                  <a:pt x="2914324" y="5687049"/>
                  <a:pt x="2918707" y="5691436"/>
                  <a:pt x="2927472" y="5695823"/>
                </a:cubicBezTo>
                <a:cubicBezTo>
                  <a:pt x="2931854" y="5700209"/>
                  <a:pt x="2936236" y="5704596"/>
                  <a:pt x="2945001" y="5704596"/>
                </a:cubicBezTo>
                <a:cubicBezTo>
                  <a:pt x="2958149" y="5704596"/>
                  <a:pt x="2958149" y="5713370"/>
                  <a:pt x="2962531" y="5722143"/>
                </a:cubicBezTo>
                <a:cubicBezTo>
                  <a:pt x="2962531" y="5726530"/>
                  <a:pt x="2962531" y="5730917"/>
                  <a:pt x="2962531" y="5735303"/>
                </a:cubicBezTo>
                <a:cubicBezTo>
                  <a:pt x="2966914" y="5739690"/>
                  <a:pt x="2962531" y="5748464"/>
                  <a:pt x="2958149" y="5752850"/>
                </a:cubicBezTo>
                <a:cubicBezTo>
                  <a:pt x="2953766" y="5761624"/>
                  <a:pt x="2945001" y="5770398"/>
                  <a:pt x="2936236" y="5779171"/>
                </a:cubicBezTo>
                <a:cubicBezTo>
                  <a:pt x="2927472" y="5787945"/>
                  <a:pt x="2927472" y="5796718"/>
                  <a:pt x="2927472" y="5805492"/>
                </a:cubicBezTo>
                <a:cubicBezTo>
                  <a:pt x="2927472" y="5818652"/>
                  <a:pt x="2923089" y="5827425"/>
                  <a:pt x="2914324" y="5836199"/>
                </a:cubicBezTo>
                <a:cubicBezTo>
                  <a:pt x="2909942" y="5840586"/>
                  <a:pt x="2905559" y="5844972"/>
                  <a:pt x="2901177" y="5849359"/>
                </a:cubicBezTo>
                <a:cubicBezTo>
                  <a:pt x="2896795" y="5853746"/>
                  <a:pt x="2892412" y="5866906"/>
                  <a:pt x="2896795" y="5875680"/>
                </a:cubicBezTo>
                <a:cubicBezTo>
                  <a:pt x="2901177" y="5884453"/>
                  <a:pt x="2901177" y="5897613"/>
                  <a:pt x="2905559" y="5906387"/>
                </a:cubicBezTo>
                <a:cubicBezTo>
                  <a:pt x="2909942" y="5915160"/>
                  <a:pt x="2918707" y="5919547"/>
                  <a:pt x="2923089" y="5928321"/>
                </a:cubicBezTo>
                <a:cubicBezTo>
                  <a:pt x="2923089" y="5932707"/>
                  <a:pt x="2923089" y="5932707"/>
                  <a:pt x="2923089" y="5937094"/>
                </a:cubicBezTo>
                <a:cubicBezTo>
                  <a:pt x="2923089" y="5937094"/>
                  <a:pt x="2918707" y="5937094"/>
                  <a:pt x="2918707" y="5941481"/>
                </a:cubicBezTo>
                <a:cubicBezTo>
                  <a:pt x="2914324" y="5941481"/>
                  <a:pt x="2914324" y="5941481"/>
                  <a:pt x="2914324" y="5937094"/>
                </a:cubicBezTo>
                <a:cubicBezTo>
                  <a:pt x="2905559" y="5937094"/>
                  <a:pt x="2901177" y="5941481"/>
                  <a:pt x="2896795" y="5950254"/>
                </a:cubicBezTo>
                <a:cubicBezTo>
                  <a:pt x="2883647" y="5954641"/>
                  <a:pt x="2874882" y="5963415"/>
                  <a:pt x="2874882" y="5976575"/>
                </a:cubicBezTo>
                <a:cubicBezTo>
                  <a:pt x="2870500" y="5980962"/>
                  <a:pt x="2874882" y="5985348"/>
                  <a:pt x="2874882" y="5989735"/>
                </a:cubicBezTo>
                <a:cubicBezTo>
                  <a:pt x="2874882" y="5994122"/>
                  <a:pt x="2874882" y="5994122"/>
                  <a:pt x="2874882" y="5994122"/>
                </a:cubicBezTo>
                <a:cubicBezTo>
                  <a:pt x="2874882" y="5994122"/>
                  <a:pt x="2879265" y="5994122"/>
                  <a:pt x="2879265" y="5994122"/>
                </a:cubicBezTo>
                <a:cubicBezTo>
                  <a:pt x="2879265" y="5989735"/>
                  <a:pt x="2879265" y="5989735"/>
                  <a:pt x="2879265" y="5989735"/>
                </a:cubicBezTo>
                <a:cubicBezTo>
                  <a:pt x="2879265" y="5976575"/>
                  <a:pt x="2879265" y="5967801"/>
                  <a:pt x="2892412" y="5959028"/>
                </a:cubicBezTo>
                <a:cubicBezTo>
                  <a:pt x="2892412" y="5959028"/>
                  <a:pt x="2892412" y="5954641"/>
                  <a:pt x="2896795" y="5950254"/>
                </a:cubicBezTo>
                <a:cubicBezTo>
                  <a:pt x="2901177" y="5950254"/>
                  <a:pt x="2905559" y="5950254"/>
                  <a:pt x="2909942" y="5950254"/>
                </a:cubicBezTo>
                <a:cubicBezTo>
                  <a:pt x="2927472" y="5950254"/>
                  <a:pt x="2936236" y="5954641"/>
                  <a:pt x="2940619" y="5972188"/>
                </a:cubicBezTo>
                <a:cubicBezTo>
                  <a:pt x="2940619" y="5980962"/>
                  <a:pt x="2940619" y="5985348"/>
                  <a:pt x="2945001" y="5989735"/>
                </a:cubicBezTo>
                <a:cubicBezTo>
                  <a:pt x="2953766" y="5998509"/>
                  <a:pt x="2962531" y="6002895"/>
                  <a:pt x="2971296" y="6011669"/>
                </a:cubicBezTo>
                <a:cubicBezTo>
                  <a:pt x="2971296" y="6016056"/>
                  <a:pt x="2975678" y="6016056"/>
                  <a:pt x="2975678" y="6016056"/>
                </a:cubicBezTo>
                <a:cubicBezTo>
                  <a:pt x="2993208" y="6024829"/>
                  <a:pt x="3010738" y="6033603"/>
                  <a:pt x="3023885" y="6037989"/>
                </a:cubicBezTo>
                <a:cubicBezTo>
                  <a:pt x="3028268" y="6042376"/>
                  <a:pt x="3037033" y="6037989"/>
                  <a:pt x="3037033" y="6042376"/>
                </a:cubicBezTo>
                <a:cubicBezTo>
                  <a:pt x="3041415" y="6042376"/>
                  <a:pt x="3041415" y="6046763"/>
                  <a:pt x="3041415" y="6046763"/>
                </a:cubicBezTo>
                <a:cubicBezTo>
                  <a:pt x="3032650" y="6051150"/>
                  <a:pt x="3023885" y="6059923"/>
                  <a:pt x="3015120" y="6064310"/>
                </a:cubicBezTo>
                <a:cubicBezTo>
                  <a:pt x="3010738" y="6064310"/>
                  <a:pt x="3006356" y="6064310"/>
                  <a:pt x="3001973" y="6059923"/>
                </a:cubicBezTo>
                <a:cubicBezTo>
                  <a:pt x="2997591" y="6059923"/>
                  <a:pt x="2997591" y="6059923"/>
                  <a:pt x="2993208" y="6064310"/>
                </a:cubicBezTo>
                <a:cubicBezTo>
                  <a:pt x="2993208" y="6068697"/>
                  <a:pt x="2993208" y="6073083"/>
                  <a:pt x="2984443" y="6077470"/>
                </a:cubicBezTo>
                <a:cubicBezTo>
                  <a:pt x="2980061" y="6077470"/>
                  <a:pt x="2971296" y="6081857"/>
                  <a:pt x="2966914" y="6081857"/>
                </a:cubicBezTo>
                <a:cubicBezTo>
                  <a:pt x="2966914" y="6095017"/>
                  <a:pt x="2966914" y="6095017"/>
                  <a:pt x="2958149" y="6090630"/>
                </a:cubicBezTo>
                <a:cubicBezTo>
                  <a:pt x="2953766" y="6090630"/>
                  <a:pt x="2949384" y="6090630"/>
                  <a:pt x="2945001" y="6090630"/>
                </a:cubicBezTo>
                <a:cubicBezTo>
                  <a:pt x="2940619" y="6090630"/>
                  <a:pt x="2936236" y="6095017"/>
                  <a:pt x="2931854" y="6095017"/>
                </a:cubicBezTo>
                <a:cubicBezTo>
                  <a:pt x="2927472" y="6090630"/>
                  <a:pt x="2923089" y="6090630"/>
                  <a:pt x="2918707" y="6086244"/>
                </a:cubicBezTo>
                <a:cubicBezTo>
                  <a:pt x="2914324" y="6086244"/>
                  <a:pt x="2914324" y="6077470"/>
                  <a:pt x="2918707" y="6073083"/>
                </a:cubicBezTo>
                <a:cubicBezTo>
                  <a:pt x="2918707" y="6073083"/>
                  <a:pt x="2918707" y="6068697"/>
                  <a:pt x="2914324" y="6068697"/>
                </a:cubicBezTo>
                <a:cubicBezTo>
                  <a:pt x="2914324" y="6064310"/>
                  <a:pt x="2914324" y="6064310"/>
                  <a:pt x="2909942" y="6064310"/>
                </a:cubicBezTo>
                <a:cubicBezTo>
                  <a:pt x="2901177" y="6068697"/>
                  <a:pt x="2901177" y="6073083"/>
                  <a:pt x="2896795" y="6081857"/>
                </a:cubicBezTo>
                <a:cubicBezTo>
                  <a:pt x="2892412" y="6081857"/>
                  <a:pt x="2883647" y="6077470"/>
                  <a:pt x="2883647" y="6073083"/>
                </a:cubicBezTo>
                <a:cubicBezTo>
                  <a:pt x="2879265" y="6064310"/>
                  <a:pt x="2874882" y="6059923"/>
                  <a:pt x="2866117" y="6055536"/>
                </a:cubicBezTo>
                <a:cubicBezTo>
                  <a:pt x="2861735" y="6055536"/>
                  <a:pt x="2861735" y="6055536"/>
                  <a:pt x="2861735" y="6051150"/>
                </a:cubicBezTo>
                <a:cubicBezTo>
                  <a:pt x="2861735" y="6042376"/>
                  <a:pt x="2857352" y="6037989"/>
                  <a:pt x="2848587" y="6037989"/>
                </a:cubicBezTo>
                <a:cubicBezTo>
                  <a:pt x="2848587" y="6037989"/>
                  <a:pt x="2844205" y="6033603"/>
                  <a:pt x="2844205" y="6033603"/>
                </a:cubicBezTo>
                <a:cubicBezTo>
                  <a:pt x="2844205" y="6033603"/>
                  <a:pt x="2844205" y="6029216"/>
                  <a:pt x="2844205" y="6029216"/>
                </a:cubicBezTo>
                <a:cubicBezTo>
                  <a:pt x="2844205" y="6024829"/>
                  <a:pt x="2844205" y="6024829"/>
                  <a:pt x="2839823" y="6024829"/>
                </a:cubicBezTo>
                <a:cubicBezTo>
                  <a:pt x="2835440" y="6029216"/>
                  <a:pt x="2835440" y="6033603"/>
                  <a:pt x="2835440" y="6033603"/>
                </a:cubicBezTo>
                <a:cubicBezTo>
                  <a:pt x="2831058" y="6033603"/>
                  <a:pt x="2822293" y="6033603"/>
                  <a:pt x="2817911" y="6033603"/>
                </a:cubicBezTo>
                <a:cubicBezTo>
                  <a:pt x="2813528" y="6033603"/>
                  <a:pt x="2804763" y="6029216"/>
                  <a:pt x="2800381" y="6024829"/>
                </a:cubicBezTo>
                <a:cubicBezTo>
                  <a:pt x="2787233" y="6011669"/>
                  <a:pt x="2769703" y="5998509"/>
                  <a:pt x="2756556" y="5989735"/>
                </a:cubicBezTo>
                <a:cubicBezTo>
                  <a:pt x="2756556" y="5989735"/>
                  <a:pt x="2752174" y="5985348"/>
                  <a:pt x="2752174" y="5980962"/>
                </a:cubicBezTo>
                <a:cubicBezTo>
                  <a:pt x="2752174" y="5980962"/>
                  <a:pt x="2756556" y="5980962"/>
                  <a:pt x="2756556" y="5980962"/>
                </a:cubicBezTo>
                <a:cubicBezTo>
                  <a:pt x="2760939" y="5980962"/>
                  <a:pt x="2760939" y="5980962"/>
                  <a:pt x="2765321" y="5980962"/>
                </a:cubicBezTo>
                <a:cubicBezTo>
                  <a:pt x="2774086" y="5985348"/>
                  <a:pt x="2782851" y="5989735"/>
                  <a:pt x="2795998" y="5989735"/>
                </a:cubicBezTo>
                <a:cubicBezTo>
                  <a:pt x="2787233" y="5980962"/>
                  <a:pt x="2778468" y="5976575"/>
                  <a:pt x="2769703" y="5972188"/>
                </a:cubicBezTo>
                <a:cubicBezTo>
                  <a:pt x="2765321" y="5967801"/>
                  <a:pt x="2760939" y="5963415"/>
                  <a:pt x="2765321" y="5954641"/>
                </a:cubicBezTo>
                <a:cubicBezTo>
                  <a:pt x="2760939" y="5945868"/>
                  <a:pt x="2756556" y="5937094"/>
                  <a:pt x="2743409" y="5937094"/>
                </a:cubicBezTo>
                <a:cubicBezTo>
                  <a:pt x="2739027" y="5937094"/>
                  <a:pt x="2734644" y="5932707"/>
                  <a:pt x="2734644" y="5932707"/>
                </a:cubicBezTo>
                <a:cubicBezTo>
                  <a:pt x="2730262" y="5932707"/>
                  <a:pt x="2730262" y="5928321"/>
                  <a:pt x="2730262" y="5928321"/>
                </a:cubicBezTo>
                <a:cubicBezTo>
                  <a:pt x="2730262" y="5923934"/>
                  <a:pt x="2734644" y="5923934"/>
                  <a:pt x="2734644" y="5923934"/>
                </a:cubicBezTo>
                <a:cubicBezTo>
                  <a:pt x="2739027" y="5923934"/>
                  <a:pt x="2739027" y="5923934"/>
                  <a:pt x="2743409" y="5923934"/>
                </a:cubicBezTo>
                <a:cubicBezTo>
                  <a:pt x="2747791" y="5923934"/>
                  <a:pt x="2752174" y="5919547"/>
                  <a:pt x="2756556" y="5915160"/>
                </a:cubicBezTo>
                <a:cubicBezTo>
                  <a:pt x="2760939" y="5910774"/>
                  <a:pt x="2756556" y="5906387"/>
                  <a:pt x="2752174" y="5902000"/>
                </a:cubicBezTo>
                <a:cubicBezTo>
                  <a:pt x="2752174" y="5897613"/>
                  <a:pt x="2747791" y="5893227"/>
                  <a:pt x="2747791" y="5888840"/>
                </a:cubicBezTo>
                <a:cubicBezTo>
                  <a:pt x="2747791" y="5884453"/>
                  <a:pt x="2747791" y="5880066"/>
                  <a:pt x="2743409" y="5875680"/>
                </a:cubicBezTo>
                <a:cubicBezTo>
                  <a:pt x="2743409" y="5875680"/>
                  <a:pt x="2743409" y="5875680"/>
                  <a:pt x="2743409" y="5871293"/>
                </a:cubicBezTo>
                <a:cubicBezTo>
                  <a:pt x="2743409" y="5871293"/>
                  <a:pt x="2743409" y="5871293"/>
                  <a:pt x="2739027" y="5871293"/>
                </a:cubicBezTo>
                <a:cubicBezTo>
                  <a:pt x="2739027" y="5871293"/>
                  <a:pt x="2739027" y="5871293"/>
                  <a:pt x="2743409" y="5875680"/>
                </a:cubicBezTo>
                <a:cubicBezTo>
                  <a:pt x="2739027" y="5884453"/>
                  <a:pt x="2739027" y="5893227"/>
                  <a:pt x="2739027" y="5902000"/>
                </a:cubicBezTo>
                <a:cubicBezTo>
                  <a:pt x="2739027" y="5910774"/>
                  <a:pt x="2734644" y="5910774"/>
                  <a:pt x="2730262" y="5910774"/>
                </a:cubicBezTo>
                <a:cubicBezTo>
                  <a:pt x="2721497" y="5910774"/>
                  <a:pt x="2717114" y="5906387"/>
                  <a:pt x="2721497" y="5902000"/>
                </a:cubicBezTo>
                <a:cubicBezTo>
                  <a:pt x="2725879" y="5888840"/>
                  <a:pt x="2721497" y="5875680"/>
                  <a:pt x="2721497" y="5866906"/>
                </a:cubicBezTo>
                <a:cubicBezTo>
                  <a:pt x="2725879" y="5858133"/>
                  <a:pt x="2725879" y="5858133"/>
                  <a:pt x="2721497" y="5849359"/>
                </a:cubicBezTo>
                <a:cubicBezTo>
                  <a:pt x="2717114" y="5849359"/>
                  <a:pt x="2717114" y="5849359"/>
                  <a:pt x="2717114" y="5849359"/>
                </a:cubicBezTo>
                <a:cubicBezTo>
                  <a:pt x="2712732" y="5844972"/>
                  <a:pt x="2708349" y="5840586"/>
                  <a:pt x="2703967" y="5840586"/>
                </a:cubicBezTo>
                <a:cubicBezTo>
                  <a:pt x="2690820" y="5831812"/>
                  <a:pt x="2690820" y="5831812"/>
                  <a:pt x="2695202" y="5823039"/>
                </a:cubicBezTo>
                <a:lnTo>
                  <a:pt x="2695202" y="5814265"/>
                </a:lnTo>
                <a:cubicBezTo>
                  <a:pt x="2695202" y="5814265"/>
                  <a:pt x="2695202" y="5814265"/>
                  <a:pt x="2695202" y="5809878"/>
                </a:cubicBezTo>
                <a:cubicBezTo>
                  <a:pt x="2695202" y="5809878"/>
                  <a:pt x="2690820" y="5809878"/>
                  <a:pt x="2690820" y="5809878"/>
                </a:cubicBezTo>
                <a:cubicBezTo>
                  <a:pt x="2686437" y="5805492"/>
                  <a:pt x="2686437" y="5796718"/>
                  <a:pt x="2686437" y="5792331"/>
                </a:cubicBezTo>
                <a:cubicBezTo>
                  <a:pt x="2686437" y="5792331"/>
                  <a:pt x="2682055" y="5787945"/>
                  <a:pt x="2682055" y="5783558"/>
                </a:cubicBezTo>
                <a:cubicBezTo>
                  <a:pt x="2682055" y="5779171"/>
                  <a:pt x="2677672" y="5774784"/>
                  <a:pt x="2677672" y="5770398"/>
                </a:cubicBezTo>
                <a:cubicBezTo>
                  <a:pt x="2677672" y="5766011"/>
                  <a:pt x="2677672" y="5761624"/>
                  <a:pt x="2682055" y="5757237"/>
                </a:cubicBezTo>
                <a:cubicBezTo>
                  <a:pt x="2690820" y="5752850"/>
                  <a:pt x="2695202" y="5752850"/>
                  <a:pt x="2703967" y="5748464"/>
                </a:cubicBezTo>
                <a:cubicBezTo>
                  <a:pt x="2699584" y="5739690"/>
                  <a:pt x="2703967" y="5730917"/>
                  <a:pt x="2703967" y="5722143"/>
                </a:cubicBezTo>
                <a:cubicBezTo>
                  <a:pt x="2708349" y="5717756"/>
                  <a:pt x="2703967" y="5708983"/>
                  <a:pt x="2699584" y="5708983"/>
                </a:cubicBezTo>
                <a:cubicBezTo>
                  <a:pt x="2690820" y="5704596"/>
                  <a:pt x="2686437" y="5704596"/>
                  <a:pt x="2677672" y="5704596"/>
                </a:cubicBezTo>
                <a:cubicBezTo>
                  <a:pt x="2673290" y="5704596"/>
                  <a:pt x="2673290" y="5708983"/>
                  <a:pt x="2668908" y="5708983"/>
                </a:cubicBezTo>
                <a:cubicBezTo>
                  <a:pt x="2664525" y="5708983"/>
                  <a:pt x="2664525" y="5708983"/>
                  <a:pt x="2660143" y="5708983"/>
                </a:cubicBezTo>
                <a:cubicBezTo>
                  <a:pt x="2660143" y="5704596"/>
                  <a:pt x="2660143" y="5704596"/>
                  <a:pt x="2660143" y="5700209"/>
                </a:cubicBezTo>
                <a:cubicBezTo>
                  <a:pt x="2664525" y="5691436"/>
                  <a:pt x="2673290" y="5678276"/>
                  <a:pt x="2673290" y="5665115"/>
                </a:cubicBezTo>
                <a:cubicBezTo>
                  <a:pt x="2677672" y="5656342"/>
                  <a:pt x="2686437" y="5651955"/>
                  <a:pt x="2695202" y="5651955"/>
                </a:cubicBezTo>
                <a:cubicBezTo>
                  <a:pt x="2699584" y="5656342"/>
                  <a:pt x="2699584" y="5660729"/>
                  <a:pt x="2699584" y="5665115"/>
                </a:cubicBezTo>
                <a:cubicBezTo>
                  <a:pt x="2699584" y="5665115"/>
                  <a:pt x="2703967" y="5665115"/>
                  <a:pt x="2703967" y="5665115"/>
                </a:cubicBezTo>
                <a:cubicBezTo>
                  <a:pt x="2708349" y="5669502"/>
                  <a:pt x="2708349" y="5669502"/>
                  <a:pt x="2708349" y="5665115"/>
                </a:cubicBezTo>
                <a:cubicBezTo>
                  <a:pt x="2717114" y="5651955"/>
                  <a:pt x="2721497" y="5634408"/>
                  <a:pt x="2712732" y="5621248"/>
                </a:cubicBezTo>
                <a:cubicBezTo>
                  <a:pt x="2708349" y="5616861"/>
                  <a:pt x="2708349" y="5612474"/>
                  <a:pt x="2708349" y="5608088"/>
                </a:cubicBezTo>
                <a:cubicBezTo>
                  <a:pt x="2712732" y="5590541"/>
                  <a:pt x="2712732" y="5572994"/>
                  <a:pt x="2712732" y="5559833"/>
                </a:cubicBezTo>
                <a:cubicBezTo>
                  <a:pt x="2712732" y="5542286"/>
                  <a:pt x="2717114" y="5524739"/>
                  <a:pt x="2717114" y="5507192"/>
                </a:cubicBezTo>
                <a:cubicBezTo>
                  <a:pt x="2717114" y="5507192"/>
                  <a:pt x="2712732" y="5502806"/>
                  <a:pt x="2712732" y="5498419"/>
                </a:cubicBezTo>
                <a:cubicBezTo>
                  <a:pt x="2712732" y="5494032"/>
                  <a:pt x="2712732" y="5489645"/>
                  <a:pt x="2708349" y="5494032"/>
                </a:cubicBezTo>
                <a:cubicBezTo>
                  <a:pt x="2699584" y="5498419"/>
                  <a:pt x="2695202" y="5498419"/>
                  <a:pt x="2690820" y="5498419"/>
                </a:cubicBezTo>
                <a:cubicBezTo>
                  <a:pt x="2695202" y="5502806"/>
                  <a:pt x="2695202" y="5511579"/>
                  <a:pt x="2695202" y="5515966"/>
                </a:cubicBezTo>
                <a:cubicBezTo>
                  <a:pt x="2695202" y="5524739"/>
                  <a:pt x="2695202" y="5533513"/>
                  <a:pt x="2695202" y="5542286"/>
                </a:cubicBezTo>
                <a:cubicBezTo>
                  <a:pt x="2695202" y="5551060"/>
                  <a:pt x="2690820" y="5555447"/>
                  <a:pt x="2686437" y="5559833"/>
                </a:cubicBezTo>
                <a:cubicBezTo>
                  <a:pt x="2682055" y="5564220"/>
                  <a:pt x="2673290" y="5559833"/>
                  <a:pt x="2673290" y="5555447"/>
                </a:cubicBezTo>
                <a:cubicBezTo>
                  <a:pt x="2673290" y="5542286"/>
                  <a:pt x="2668908" y="5533513"/>
                  <a:pt x="2668908" y="5520353"/>
                </a:cubicBezTo>
                <a:cubicBezTo>
                  <a:pt x="2668908" y="5515966"/>
                  <a:pt x="2668908" y="5511579"/>
                  <a:pt x="2668908" y="5507192"/>
                </a:cubicBezTo>
                <a:cubicBezTo>
                  <a:pt x="2673290" y="5498419"/>
                  <a:pt x="2673290" y="5494032"/>
                  <a:pt x="2686437" y="5498419"/>
                </a:cubicBezTo>
                <a:cubicBezTo>
                  <a:pt x="2686437" y="5494032"/>
                  <a:pt x="2682055" y="5489645"/>
                  <a:pt x="2677672" y="5485259"/>
                </a:cubicBezTo>
                <a:cubicBezTo>
                  <a:pt x="2673290" y="5476485"/>
                  <a:pt x="2668908" y="5467712"/>
                  <a:pt x="2668908" y="5458938"/>
                </a:cubicBezTo>
                <a:cubicBezTo>
                  <a:pt x="2668908" y="5450165"/>
                  <a:pt x="2668908" y="5445778"/>
                  <a:pt x="2668908" y="5437004"/>
                </a:cubicBezTo>
                <a:cubicBezTo>
                  <a:pt x="2668908" y="5428231"/>
                  <a:pt x="2668908" y="5423844"/>
                  <a:pt x="2673290" y="5415070"/>
                </a:cubicBezTo>
                <a:cubicBezTo>
                  <a:pt x="2682055" y="5401910"/>
                  <a:pt x="2682055" y="5388750"/>
                  <a:pt x="2673290" y="5379976"/>
                </a:cubicBezTo>
                <a:cubicBezTo>
                  <a:pt x="2664525" y="5366816"/>
                  <a:pt x="2664525" y="5349269"/>
                  <a:pt x="2655760" y="5336109"/>
                </a:cubicBezTo>
                <a:cubicBezTo>
                  <a:pt x="2651378" y="5327335"/>
                  <a:pt x="2651378" y="5318562"/>
                  <a:pt x="2660143" y="5309788"/>
                </a:cubicBezTo>
                <a:cubicBezTo>
                  <a:pt x="2664525" y="5309788"/>
                  <a:pt x="2664525" y="5305402"/>
                  <a:pt x="2664525" y="5296628"/>
                </a:cubicBezTo>
                <a:cubicBezTo>
                  <a:pt x="2673290" y="5270308"/>
                  <a:pt x="2677672" y="5239600"/>
                  <a:pt x="2686437" y="5213280"/>
                </a:cubicBezTo>
                <a:cubicBezTo>
                  <a:pt x="2686437" y="5204506"/>
                  <a:pt x="2690820" y="5195733"/>
                  <a:pt x="2695202" y="5186959"/>
                </a:cubicBezTo>
                <a:cubicBezTo>
                  <a:pt x="2695202" y="5178186"/>
                  <a:pt x="2695202" y="5173799"/>
                  <a:pt x="2695202" y="5169412"/>
                </a:cubicBezTo>
                <a:cubicBezTo>
                  <a:pt x="2690820" y="5160639"/>
                  <a:pt x="2690820" y="5156252"/>
                  <a:pt x="2690820" y="5147479"/>
                </a:cubicBezTo>
                <a:cubicBezTo>
                  <a:pt x="2690820" y="5143092"/>
                  <a:pt x="2695202" y="5134318"/>
                  <a:pt x="2690820" y="5125545"/>
                </a:cubicBezTo>
                <a:cubicBezTo>
                  <a:pt x="2686437" y="5112385"/>
                  <a:pt x="2690820" y="5094838"/>
                  <a:pt x="2682055" y="5081677"/>
                </a:cubicBezTo>
                <a:cubicBezTo>
                  <a:pt x="2677672" y="5068517"/>
                  <a:pt x="2677672" y="5059743"/>
                  <a:pt x="2682055" y="5046583"/>
                </a:cubicBezTo>
                <a:cubicBezTo>
                  <a:pt x="2686437" y="5037810"/>
                  <a:pt x="2686437" y="5024649"/>
                  <a:pt x="2686437" y="5011489"/>
                </a:cubicBezTo>
                <a:cubicBezTo>
                  <a:pt x="2682055" y="5007102"/>
                  <a:pt x="2682055" y="4998329"/>
                  <a:pt x="2682055" y="4989555"/>
                </a:cubicBezTo>
                <a:cubicBezTo>
                  <a:pt x="2686437" y="4980782"/>
                  <a:pt x="2690820" y="4967622"/>
                  <a:pt x="2690820" y="4954461"/>
                </a:cubicBezTo>
                <a:cubicBezTo>
                  <a:pt x="2695202" y="4945688"/>
                  <a:pt x="2695202" y="4932528"/>
                  <a:pt x="2695202" y="4923754"/>
                </a:cubicBezTo>
                <a:cubicBezTo>
                  <a:pt x="2695202" y="4884273"/>
                  <a:pt x="2699584" y="4844793"/>
                  <a:pt x="2690820" y="4809699"/>
                </a:cubicBezTo>
                <a:cubicBezTo>
                  <a:pt x="2690820" y="4805312"/>
                  <a:pt x="2690820" y="4800925"/>
                  <a:pt x="2690820" y="4796538"/>
                </a:cubicBezTo>
                <a:cubicBezTo>
                  <a:pt x="2695202" y="4774605"/>
                  <a:pt x="2699584" y="4748284"/>
                  <a:pt x="2690820" y="4721963"/>
                </a:cubicBezTo>
                <a:cubicBezTo>
                  <a:pt x="2690820" y="4717577"/>
                  <a:pt x="2686437" y="4713190"/>
                  <a:pt x="2690820" y="4708803"/>
                </a:cubicBezTo>
                <a:cubicBezTo>
                  <a:pt x="2695202" y="4695643"/>
                  <a:pt x="2690820" y="4682483"/>
                  <a:pt x="2686437" y="4669322"/>
                </a:cubicBezTo>
                <a:cubicBezTo>
                  <a:pt x="2686437" y="4664936"/>
                  <a:pt x="2686437" y="4656162"/>
                  <a:pt x="2686437" y="4651775"/>
                </a:cubicBezTo>
                <a:cubicBezTo>
                  <a:pt x="2686437" y="4647389"/>
                  <a:pt x="2682055" y="4638615"/>
                  <a:pt x="2677672" y="4638615"/>
                </a:cubicBezTo>
                <a:cubicBezTo>
                  <a:pt x="2664525" y="4625455"/>
                  <a:pt x="2646995" y="4612295"/>
                  <a:pt x="2633848" y="4594748"/>
                </a:cubicBezTo>
                <a:cubicBezTo>
                  <a:pt x="2625083" y="4585974"/>
                  <a:pt x="2607553" y="4577201"/>
                  <a:pt x="2594406" y="4572814"/>
                </a:cubicBezTo>
                <a:cubicBezTo>
                  <a:pt x="2590024" y="4568427"/>
                  <a:pt x="2581259" y="4568427"/>
                  <a:pt x="2576876" y="4564040"/>
                </a:cubicBezTo>
                <a:cubicBezTo>
                  <a:pt x="2550582" y="4546493"/>
                  <a:pt x="2524287" y="4533333"/>
                  <a:pt x="2502375" y="4507013"/>
                </a:cubicBezTo>
                <a:cubicBezTo>
                  <a:pt x="2493610" y="4498239"/>
                  <a:pt x="2489227" y="4493852"/>
                  <a:pt x="2489227" y="4480692"/>
                </a:cubicBezTo>
                <a:cubicBezTo>
                  <a:pt x="2489227" y="4476305"/>
                  <a:pt x="2489227" y="4471919"/>
                  <a:pt x="2489227" y="4471919"/>
                </a:cubicBezTo>
                <a:cubicBezTo>
                  <a:pt x="2476080" y="4449985"/>
                  <a:pt x="2462933" y="4428051"/>
                  <a:pt x="2449785" y="4410504"/>
                </a:cubicBezTo>
                <a:cubicBezTo>
                  <a:pt x="2441021" y="4392957"/>
                  <a:pt x="2427873" y="4375410"/>
                  <a:pt x="2419108" y="4353476"/>
                </a:cubicBezTo>
                <a:cubicBezTo>
                  <a:pt x="2414726" y="4340316"/>
                  <a:pt x="2405961" y="4327156"/>
                  <a:pt x="2401579" y="4309609"/>
                </a:cubicBezTo>
                <a:cubicBezTo>
                  <a:pt x="2397196" y="4305222"/>
                  <a:pt x="2397196" y="4300835"/>
                  <a:pt x="2392814" y="4296448"/>
                </a:cubicBezTo>
                <a:cubicBezTo>
                  <a:pt x="2384049" y="4292062"/>
                  <a:pt x="2379666" y="4283288"/>
                  <a:pt x="2375284" y="4274515"/>
                </a:cubicBezTo>
                <a:cubicBezTo>
                  <a:pt x="2370901" y="4265741"/>
                  <a:pt x="2362136" y="4256968"/>
                  <a:pt x="2353371" y="4252581"/>
                </a:cubicBezTo>
                <a:cubicBezTo>
                  <a:pt x="2348989" y="4248194"/>
                  <a:pt x="2340224" y="4243807"/>
                  <a:pt x="2331459" y="4239421"/>
                </a:cubicBezTo>
                <a:cubicBezTo>
                  <a:pt x="2327077" y="4239421"/>
                  <a:pt x="2322695" y="4230647"/>
                  <a:pt x="2327077" y="4226260"/>
                </a:cubicBezTo>
                <a:cubicBezTo>
                  <a:pt x="2327077" y="4221874"/>
                  <a:pt x="2327077" y="4217487"/>
                  <a:pt x="2327077" y="4213100"/>
                </a:cubicBezTo>
                <a:cubicBezTo>
                  <a:pt x="2327077" y="4208713"/>
                  <a:pt x="2322695" y="4199940"/>
                  <a:pt x="2322695" y="4195553"/>
                </a:cubicBezTo>
                <a:cubicBezTo>
                  <a:pt x="2318312" y="4182393"/>
                  <a:pt x="2322695" y="4169232"/>
                  <a:pt x="2335842" y="4160459"/>
                </a:cubicBezTo>
                <a:cubicBezTo>
                  <a:pt x="2340224" y="4156072"/>
                  <a:pt x="2348989" y="4151685"/>
                  <a:pt x="2357754" y="4147299"/>
                </a:cubicBezTo>
                <a:cubicBezTo>
                  <a:pt x="2362136" y="4142912"/>
                  <a:pt x="2362136" y="4134138"/>
                  <a:pt x="2362136" y="4129752"/>
                </a:cubicBezTo>
                <a:cubicBezTo>
                  <a:pt x="2362136" y="4125365"/>
                  <a:pt x="2362136" y="4125365"/>
                  <a:pt x="2362136" y="4120978"/>
                </a:cubicBezTo>
                <a:cubicBezTo>
                  <a:pt x="2362136" y="4125365"/>
                  <a:pt x="2357754" y="4125365"/>
                  <a:pt x="2357754" y="4129752"/>
                </a:cubicBezTo>
                <a:cubicBezTo>
                  <a:pt x="2357754" y="4129752"/>
                  <a:pt x="2353371" y="4129752"/>
                  <a:pt x="2353371" y="4129752"/>
                </a:cubicBezTo>
                <a:cubicBezTo>
                  <a:pt x="2344607" y="4125365"/>
                  <a:pt x="2335842" y="4120978"/>
                  <a:pt x="2335842" y="4112205"/>
                </a:cubicBezTo>
                <a:cubicBezTo>
                  <a:pt x="2331459" y="4099044"/>
                  <a:pt x="2335842" y="4085884"/>
                  <a:pt x="2335842" y="4072724"/>
                </a:cubicBezTo>
                <a:cubicBezTo>
                  <a:pt x="2335842" y="4072724"/>
                  <a:pt x="2335842" y="4068337"/>
                  <a:pt x="2340224" y="4068337"/>
                </a:cubicBezTo>
                <a:cubicBezTo>
                  <a:pt x="2348989" y="4046403"/>
                  <a:pt x="2348989" y="4046403"/>
                  <a:pt x="2357754" y="4015696"/>
                </a:cubicBezTo>
                <a:cubicBezTo>
                  <a:pt x="2357754" y="4011309"/>
                  <a:pt x="2362136" y="4006923"/>
                  <a:pt x="2362136" y="4006923"/>
                </a:cubicBezTo>
                <a:cubicBezTo>
                  <a:pt x="2366519" y="4002536"/>
                  <a:pt x="2375284" y="3998149"/>
                  <a:pt x="2384049" y="3998149"/>
                </a:cubicBezTo>
                <a:cubicBezTo>
                  <a:pt x="2388431" y="3993762"/>
                  <a:pt x="2392814" y="3984989"/>
                  <a:pt x="2397196" y="3980602"/>
                </a:cubicBezTo>
                <a:cubicBezTo>
                  <a:pt x="2401579" y="3963055"/>
                  <a:pt x="2405961" y="3954282"/>
                  <a:pt x="2423491" y="3949895"/>
                </a:cubicBezTo>
                <a:cubicBezTo>
                  <a:pt x="2436638" y="3941121"/>
                  <a:pt x="2441021" y="3927961"/>
                  <a:pt x="2449785" y="3919188"/>
                </a:cubicBezTo>
                <a:cubicBezTo>
                  <a:pt x="2454168" y="3914801"/>
                  <a:pt x="2454168" y="3910414"/>
                  <a:pt x="2449785" y="3906027"/>
                </a:cubicBezTo>
                <a:cubicBezTo>
                  <a:pt x="2445403" y="3901641"/>
                  <a:pt x="2445403" y="3892867"/>
                  <a:pt x="2445403" y="3884093"/>
                </a:cubicBezTo>
                <a:cubicBezTo>
                  <a:pt x="2445403" y="3866546"/>
                  <a:pt x="2445403" y="3848999"/>
                  <a:pt x="2445403" y="3831452"/>
                </a:cubicBezTo>
                <a:cubicBezTo>
                  <a:pt x="2445403" y="3827066"/>
                  <a:pt x="2445403" y="3822679"/>
                  <a:pt x="2445403" y="3822679"/>
                </a:cubicBezTo>
                <a:cubicBezTo>
                  <a:pt x="2436638" y="3813905"/>
                  <a:pt x="2432255" y="3800745"/>
                  <a:pt x="2427873" y="3791972"/>
                </a:cubicBezTo>
                <a:cubicBezTo>
                  <a:pt x="2419108" y="3783198"/>
                  <a:pt x="2419108" y="3778811"/>
                  <a:pt x="2419108" y="3765651"/>
                </a:cubicBezTo>
                <a:cubicBezTo>
                  <a:pt x="2414726" y="3756878"/>
                  <a:pt x="2410343" y="3748104"/>
                  <a:pt x="2397196" y="3743717"/>
                </a:cubicBezTo>
                <a:cubicBezTo>
                  <a:pt x="2392814" y="3739331"/>
                  <a:pt x="2388431" y="3739331"/>
                  <a:pt x="2388431" y="3743717"/>
                </a:cubicBezTo>
                <a:cubicBezTo>
                  <a:pt x="2379666" y="3752491"/>
                  <a:pt x="2375284" y="3761264"/>
                  <a:pt x="2362136" y="3765651"/>
                </a:cubicBezTo>
                <a:cubicBezTo>
                  <a:pt x="2362136" y="3770038"/>
                  <a:pt x="2362136" y="3774425"/>
                  <a:pt x="2362136" y="3778811"/>
                </a:cubicBezTo>
                <a:cubicBezTo>
                  <a:pt x="2366519" y="3783198"/>
                  <a:pt x="2366519" y="3787585"/>
                  <a:pt x="2362136" y="3791972"/>
                </a:cubicBezTo>
                <a:cubicBezTo>
                  <a:pt x="2348989" y="3800745"/>
                  <a:pt x="2344607" y="3800745"/>
                  <a:pt x="2335842" y="3791972"/>
                </a:cubicBezTo>
                <a:cubicBezTo>
                  <a:pt x="2331459" y="3787585"/>
                  <a:pt x="2318312" y="3783198"/>
                  <a:pt x="2313930" y="3774425"/>
                </a:cubicBezTo>
                <a:cubicBezTo>
                  <a:pt x="2305165" y="3765651"/>
                  <a:pt x="2292017" y="3761264"/>
                  <a:pt x="2283252" y="3765651"/>
                </a:cubicBezTo>
                <a:cubicBezTo>
                  <a:pt x="2278870" y="3765651"/>
                  <a:pt x="2274487" y="3765651"/>
                  <a:pt x="2270105" y="3765651"/>
                </a:cubicBezTo>
                <a:cubicBezTo>
                  <a:pt x="2256958" y="3765651"/>
                  <a:pt x="2248193" y="3761264"/>
                  <a:pt x="2243811" y="3748104"/>
                </a:cubicBezTo>
                <a:cubicBezTo>
                  <a:pt x="2243811" y="3734944"/>
                  <a:pt x="2230663" y="3730557"/>
                  <a:pt x="2221898" y="3721784"/>
                </a:cubicBezTo>
                <a:cubicBezTo>
                  <a:pt x="2221898" y="3717397"/>
                  <a:pt x="2217516" y="3717397"/>
                  <a:pt x="2213133" y="3717397"/>
                </a:cubicBezTo>
                <a:cubicBezTo>
                  <a:pt x="2208751" y="3717397"/>
                  <a:pt x="2204369" y="3717397"/>
                  <a:pt x="2195604" y="3717397"/>
                </a:cubicBezTo>
                <a:cubicBezTo>
                  <a:pt x="2186839" y="3713010"/>
                  <a:pt x="2178074" y="3704237"/>
                  <a:pt x="2182456" y="3695463"/>
                </a:cubicBezTo>
                <a:cubicBezTo>
                  <a:pt x="2186839" y="3686690"/>
                  <a:pt x="2182456" y="3677916"/>
                  <a:pt x="2178074" y="3673529"/>
                </a:cubicBezTo>
                <a:cubicBezTo>
                  <a:pt x="2169309" y="3660369"/>
                  <a:pt x="2160544" y="3651596"/>
                  <a:pt x="2151779" y="3642822"/>
                </a:cubicBezTo>
                <a:cubicBezTo>
                  <a:pt x="2147397" y="3634049"/>
                  <a:pt x="2138632" y="3625275"/>
                  <a:pt x="2134250" y="3616502"/>
                </a:cubicBezTo>
                <a:cubicBezTo>
                  <a:pt x="2129867" y="3612115"/>
                  <a:pt x="2129867" y="3607728"/>
                  <a:pt x="2125485" y="3607728"/>
                </a:cubicBezTo>
                <a:cubicBezTo>
                  <a:pt x="2103573" y="3612115"/>
                  <a:pt x="2086043" y="3603341"/>
                  <a:pt x="2068513" y="3598955"/>
                </a:cubicBezTo>
                <a:cubicBezTo>
                  <a:pt x="2050983" y="3590181"/>
                  <a:pt x="2037836" y="3585794"/>
                  <a:pt x="2020306" y="3585794"/>
                </a:cubicBezTo>
                <a:cubicBezTo>
                  <a:pt x="2007159" y="3585794"/>
                  <a:pt x="1998394" y="3577021"/>
                  <a:pt x="1989629" y="3568247"/>
                </a:cubicBezTo>
                <a:cubicBezTo>
                  <a:pt x="1972099" y="3546313"/>
                  <a:pt x="1950187" y="3533153"/>
                  <a:pt x="1932657" y="3515606"/>
                </a:cubicBezTo>
                <a:cubicBezTo>
                  <a:pt x="1923892" y="3506833"/>
                  <a:pt x="1910745" y="3506833"/>
                  <a:pt x="1897598" y="3511219"/>
                </a:cubicBezTo>
                <a:cubicBezTo>
                  <a:pt x="1858156" y="3524380"/>
                  <a:pt x="1858156" y="3524380"/>
                  <a:pt x="1814331" y="3511219"/>
                </a:cubicBezTo>
                <a:cubicBezTo>
                  <a:pt x="1801184" y="3511219"/>
                  <a:pt x="1788037" y="3506833"/>
                  <a:pt x="1779272" y="3498059"/>
                </a:cubicBezTo>
                <a:cubicBezTo>
                  <a:pt x="1770507" y="3493672"/>
                  <a:pt x="1757360" y="3489286"/>
                  <a:pt x="1748595" y="3484899"/>
                </a:cubicBezTo>
                <a:cubicBezTo>
                  <a:pt x="1726682" y="3480512"/>
                  <a:pt x="1709153" y="3467352"/>
                  <a:pt x="1691623" y="3454192"/>
                </a:cubicBezTo>
                <a:cubicBezTo>
                  <a:pt x="1687240" y="3449805"/>
                  <a:pt x="1682858" y="3449805"/>
                  <a:pt x="1678476" y="3445418"/>
                </a:cubicBezTo>
                <a:cubicBezTo>
                  <a:pt x="1674093" y="3445418"/>
                  <a:pt x="1665328" y="3445418"/>
                  <a:pt x="1660946" y="3445418"/>
                </a:cubicBezTo>
                <a:cubicBezTo>
                  <a:pt x="1652181" y="3441031"/>
                  <a:pt x="1639034" y="3436645"/>
                  <a:pt x="1634651" y="3427871"/>
                </a:cubicBezTo>
                <a:cubicBezTo>
                  <a:pt x="1625886" y="3414711"/>
                  <a:pt x="1617121" y="3410324"/>
                  <a:pt x="1608357" y="3405937"/>
                </a:cubicBezTo>
                <a:cubicBezTo>
                  <a:pt x="1595209" y="3401551"/>
                  <a:pt x="1586444" y="3392777"/>
                  <a:pt x="1582062" y="3384004"/>
                </a:cubicBezTo>
                <a:cubicBezTo>
                  <a:pt x="1577679" y="3370843"/>
                  <a:pt x="1573297" y="3362070"/>
                  <a:pt x="1582062" y="3348910"/>
                </a:cubicBezTo>
                <a:cubicBezTo>
                  <a:pt x="1582062" y="3344523"/>
                  <a:pt x="1586444" y="3340136"/>
                  <a:pt x="1586444" y="3335749"/>
                </a:cubicBezTo>
                <a:cubicBezTo>
                  <a:pt x="1586444" y="3331363"/>
                  <a:pt x="1586444" y="3326976"/>
                  <a:pt x="1586444" y="3322589"/>
                </a:cubicBezTo>
                <a:cubicBezTo>
                  <a:pt x="1577679" y="3274335"/>
                  <a:pt x="1564532" y="3256788"/>
                  <a:pt x="1525090" y="3212920"/>
                </a:cubicBezTo>
                <a:cubicBezTo>
                  <a:pt x="1520708" y="3212920"/>
                  <a:pt x="1516325" y="3208533"/>
                  <a:pt x="1516325" y="3204147"/>
                </a:cubicBezTo>
                <a:cubicBezTo>
                  <a:pt x="1516325" y="3190987"/>
                  <a:pt x="1511943" y="3186600"/>
                  <a:pt x="1503178" y="3182213"/>
                </a:cubicBezTo>
                <a:cubicBezTo>
                  <a:pt x="1494413" y="3177826"/>
                  <a:pt x="1485648" y="3173439"/>
                  <a:pt x="1481266" y="3169053"/>
                </a:cubicBezTo>
                <a:cubicBezTo>
                  <a:pt x="1476883" y="3164666"/>
                  <a:pt x="1472501" y="3155892"/>
                  <a:pt x="1476883" y="3151506"/>
                </a:cubicBezTo>
                <a:cubicBezTo>
                  <a:pt x="1481266" y="3147119"/>
                  <a:pt x="1481266" y="3147119"/>
                  <a:pt x="1481266" y="3142732"/>
                </a:cubicBezTo>
                <a:cubicBezTo>
                  <a:pt x="1485648" y="3138346"/>
                  <a:pt x="1485648" y="3133959"/>
                  <a:pt x="1481266" y="3133959"/>
                </a:cubicBezTo>
                <a:cubicBezTo>
                  <a:pt x="1476883" y="3125185"/>
                  <a:pt x="1468118" y="3120798"/>
                  <a:pt x="1463736" y="3116412"/>
                </a:cubicBezTo>
                <a:cubicBezTo>
                  <a:pt x="1454971" y="3112025"/>
                  <a:pt x="1446206" y="3103252"/>
                  <a:pt x="1441824" y="3090091"/>
                </a:cubicBezTo>
                <a:cubicBezTo>
                  <a:pt x="1441824" y="3085705"/>
                  <a:pt x="1437441" y="3081318"/>
                  <a:pt x="1433059" y="3076931"/>
                </a:cubicBezTo>
                <a:cubicBezTo>
                  <a:pt x="1419912" y="3059384"/>
                  <a:pt x="1406764" y="3037450"/>
                  <a:pt x="1397999" y="3011130"/>
                </a:cubicBezTo>
                <a:cubicBezTo>
                  <a:pt x="1389234" y="2997970"/>
                  <a:pt x="1389234" y="2980422"/>
                  <a:pt x="1384852" y="2962875"/>
                </a:cubicBezTo>
                <a:cubicBezTo>
                  <a:pt x="1384852" y="2954102"/>
                  <a:pt x="1380469" y="2949715"/>
                  <a:pt x="1371705" y="2945329"/>
                </a:cubicBezTo>
                <a:cubicBezTo>
                  <a:pt x="1367322" y="2945329"/>
                  <a:pt x="1358557" y="2940942"/>
                  <a:pt x="1349792" y="2936555"/>
                </a:cubicBezTo>
                <a:cubicBezTo>
                  <a:pt x="1349792" y="2936555"/>
                  <a:pt x="1345410" y="2936555"/>
                  <a:pt x="1345410" y="2940942"/>
                </a:cubicBezTo>
                <a:cubicBezTo>
                  <a:pt x="1341028" y="2958489"/>
                  <a:pt x="1345410" y="2980422"/>
                  <a:pt x="1345410" y="2997970"/>
                </a:cubicBezTo>
                <a:cubicBezTo>
                  <a:pt x="1345410" y="3002356"/>
                  <a:pt x="1349792" y="3006743"/>
                  <a:pt x="1349792" y="3006743"/>
                </a:cubicBezTo>
                <a:cubicBezTo>
                  <a:pt x="1362940" y="3024290"/>
                  <a:pt x="1371705" y="3041837"/>
                  <a:pt x="1380469" y="3054997"/>
                </a:cubicBezTo>
                <a:cubicBezTo>
                  <a:pt x="1389234" y="3072544"/>
                  <a:pt x="1397999" y="3090091"/>
                  <a:pt x="1402382" y="3103252"/>
                </a:cubicBezTo>
                <a:cubicBezTo>
                  <a:pt x="1406764" y="3116412"/>
                  <a:pt x="1419912" y="3120798"/>
                  <a:pt x="1419912" y="3133959"/>
                </a:cubicBezTo>
                <a:cubicBezTo>
                  <a:pt x="1424294" y="3142732"/>
                  <a:pt x="1424294" y="3155892"/>
                  <a:pt x="1424294" y="3164666"/>
                </a:cubicBezTo>
                <a:cubicBezTo>
                  <a:pt x="1428676" y="3169053"/>
                  <a:pt x="1428676" y="3177826"/>
                  <a:pt x="1433059" y="3182213"/>
                </a:cubicBezTo>
                <a:cubicBezTo>
                  <a:pt x="1433059" y="3190987"/>
                  <a:pt x="1450588" y="3217307"/>
                  <a:pt x="1454971" y="3221694"/>
                </a:cubicBezTo>
                <a:cubicBezTo>
                  <a:pt x="1459353" y="3230468"/>
                  <a:pt x="1463736" y="3234854"/>
                  <a:pt x="1468118" y="3243628"/>
                </a:cubicBezTo>
                <a:cubicBezTo>
                  <a:pt x="1468118" y="3252401"/>
                  <a:pt x="1468118" y="3256788"/>
                  <a:pt x="1459353" y="3261175"/>
                </a:cubicBezTo>
                <a:cubicBezTo>
                  <a:pt x="1454971" y="3265561"/>
                  <a:pt x="1450588" y="3265561"/>
                  <a:pt x="1446206" y="3261175"/>
                </a:cubicBezTo>
                <a:cubicBezTo>
                  <a:pt x="1437441" y="3234854"/>
                  <a:pt x="1411147" y="3221694"/>
                  <a:pt x="1393617" y="3204147"/>
                </a:cubicBezTo>
                <a:cubicBezTo>
                  <a:pt x="1389234" y="3195373"/>
                  <a:pt x="1384852" y="3190987"/>
                  <a:pt x="1389234" y="3182213"/>
                </a:cubicBezTo>
                <a:cubicBezTo>
                  <a:pt x="1389234" y="3173439"/>
                  <a:pt x="1389234" y="3169053"/>
                  <a:pt x="1389234" y="3164666"/>
                </a:cubicBezTo>
                <a:cubicBezTo>
                  <a:pt x="1389234" y="3155892"/>
                  <a:pt x="1389234" y="3151506"/>
                  <a:pt x="1380469" y="3147119"/>
                </a:cubicBezTo>
                <a:cubicBezTo>
                  <a:pt x="1371705" y="3133959"/>
                  <a:pt x="1358557" y="3120798"/>
                  <a:pt x="1345410" y="3116412"/>
                </a:cubicBezTo>
                <a:cubicBezTo>
                  <a:pt x="1332263" y="3107638"/>
                  <a:pt x="1323498" y="3098865"/>
                  <a:pt x="1319115" y="3090091"/>
                </a:cubicBezTo>
                <a:cubicBezTo>
                  <a:pt x="1314733" y="3085705"/>
                  <a:pt x="1319115" y="3081318"/>
                  <a:pt x="1323498" y="3076931"/>
                </a:cubicBezTo>
                <a:cubicBezTo>
                  <a:pt x="1332263" y="3076931"/>
                  <a:pt x="1336645" y="3076931"/>
                  <a:pt x="1336645" y="3072544"/>
                </a:cubicBezTo>
                <a:cubicBezTo>
                  <a:pt x="1341028" y="3063771"/>
                  <a:pt x="1345410" y="3059384"/>
                  <a:pt x="1341028" y="3050611"/>
                </a:cubicBezTo>
                <a:cubicBezTo>
                  <a:pt x="1332263" y="3037450"/>
                  <a:pt x="1323498" y="3024290"/>
                  <a:pt x="1310350" y="3015516"/>
                </a:cubicBezTo>
                <a:cubicBezTo>
                  <a:pt x="1305968" y="3006743"/>
                  <a:pt x="1301586" y="3002356"/>
                  <a:pt x="1301586" y="2993583"/>
                </a:cubicBezTo>
                <a:cubicBezTo>
                  <a:pt x="1297203" y="2971649"/>
                  <a:pt x="1284056" y="2949715"/>
                  <a:pt x="1279673" y="2923395"/>
                </a:cubicBezTo>
                <a:cubicBezTo>
                  <a:pt x="1275291" y="2910235"/>
                  <a:pt x="1270908" y="2897074"/>
                  <a:pt x="1270908" y="2883914"/>
                </a:cubicBezTo>
                <a:cubicBezTo>
                  <a:pt x="1270908" y="2866367"/>
                  <a:pt x="1262144" y="2853207"/>
                  <a:pt x="1244614" y="2844433"/>
                </a:cubicBezTo>
                <a:cubicBezTo>
                  <a:pt x="1227084" y="2831273"/>
                  <a:pt x="1209554" y="2818112"/>
                  <a:pt x="1187642" y="2813726"/>
                </a:cubicBezTo>
                <a:cubicBezTo>
                  <a:pt x="1183260" y="2813726"/>
                  <a:pt x="1178877" y="2809339"/>
                  <a:pt x="1178877" y="2800566"/>
                </a:cubicBezTo>
                <a:cubicBezTo>
                  <a:pt x="1178877" y="2791792"/>
                  <a:pt x="1178877" y="2783018"/>
                  <a:pt x="1174495" y="2778632"/>
                </a:cubicBezTo>
                <a:cubicBezTo>
                  <a:pt x="1170112" y="2765471"/>
                  <a:pt x="1161347" y="2747925"/>
                  <a:pt x="1156965" y="2734764"/>
                </a:cubicBezTo>
                <a:cubicBezTo>
                  <a:pt x="1156965" y="2730377"/>
                  <a:pt x="1152583" y="2725991"/>
                  <a:pt x="1152583" y="2725991"/>
                </a:cubicBezTo>
                <a:cubicBezTo>
                  <a:pt x="1156965" y="2712831"/>
                  <a:pt x="1152583" y="2704057"/>
                  <a:pt x="1148200" y="2690897"/>
                </a:cubicBezTo>
                <a:cubicBezTo>
                  <a:pt x="1148200" y="2686510"/>
                  <a:pt x="1148200" y="2686510"/>
                  <a:pt x="1148200" y="2682123"/>
                </a:cubicBezTo>
                <a:cubicBezTo>
                  <a:pt x="1148200" y="2677736"/>
                  <a:pt x="1152583" y="2673350"/>
                  <a:pt x="1152583" y="2668963"/>
                </a:cubicBezTo>
                <a:cubicBezTo>
                  <a:pt x="1156965" y="2664576"/>
                  <a:pt x="1156965" y="2664576"/>
                  <a:pt x="1148200" y="2660190"/>
                </a:cubicBezTo>
                <a:cubicBezTo>
                  <a:pt x="1143818" y="2655803"/>
                  <a:pt x="1143818" y="2655803"/>
                  <a:pt x="1139435" y="2651416"/>
                </a:cubicBezTo>
                <a:cubicBezTo>
                  <a:pt x="1135053" y="2642643"/>
                  <a:pt x="1130670" y="2633869"/>
                  <a:pt x="1126288" y="2620709"/>
                </a:cubicBezTo>
                <a:cubicBezTo>
                  <a:pt x="1126288" y="2616322"/>
                  <a:pt x="1126288" y="2611935"/>
                  <a:pt x="1126288" y="2611935"/>
                </a:cubicBezTo>
                <a:cubicBezTo>
                  <a:pt x="1126288" y="2603162"/>
                  <a:pt x="1121905" y="2598775"/>
                  <a:pt x="1126288" y="2590001"/>
                </a:cubicBezTo>
                <a:cubicBezTo>
                  <a:pt x="1130670" y="2576841"/>
                  <a:pt x="1126288" y="2563681"/>
                  <a:pt x="1121905" y="2550521"/>
                </a:cubicBezTo>
                <a:cubicBezTo>
                  <a:pt x="1117523" y="2546134"/>
                  <a:pt x="1117523" y="2537360"/>
                  <a:pt x="1121905" y="2532973"/>
                </a:cubicBezTo>
                <a:cubicBezTo>
                  <a:pt x="1135053" y="2515427"/>
                  <a:pt x="1139435" y="2493493"/>
                  <a:pt x="1135053" y="2471559"/>
                </a:cubicBezTo>
                <a:cubicBezTo>
                  <a:pt x="1135053" y="2471559"/>
                  <a:pt x="1135053" y="2467172"/>
                  <a:pt x="1135053" y="2462786"/>
                </a:cubicBezTo>
                <a:cubicBezTo>
                  <a:pt x="1135053" y="2445239"/>
                  <a:pt x="1139435" y="2427691"/>
                  <a:pt x="1148200" y="2410145"/>
                </a:cubicBezTo>
                <a:cubicBezTo>
                  <a:pt x="1161347" y="2392597"/>
                  <a:pt x="1170112" y="2375050"/>
                  <a:pt x="1174495" y="2353117"/>
                </a:cubicBezTo>
                <a:cubicBezTo>
                  <a:pt x="1178877" y="2331183"/>
                  <a:pt x="1187642" y="2313636"/>
                  <a:pt x="1196407" y="2291702"/>
                </a:cubicBezTo>
                <a:cubicBezTo>
                  <a:pt x="1200789" y="2274155"/>
                  <a:pt x="1205172" y="2256608"/>
                  <a:pt x="1205172" y="2234674"/>
                </a:cubicBezTo>
                <a:cubicBezTo>
                  <a:pt x="1205172" y="2217128"/>
                  <a:pt x="1205172" y="2199581"/>
                  <a:pt x="1205172" y="2182033"/>
                </a:cubicBezTo>
                <a:cubicBezTo>
                  <a:pt x="1205172" y="2173260"/>
                  <a:pt x="1213937" y="2164486"/>
                  <a:pt x="1222702" y="2160100"/>
                </a:cubicBezTo>
                <a:cubicBezTo>
                  <a:pt x="1218319" y="2160100"/>
                  <a:pt x="1213937" y="2155713"/>
                  <a:pt x="1213937" y="2151326"/>
                </a:cubicBezTo>
                <a:cubicBezTo>
                  <a:pt x="1200789" y="2129392"/>
                  <a:pt x="1178877" y="2111845"/>
                  <a:pt x="1165730" y="2089911"/>
                </a:cubicBezTo>
                <a:cubicBezTo>
                  <a:pt x="1161347" y="2081138"/>
                  <a:pt x="1152583" y="2076751"/>
                  <a:pt x="1148200" y="2067978"/>
                </a:cubicBezTo>
                <a:cubicBezTo>
                  <a:pt x="1143818" y="2067978"/>
                  <a:pt x="1143818" y="2063591"/>
                  <a:pt x="1143818" y="2059204"/>
                </a:cubicBezTo>
                <a:cubicBezTo>
                  <a:pt x="1143818" y="2050431"/>
                  <a:pt x="1143818" y="2041657"/>
                  <a:pt x="1139435" y="2037270"/>
                </a:cubicBezTo>
                <a:cubicBezTo>
                  <a:pt x="1139435" y="2032884"/>
                  <a:pt x="1143818" y="2028497"/>
                  <a:pt x="1148200" y="2028497"/>
                </a:cubicBezTo>
                <a:cubicBezTo>
                  <a:pt x="1152583" y="2028497"/>
                  <a:pt x="1156965" y="2028497"/>
                  <a:pt x="1161347" y="2032884"/>
                </a:cubicBezTo>
                <a:cubicBezTo>
                  <a:pt x="1165730" y="2037270"/>
                  <a:pt x="1170112" y="2041657"/>
                  <a:pt x="1174495" y="2041657"/>
                </a:cubicBezTo>
                <a:cubicBezTo>
                  <a:pt x="1183260" y="2050431"/>
                  <a:pt x="1192025" y="2054818"/>
                  <a:pt x="1200789" y="2059204"/>
                </a:cubicBezTo>
                <a:cubicBezTo>
                  <a:pt x="1213937" y="2063591"/>
                  <a:pt x="1222702" y="2072365"/>
                  <a:pt x="1227084" y="2085525"/>
                </a:cubicBezTo>
                <a:cubicBezTo>
                  <a:pt x="1227084" y="2089911"/>
                  <a:pt x="1231467" y="2098685"/>
                  <a:pt x="1231467" y="2103072"/>
                </a:cubicBezTo>
                <a:cubicBezTo>
                  <a:pt x="1231467" y="2111845"/>
                  <a:pt x="1240231" y="2111845"/>
                  <a:pt x="1244614" y="2116232"/>
                </a:cubicBezTo>
                <a:cubicBezTo>
                  <a:pt x="1248996" y="2129392"/>
                  <a:pt x="1253379" y="2142552"/>
                  <a:pt x="1253379" y="2160100"/>
                </a:cubicBezTo>
                <a:cubicBezTo>
                  <a:pt x="1253379" y="2164486"/>
                  <a:pt x="1248996" y="2168873"/>
                  <a:pt x="1240231" y="2168873"/>
                </a:cubicBezTo>
                <a:lnTo>
                  <a:pt x="1231467" y="2168873"/>
                </a:lnTo>
                <a:cubicBezTo>
                  <a:pt x="1231467" y="2168873"/>
                  <a:pt x="1231467" y="2168873"/>
                  <a:pt x="1227084" y="2168873"/>
                </a:cubicBezTo>
                <a:cubicBezTo>
                  <a:pt x="1235849" y="2177646"/>
                  <a:pt x="1248996" y="2177646"/>
                  <a:pt x="1257761" y="2182033"/>
                </a:cubicBezTo>
                <a:cubicBezTo>
                  <a:pt x="1262144" y="2182033"/>
                  <a:pt x="1266526" y="2177646"/>
                  <a:pt x="1270908" y="2177646"/>
                </a:cubicBezTo>
                <a:cubicBezTo>
                  <a:pt x="1270908" y="2177646"/>
                  <a:pt x="1270908" y="2173260"/>
                  <a:pt x="1275291" y="2173260"/>
                </a:cubicBezTo>
                <a:cubicBezTo>
                  <a:pt x="1275291" y="2164486"/>
                  <a:pt x="1279673" y="2155713"/>
                  <a:pt x="1275291" y="2151326"/>
                </a:cubicBezTo>
                <a:cubicBezTo>
                  <a:pt x="1270908" y="2142552"/>
                  <a:pt x="1270908" y="2133779"/>
                  <a:pt x="1266526" y="2125005"/>
                </a:cubicBezTo>
                <a:cubicBezTo>
                  <a:pt x="1266526" y="2120619"/>
                  <a:pt x="1262144" y="2116232"/>
                  <a:pt x="1253379" y="2116232"/>
                </a:cubicBezTo>
                <a:cubicBezTo>
                  <a:pt x="1253379" y="2116232"/>
                  <a:pt x="1248996" y="2116232"/>
                  <a:pt x="1244614" y="2116232"/>
                </a:cubicBezTo>
                <a:lnTo>
                  <a:pt x="1244614" y="2111845"/>
                </a:lnTo>
                <a:lnTo>
                  <a:pt x="1244614" y="2107459"/>
                </a:lnTo>
                <a:cubicBezTo>
                  <a:pt x="1240231" y="2103072"/>
                  <a:pt x="1240231" y="2103072"/>
                  <a:pt x="1240231" y="2098685"/>
                </a:cubicBezTo>
                <a:cubicBezTo>
                  <a:pt x="1235849" y="2089911"/>
                  <a:pt x="1235849" y="2081138"/>
                  <a:pt x="1240231" y="2076751"/>
                </a:cubicBezTo>
                <a:cubicBezTo>
                  <a:pt x="1240231" y="2072365"/>
                  <a:pt x="1240231" y="2067978"/>
                  <a:pt x="1235849" y="2067978"/>
                </a:cubicBezTo>
                <a:cubicBezTo>
                  <a:pt x="1231467" y="2063591"/>
                  <a:pt x="1222702" y="2059204"/>
                  <a:pt x="1218319" y="2059204"/>
                </a:cubicBezTo>
                <a:cubicBezTo>
                  <a:pt x="1209554" y="2054818"/>
                  <a:pt x="1205172" y="2050431"/>
                  <a:pt x="1200789" y="2046044"/>
                </a:cubicBezTo>
                <a:cubicBezTo>
                  <a:pt x="1196407" y="2037270"/>
                  <a:pt x="1187642" y="2032884"/>
                  <a:pt x="1183260" y="2032884"/>
                </a:cubicBezTo>
                <a:cubicBezTo>
                  <a:pt x="1183260" y="2032884"/>
                  <a:pt x="1183260" y="2032884"/>
                  <a:pt x="1170112" y="2006563"/>
                </a:cubicBezTo>
                <a:cubicBezTo>
                  <a:pt x="1170112" y="2006563"/>
                  <a:pt x="1174495" y="2006563"/>
                  <a:pt x="1174495" y="2006563"/>
                </a:cubicBezTo>
                <a:cubicBezTo>
                  <a:pt x="1178877" y="1997790"/>
                  <a:pt x="1178877" y="1993403"/>
                  <a:pt x="1174495" y="1989016"/>
                </a:cubicBezTo>
                <a:cubicBezTo>
                  <a:pt x="1174495" y="1984629"/>
                  <a:pt x="1174495" y="1980243"/>
                  <a:pt x="1174495" y="1975856"/>
                </a:cubicBezTo>
                <a:cubicBezTo>
                  <a:pt x="1178877" y="1971469"/>
                  <a:pt x="1178877" y="1967083"/>
                  <a:pt x="1183260" y="1962696"/>
                </a:cubicBezTo>
                <a:cubicBezTo>
                  <a:pt x="1183260" y="1958309"/>
                  <a:pt x="1183260" y="1953922"/>
                  <a:pt x="1178877" y="1949535"/>
                </a:cubicBezTo>
                <a:cubicBezTo>
                  <a:pt x="1174495" y="1945149"/>
                  <a:pt x="1165730" y="1936375"/>
                  <a:pt x="1161347" y="1931988"/>
                </a:cubicBezTo>
                <a:cubicBezTo>
                  <a:pt x="1156965" y="1927602"/>
                  <a:pt x="1156965" y="1927602"/>
                  <a:pt x="1156965" y="1923215"/>
                </a:cubicBezTo>
                <a:cubicBezTo>
                  <a:pt x="1156965" y="1914441"/>
                  <a:pt x="1156965" y="1905668"/>
                  <a:pt x="1165730" y="1901281"/>
                </a:cubicBezTo>
                <a:cubicBezTo>
                  <a:pt x="1170112" y="1896894"/>
                  <a:pt x="1174495" y="1892508"/>
                  <a:pt x="1174495" y="1892508"/>
                </a:cubicBezTo>
                <a:cubicBezTo>
                  <a:pt x="1178877" y="1888121"/>
                  <a:pt x="1178877" y="1888121"/>
                  <a:pt x="1178877" y="1883734"/>
                </a:cubicBezTo>
                <a:cubicBezTo>
                  <a:pt x="1178877" y="1883734"/>
                  <a:pt x="1174495" y="1883734"/>
                  <a:pt x="1174495" y="1883734"/>
                </a:cubicBezTo>
                <a:cubicBezTo>
                  <a:pt x="1165730" y="1883734"/>
                  <a:pt x="1156965" y="1888121"/>
                  <a:pt x="1148200" y="1888121"/>
                </a:cubicBezTo>
                <a:cubicBezTo>
                  <a:pt x="1139435" y="1892508"/>
                  <a:pt x="1135053" y="1883734"/>
                  <a:pt x="1130670" y="1874961"/>
                </a:cubicBezTo>
                <a:cubicBezTo>
                  <a:pt x="1130670" y="1874961"/>
                  <a:pt x="1135053" y="1874961"/>
                  <a:pt x="1135053" y="1870574"/>
                </a:cubicBezTo>
                <a:cubicBezTo>
                  <a:pt x="1148200" y="1866187"/>
                  <a:pt x="1148200" y="1861800"/>
                  <a:pt x="1139435" y="1853027"/>
                </a:cubicBezTo>
                <a:cubicBezTo>
                  <a:pt x="1135053" y="1848640"/>
                  <a:pt x="1135053" y="1848640"/>
                  <a:pt x="1139435" y="1844253"/>
                </a:cubicBezTo>
                <a:cubicBezTo>
                  <a:pt x="1143818" y="1844253"/>
                  <a:pt x="1148200" y="1844253"/>
                  <a:pt x="1148200" y="1839867"/>
                </a:cubicBezTo>
                <a:cubicBezTo>
                  <a:pt x="1148200" y="1826706"/>
                  <a:pt x="1156965" y="1817933"/>
                  <a:pt x="1161347" y="1813546"/>
                </a:cubicBezTo>
                <a:cubicBezTo>
                  <a:pt x="1165730" y="1809159"/>
                  <a:pt x="1165730" y="1804773"/>
                  <a:pt x="1156965" y="1804773"/>
                </a:cubicBezTo>
                <a:cubicBezTo>
                  <a:pt x="1156965" y="1804773"/>
                  <a:pt x="1152583" y="1804773"/>
                  <a:pt x="1148200" y="1800386"/>
                </a:cubicBezTo>
                <a:cubicBezTo>
                  <a:pt x="1143818" y="1800386"/>
                  <a:pt x="1139435" y="1795999"/>
                  <a:pt x="1139435" y="1791612"/>
                </a:cubicBezTo>
                <a:cubicBezTo>
                  <a:pt x="1139435" y="1782839"/>
                  <a:pt x="1139435" y="1778452"/>
                  <a:pt x="1143818" y="1774065"/>
                </a:cubicBezTo>
                <a:cubicBezTo>
                  <a:pt x="1143818" y="1774065"/>
                  <a:pt x="1148200" y="1778452"/>
                  <a:pt x="1148200" y="1778452"/>
                </a:cubicBezTo>
                <a:cubicBezTo>
                  <a:pt x="1148200" y="1778452"/>
                  <a:pt x="1148200" y="1774065"/>
                  <a:pt x="1148200" y="1774065"/>
                </a:cubicBezTo>
                <a:cubicBezTo>
                  <a:pt x="1143818" y="1774065"/>
                  <a:pt x="1143818" y="1774065"/>
                  <a:pt x="1143818" y="1774065"/>
                </a:cubicBezTo>
                <a:cubicBezTo>
                  <a:pt x="1143818" y="1769679"/>
                  <a:pt x="1139435" y="1765292"/>
                  <a:pt x="1135053" y="1760905"/>
                </a:cubicBezTo>
                <a:cubicBezTo>
                  <a:pt x="1135053" y="1760905"/>
                  <a:pt x="1130670" y="1760905"/>
                  <a:pt x="1130670" y="1760905"/>
                </a:cubicBezTo>
                <a:cubicBezTo>
                  <a:pt x="1130670" y="1760905"/>
                  <a:pt x="1130670" y="1760905"/>
                  <a:pt x="1130670" y="1756518"/>
                </a:cubicBezTo>
                <a:cubicBezTo>
                  <a:pt x="1130670" y="1756518"/>
                  <a:pt x="1126288" y="1756518"/>
                  <a:pt x="1126288" y="1756518"/>
                </a:cubicBezTo>
                <a:cubicBezTo>
                  <a:pt x="1126288" y="1756518"/>
                  <a:pt x="1126288" y="1760905"/>
                  <a:pt x="1130670" y="1760905"/>
                </a:cubicBezTo>
                <a:cubicBezTo>
                  <a:pt x="1130670" y="1774065"/>
                  <a:pt x="1121905" y="1787226"/>
                  <a:pt x="1117523" y="1795999"/>
                </a:cubicBezTo>
                <a:cubicBezTo>
                  <a:pt x="1117523" y="1800386"/>
                  <a:pt x="1113140" y="1800386"/>
                  <a:pt x="1113140" y="1800386"/>
                </a:cubicBezTo>
                <a:cubicBezTo>
                  <a:pt x="1113140" y="1800386"/>
                  <a:pt x="1108758" y="1800386"/>
                  <a:pt x="1108758" y="1795999"/>
                </a:cubicBezTo>
                <a:cubicBezTo>
                  <a:pt x="1104376" y="1787226"/>
                  <a:pt x="1104376" y="1778452"/>
                  <a:pt x="1095611" y="1769679"/>
                </a:cubicBezTo>
                <a:cubicBezTo>
                  <a:pt x="1095611" y="1765292"/>
                  <a:pt x="1095611" y="1760905"/>
                  <a:pt x="1095611" y="1756518"/>
                </a:cubicBezTo>
                <a:cubicBezTo>
                  <a:pt x="1099993" y="1752131"/>
                  <a:pt x="1099993" y="1747745"/>
                  <a:pt x="1099993" y="1743358"/>
                </a:cubicBezTo>
                <a:cubicBezTo>
                  <a:pt x="1104376" y="1734584"/>
                  <a:pt x="1099993" y="1730198"/>
                  <a:pt x="1095611" y="1725811"/>
                </a:cubicBezTo>
                <a:cubicBezTo>
                  <a:pt x="1095611" y="1725811"/>
                  <a:pt x="1095611" y="1721424"/>
                  <a:pt x="1099993" y="1717038"/>
                </a:cubicBezTo>
                <a:cubicBezTo>
                  <a:pt x="1095611" y="1717038"/>
                  <a:pt x="1095611" y="1717038"/>
                  <a:pt x="1091228" y="1717038"/>
                </a:cubicBezTo>
                <a:cubicBezTo>
                  <a:pt x="1086846" y="1712651"/>
                  <a:pt x="1082463" y="1708264"/>
                  <a:pt x="1086846" y="1703877"/>
                </a:cubicBezTo>
                <a:cubicBezTo>
                  <a:pt x="1091228" y="1695104"/>
                  <a:pt x="1086846" y="1681943"/>
                  <a:pt x="1091228" y="1673170"/>
                </a:cubicBezTo>
                <a:cubicBezTo>
                  <a:pt x="1086846" y="1677557"/>
                  <a:pt x="1082463" y="1686330"/>
                  <a:pt x="1078081" y="1695104"/>
                </a:cubicBezTo>
                <a:cubicBezTo>
                  <a:pt x="1078081" y="1699490"/>
                  <a:pt x="1073699" y="1699490"/>
                  <a:pt x="1069316" y="1699490"/>
                </a:cubicBezTo>
                <a:cubicBezTo>
                  <a:pt x="1069316" y="1699490"/>
                  <a:pt x="1069316" y="1695104"/>
                  <a:pt x="1069316" y="1695104"/>
                </a:cubicBezTo>
                <a:cubicBezTo>
                  <a:pt x="1064934" y="1681943"/>
                  <a:pt x="1069316" y="1668783"/>
                  <a:pt x="1073699" y="1655623"/>
                </a:cubicBezTo>
                <a:cubicBezTo>
                  <a:pt x="1073699" y="1651236"/>
                  <a:pt x="1073699" y="1642463"/>
                  <a:pt x="1069316" y="1638076"/>
                </a:cubicBezTo>
                <a:cubicBezTo>
                  <a:pt x="1064934" y="1629302"/>
                  <a:pt x="1064934" y="1620529"/>
                  <a:pt x="1064934" y="1616142"/>
                </a:cubicBezTo>
                <a:cubicBezTo>
                  <a:pt x="1060551" y="1607369"/>
                  <a:pt x="1064934" y="1598595"/>
                  <a:pt x="1069316" y="1594208"/>
                </a:cubicBezTo>
                <a:cubicBezTo>
                  <a:pt x="1069316" y="1585435"/>
                  <a:pt x="1078081" y="1581048"/>
                  <a:pt x="1086846" y="1585435"/>
                </a:cubicBezTo>
                <a:cubicBezTo>
                  <a:pt x="1091228" y="1585435"/>
                  <a:pt x="1091228" y="1585435"/>
                  <a:pt x="1095611" y="1585435"/>
                </a:cubicBezTo>
                <a:cubicBezTo>
                  <a:pt x="1095611" y="1589822"/>
                  <a:pt x="1099993" y="1589822"/>
                  <a:pt x="1099993" y="1585435"/>
                </a:cubicBezTo>
                <a:cubicBezTo>
                  <a:pt x="1099993" y="1585435"/>
                  <a:pt x="1099993" y="1585435"/>
                  <a:pt x="1099993" y="1581048"/>
                </a:cubicBezTo>
                <a:cubicBezTo>
                  <a:pt x="1095611" y="1576661"/>
                  <a:pt x="1091228" y="1572275"/>
                  <a:pt x="1086846" y="1563501"/>
                </a:cubicBezTo>
                <a:cubicBezTo>
                  <a:pt x="1086846" y="1559114"/>
                  <a:pt x="1086846" y="1554728"/>
                  <a:pt x="1082463" y="1550341"/>
                </a:cubicBezTo>
                <a:cubicBezTo>
                  <a:pt x="1082463" y="1545954"/>
                  <a:pt x="1082463" y="1545954"/>
                  <a:pt x="1078081" y="1545954"/>
                </a:cubicBezTo>
                <a:cubicBezTo>
                  <a:pt x="1078081" y="1550341"/>
                  <a:pt x="1078081" y="1550341"/>
                  <a:pt x="1078081" y="1550341"/>
                </a:cubicBezTo>
                <a:cubicBezTo>
                  <a:pt x="1078081" y="1554728"/>
                  <a:pt x="1082463" y="1559114"/>
                  <a:pt x="1082463" y="1563501"/>
                </a:cubicBezTo>
                <a:cubicBezTo>
                  <a:pt x="1082463" y="1567888"/>
                  <a:pt x="1078081" y="1572275"/>
                  <a:pt x="1073699" y="1572275"/>
                </a:cubicBezTo>
                <a:cubicBezTo>
                  <a:pt x="1064934" y="1572275"/>
                  <a:pt x="1060551" y="1572275"/>
                  <a:pt x="1056169" y="1567888"/>
                </a:cubicBezTo>
                <a:cubicBezTo>
                  <a:pt x="1047404" y="1559114"/>
                  <a:pt x="1043021" y="1545954"/>
                  <a:pt x="1043021" y="1537181"/>
                </a:cubicBezTo>
                <a:cubicBezTo>
                  <a:pt x="1038639" y="1532794"/>
                  <a:pt x="1038639" y="1524020"/>
                  <a:pt x="1038639" y="1519634"/>
                </a:cubicBezTo>
                <a:cubicBezTo>
                  <a:pt x="1038639" y="1510860"/>
                  <a:pt x="1034256" y="1510860"/>
                  <a:pt x="1029874" y="1506473"/>
                </a:cubicBezTo>
                <a:cubicBezTo>
                  <a:pt x="1025492" y="1506473"/>
                  <a:pt x="1021109" y="1497700"/>
                  <a:pt x="1021109" y="1497700"/>
                </a:cubicBezTo>
                <a:cubicBezTo>
                  <a:pt x="1012344" y="1488926"/>
                  <a:pt x="1012344" y="1480153"/>
                  <a:pt x="1016727" y="1471379"/>
                </a:cubicBezTo>
                <a:cubicBezTo>
                  <a:pt x="1021109" y="1471379"/>
                  <a:pt x="1021109" y="1466993"/>
                  <a:pt x="1016727" y="1466993"/>
                </a:cubicBezTo>
                <a:cubicBezTo>
                  <a:pt x="1016727" y="1466993"/>
                  <a:pt x="1012344" y="1466993"/>
                  <a:pt x="1012344" y="1466993"/>
                </a:cubicBezTo>
                <a:cubicBezTo>
                  <a:pt x="999197" y="1471379"/>
                  <a:pt x="990432" y="1462606"/>
                  <a:pt x="981667" y="1453832"/>
                </a:cubicBezTo>
                <a:cubicBezTo>
                  <a:pt x="981667" y="1453832"/>
                  <a:pt x="977285" y="1449446"/>
                  <a:pt x="977285" y="1445059"/>
                </a:cubicBezTo>
                <a:cubicBezTo>
                  <a:pt x="972902" y="1445059"/>
                  <a:pt x="968520" y="1445059"/>
                  <a:pt x="964137" y="1440672"/>
                </a:cubicBezTo>
                <a:cubicBezTo>
                  <a:pt x="955373" y="1431898"/>
                  <a:pt x="946608" y="1427512"/>
                  <a:pt x="933460" y="1427512"/>
                </a:cubicBezTo>
                <a:cubicBezTo>
                  <a:pt x="929078" y="1427512"/>
                  <a:pt x="924695" y="1427512"/>
                  <a:pt x="920313" y="1427512"/>
                </a:cubicBezTo>
                <a:cubicBezTo>
                  <a:pt x="915931" y="1427512"/>
                  <a:pt x="911548" y="1423125"/>
                  <a:pt x="907166" y="1418738"/>
                </a:cubicBezTo>
                <a:cubicBezTo>
                  <a:pt x="907166" y="1414351"/>
                  <a:pt x="907166" y="1409965"/>
                  <a:pt x="902783" y="1405578"/>
                </a:cubicBezTo>
                <a:cubicBezTo>
                  <a:pt x="898401" y="1401191"/>
                  <a:pt x="894018" y="1392418"/>
                  <a:pt x="885253" y="1388031"/>
                </a:cubicBezTo>
                <a:cubicBezTo>
                  <a:pt x="867724" y="1383644"/>
                  <a:pt x="863341" y="1370484"/>
                  <a:pt x="858959" y="1357324"/>
                </a:cubicBezTo>
                <a:cubicBezTo>
                  <a:pt x="858959" y="1352937"/>
                  <a:pt x="858959" y="1348550"/>
                  <a:pt x="858959" y="1348550"/>
                </a:cubicBezTo>
                <a:cubicBezTo>
                  <a:pt x="858959" y="1348550"/>
                  <a:pt x="858959" y="1348550"/>
                  <a:pt x="863341" y="1344163"/>
                </a:cubicBezTo>
                <a:cubicBezTo>
                  <a:pt x="863341" y="1344163"/>
                  <a:pt x="863341" y="1344163"/>
                  <a:pt x="858959" y="1344163"/>
                </a:cubicBezTo>
                <a:cubicBezTo>
                  <a:pt x="858959" y="1348550"/>
                  <a:pt x="858959" y="1348550"/>
                  <a:pt x="858959" y="1348550"/>
                </a:cubicBezTo>
                <a:cubicBezTo>
                  <a:pt x="854576" y="1348550"/>
                  <a:pt x="850194" y="1348550"/>
                  <a:pt x="841429" y="1348550"/>
                </a:cubicBezTo>
                <a:cubicBezTo>
                  <a:pt x="832664" y="1348550"/>
                  <a:pt x="828282" y="1344163"/>
                  <a:pt x="828282" y="1335390"/>
                </a:cubicBezTo>
                <a:cubicBezTo>
                  <a:pt x="823899" y="1331003"/>
                  <a:pt x="819517" y="1335390"/>
                  <a:pt x="815135" y="1335390"/>
                </a:cubicBezTo>
                <a:cubicBezTo>
                  <a:pt x="810752" y="1339777"/>
                  <a:pt x="806370" y="1348550"/>
                  <a:pt x="810752" y="1357324"/>
                </a:cubicBezTo>
                <a:cubicBezTo>
                  <a:pt x="815135" y="1361710"/>
                  <a:pt x="815135" y="1366097"/>
                  <a:pt x="819517" y="1370484"/>
                </a:cubicBezTo>
                <a:cubicBezTo>
                  <a:pt x="828282" y="1374871"/>
                  <a:pt x="823899" y="1379257"/>
                  <a:pt x="823899" y="1383644"/>
                </a:cubicBezTo>
                <a:cubicBezTo>
                  <a:pt x="819517" y="1383644"/>
                  <a:pt x="815135" y="1383644"/>
                  <a:pt x="815135" y="1383644"/>
                </a:cubicBezTo>
                <a:cubicBezTo>
                  <a:pt x="810752" y="1379257"/>
                  <a:pt x="806370" y="1379257"/>
                  <a:pt x="801987" y="1383644"/>
                </a:cubicBezTo>
                <a:cubicBezTo>
                  <a:pt x="797605" y="1388031"/>
                  <a:pt x="793222" y="1392418"/>
                  <a:pt x="788840" y="1396804"/>
                </a:cubicBezTo>
                <a:cubicBezTo>
                  <a:pt x="784457" y="1396804"/>
                  <a:pt x="780075" y="1401191"/>
                  <a:pt x="780075" y="1401191"/>
                </a:cubicBezTo>
                <a:cubicBezTo>
                  <a:pt x="762545" y="1396804"/>
                  <a:pt x="753780" y="1405578"/>
                  <a:pt x="740633" y="1409965"/>
                </a:cubicBezTo>
                <a:cubicBezTo>
                  <a:pt x="736251" y="1409965"/>
                  <a:pt x="731868" y="1414351"/>
                  <a:pt x="727486" y="1414351"/>
                </a:cubicBezTo>
                <a:cubicBezTo>
                  <a:pt x="714338" y="1418738"/>
                  <a:pt x="705573" y="1423125"/>
                  <a:pt x="692426" y="1427512"/>
                </a:cubicBezTo>
                <a:cubicBezTo>
                  <a:pt x="688044" y="1431898"/>
                  <a:pt x="679279" y="1431898"/>
                  <a:pt x="674896" y="1431898"/>
                </a:cubicBezTo>
                <a:cubicBezTo>
                  <a:pt x="670514" y="1431898"/>
                  <a:pt x="666132" y="1431898"/>
                  <a:pt x="666132" y="1427512"/>
                </a:cubicBezTo>
                <a:cubicBezTo>
                  <a:pt x="661749" y="1423125"/>
                  <a:pt x="666132" y="1418738"/>
                  <a:pt x="666132" y="1418738"/>
                </a:cubicBezTo>
                <a:cubicBezTo>
                  <a:pt x="674896" y="1414351"/>
                  <a:pt x="683661" y="1409965"/>
                  <a:pt x="688044" y="1405578"/>
                </a:cubicBezTo>
                <a:cubicBezTo>
                  <a:pt x="692426" y="1405578"/>
                  <a:pt x="692426" y="1401191"/>
                  <a:pt x="688044" y="1401191"/>
                </a:cubicBezTo>
                <a:cubicBezTo>
                  <a:pt x="683661" y="1396804"/>
                  <a:pt x="683661" y="1388031"/>
                  <a:pt x="688044" y="1383644"/>
                </a:cubicBezTo>
                <a:cubicBezTo>
                  <a:pt x="701191" y="1370484"/>
                  <a:pt x="714338" y="1357324"/>
                  <a:pt x="723103" y="1339777"/>
                </a:cubicBezTo>
                <a:cubicBezTo>
                  <a:pt x="723103" y="1335390"/>
                  <a:pt x="727486" y="1331003"/>
                  <a:pt x="731868" y="1331003"/>
                </a:cubicBezTo>
                <a:cubicBezTo>
                  <a:pt x="745015" y="1322230"/>
                  <a:pt x="758163" y="1317843"/>
                  <a:pt x="771310" y="1326616"/>
                </a:cubicBezTo>
                <a:cubicBezTo>
                  <a:pt x="775692" y="1326616"/>
                  <a:pt x="780075" y="1326616"/>
                  <a:pt x="780075" y="1322230"/>
                </a:cubicBezTo>
                <a:cubicBezTo>
                  <a:pt x="780075" y="1322230"/>
                  <a:pt x="780075" y="1317843"/>
                  <a:pt x="780075" y="1313456"/>
                </a:cubicBezTo>
                <a:cubicBezTo>
                  <a:pt x="780075" y="1304683"/>
                  <a:pt x="771310" y="1295909"/>
                  <a:pt x="762545" y="1300296"/>
                </a:cubicBezTo>
                <a:cubicBezTo>
                  <a:pt x="740633" y="1313456"/>
                  <a:pt x="718721" y="1317843"/>
                  <a:pt x="705573" y="1344163"/>
                </a:cubicBezTo>
                <a:cubicBezTo>
                  <a:pt x="701191" y="1348550"/>
                  <a:pt x="696808" y="1348550"/>
                  <a:pt x="692426" y="1348550"/>
                </a:cubicBezTo>
                <a:cubicBezTo>
                  <a:pt x="683661" y="1348550"/>
                  <a:pt x="679279" y="1352937"/>
                  <a:pt x="679279" y="1361710"/>
                </a:cubicBezTo>
                <a:cubicBezTo>
                  <a:pt x="674896" y="1370484"/>
                  <a:pt x="666132" y="1374871"/>
                  <a:pt x="657367" y="1383644"/>
                </a:cubicBezTo>
                <a:cubicBezTo>
                  <a:pt x="652984" y="1388031"/>
                  <a:pt x="648602" y="1388031"/>
                  <a:pt x="639837" y="1388031"/>
                </a:cubicBezTo>
                <a:cubicBezTo>
                  <a:pt x="631072" y="1383644"/>
                  <a:pt x="622307" y="1388031"/>
                  <a:pt x="613542" y="1396804"/>
                </a:cubicBezTo>
                <a:cubicBezTo>
                  <a:pt x="609160" y="1401191"/>
                  <a:pt x="609160" y="1405578"/>
                  <a:pt x="613542" y="1409965"/>
                </a:cubicBezTo>
                <a:cubicBezTo>
                  <a:pt x="613542" y="1414351"/>
                  <a:pt x="613542" y="1418738"/>
                  <a:pt x="617924" y="1418738"/>
                </a:cubicBezTo>
                <a:cubicBezTo>
                  <a:pt x="622307" y="1427512"/>
                  <a:pt x="617924" y="1436285"/>
                  <a:pt x="609160" y="1440672"/>
                </a:cubicBezTo>
                <a:cubicBezTo>
                  <a:pt x="604777" y="1440672"/>
                  <a:pt x="600395" y="1445059"/>
                  <a:pt x="596012" y="1449446"/>
                </a:cubicBezTo>
                <a:cubicBezTo>
                  <a:pt x="591630" y="1449446"/>
                  <a:pt x="587248" y="1453832"/>
                  <a:pt x="582865" y="1458219"/>
                </a:cubicBezTo>
                <a:cubicBezTo>
                  <a:pt x="574100" y="1471379"/>
                  <a:pt x="565335" y="1475766"/>
                  <a:pt x="547805" y="1480153"/>
                </a:cubicBezTo>
                <a:cubicBezTo>
                  <a:pt x="530276" y="1484540"/>
                  <a:pt x="512746" y="1497700"/>
                  <a:pt x="495216" y="1506473"/>
                </a:cubicBezTo>
                <a:cubicBezTo>
                  <a:pt x="490834" y="1510860"/>
                  <a:pt x="486451" y="1510860"/>
                  <a:pt x="486451" y="1515247"/>
                </a:cubicBezTo>
                <a:cubicBezTo>
                  <a:pt x="482069" y="1524020"/>
                  <a:pt x="477686" y="1528407"/>
                  <a:pt x="468921" y="1532794"/>
                </a:cubicBezTo>
                <a:cubicBezTo>
                  <a:pt x="460157" y="1537181"/>
                  <a:pt x="451392" y="1541567"/>
                  <a:pt x="442627" y="1545954"/>
                </a:cubicBezTo>
                <a:cubicBezTo>
                  <a:pt x="442627" y="1545954"/>
                  <a:pt x="438244" y="1550341"/>
                  <a:pt x="438244" y="1554728"/>
                </a:cubicBezTo>
                <a:cubicBezTo>
                  <a:pt x="433862" y="1550341"/>
                  <a:pt x="429479" y="1550341"/>
                  <a:pt x="425097" y="1550341"/>
                </a:cubicBezTo>
                <a:cubicBezTo>
                  <a:pt x="416332" y="1554728"/>
                  <a:pt x="407567" y="1563501"/>
                  <a:pt x="398802" y="1567888"/>
                </a:cubicBezTo>
                <a:cubicBezTo>
                  <a:pt x="394420" y="1581048"/>
                  <a:pt x="381273" y="1581048"/>
                  <a:pt x="372508" y="1589822"/>
                </a:cubicBezTo>
                <a:cubicBezTo>
                  <a:pt x="363743" y="1589822"/>
                  <a:pt x="354978" y="1594208"/>
                  <a:pt x="350596" y="1598595"/>
                </a:cubicBezTo>
                <a:cubicBezTo>
                  <a:pt x="346213" y="1602982"/>
                  <a:pt x="341831" y="1598595"/>
                  <a:pt x="337448" y="1598595"/>
                </a:cubicBezTo>
                <a:cubicBezTo>
                  <a:pt x="324301" y="1598595"/>
                  <a:pt x="315536" y="1602982"/>
                  <a:pt x="302389" y="1607369"/>
                </a:cubicBezTo>
                <a:cubicBezTo>
                  <a:pt x="302389" y="1607369"/>
                  <a:pt x="302389" y="1611755"/>
                  <a:pt x="298006" y="1611755"/>
                </a:cubicBezTo>
                <a:cubicBezTo>
                  <a:pt x="298006" y="1620529"/>
                  <a:pt x="298006" y="1620529"/>
                  <a:pt x="293624" y="1616142"/>
                </a:cubicBezTo>
                <a:cubicBezTo>
                  <a:pt x="289241" y="1611755"/>
                  <a:pt x="289241" y="1607369"/>
                  <a:pt x="284859" y="1598595"/>
                </a:cubicBezTo>
                <a:cubicBezTo>
                  <a:pt x="276094" y="1616142"/>
                  <a:pt x="262947" y="1624916"/>
                  <a:pt x="249800" y="1624916"/>
                </a:cubicBezTo>
                <a:cubicBezTo>
                  <a:pt x="236652" y="1624916"/>
                  <a:pt x="227887" y="1624916"/>
                  <a:pt x="219122" y="1638076"/>
                </a:cubicBezTo>
                <a:cubicBezTo>
                  <a:pt x="214740" y="1638076"/>
                  <a:pt x="210357" y="1642463"/>
                  <a:pt x="201593" y="1642463"/>
                </a:cubicBezTo>
                <a:cubicBezTo>
                  <a:pt x="197210" y="1642463"/>
                  <a:pt x="188445" y="1642463"/>
                  <a:pt x="179680" y="1642463"/>
                </a:cubicBezTo>
                <a:cubicBezTo>
                  <a:pt x="175298" y="1646849"/>
                  <a:pt x="175298" y="1646849"/>
                  <a:pt x="170916" y="1646849"/>
                </a:cubicBezTo>
                <a:cubicBezTo>
                  <a:pt x="166533" y="1646849"/>
                  <a:pt x="166533" y="1642463"/>
                  <a:pt x="162151" y="1642463"/>
                </a:cubicBezTo>
                <a:cubicBezTo>
                  <a:pt x="162151" y="1642463"/>
                  <a:pt x="162151" y="1638076"/>
                  <a:pt x="162151" y="1633689"/>
                </a:cubicBezTo>
                <a:cubicBezTo>
                  <a:pt x="170916" y="1624916"/>
                  <a:pt x="175298" y="1616142"/>
                  <a:pt x="188445" y="1616142"/>
                </a:cubicBezTo>
                <a:cubicBezTo>
                  <a:pt x="197210" y="1616142"/>
                  <a:pt x="201593" y="1616142"/>
                  <a:pt x="210357" y="1616142"/>
                </a:cubicBezTo>
                <a:cubicBezTo>
                  <a:pt x="227887" y="1611755"/>
                  <a:pt x="241035" y="1607369"/>
                  <a:pt x="254182" y="1594208"/>
                </a:cubicBezTo>
                <a:cubicBezTo>
                  <a:pt x="262947" y="1589822"/>
                  <a:pt x="271712" y="1581048"/>
                  <a:pt x="280476" y="1576661"/>
                </a:cubicBezTo>
                <a:cubicBezTo>
                  <a:pt x="289241" y="1572275"/>
                  <a:pt x="298006" y="1567888"/>
                  <a:pt x="311154" y="1572275"/>
                </a:cubicBezTo>
                <a:cubicBezTo>
                  <a:pt x="315536" y="1572275"/>
                  <a:pt x="319919" y="1572275"/>
                  <a:pt x="324301" y="1567888"/>
                </a:cubicBezTo>
                <a:cubicBezTo>
                  <a:pt x="328683" y="1559114"/>
                  <a:pt x="337448" y="1554728"/>
                  <a:pt x="346213" y="1550341"/>
                </a:cubicBezTo>
                <a:cubicBezTo>
                  <a:pt x="363743" y="1541567"/>
                  <a:pt x="376890" y="1532794"/>
                  <a:pt x="390038" y="1524020"/>
                </a:cubicBezTo>
                <a:cubicBezTo>
                  <a:pt x="403185" y="1519634"/>
                  <a:pt x="407567" y="1515247"/>
                  <a:pt x="416332" y="1510860"/>
                </a:cubicBezTo>
                <a:cubicBezTo>
                  <a:pt x="447009" y="1497700"/>
                  <a:pt x="464539" y="1471379"/>
                  <a:pt x="477686" y="1445059"/>
                </a:cubicBezTo>
                <a:cubicBezTo>
                  <a:pt x="482069" y="1436285"/>
                  <a:pt x="490834" y="1423125"/>
                  <a:pt x="499599" y="1418738"/>
                </a:cubicBezTo>
                <a:cubicBezTo>
                  <a:pt x="503981" y="1414351"/>
                  <a:pt x="503981" y="1414351"/>
                  <a:pt x="499599" y="1409965"/>
                </a:cubicBezTo>
                <a:cubicBezTo>
                  <a:pt x="499599" y="1409965"/>
                  <a:pt x="499599" y="1409965"/>
                  <a:pt x="495216" y="1409965"/>
                </a:cubicBezTo>
                <a:cubicBezTo>
                  <a:pt x="490834" y="1409965"/>
                  <a:pt x="490834" y="1409965"/>
                  <a:pt x="486451" y="1409965"/>
                </a:cubicBezTo>
                <a:cubicBezTo>
                  <a:pt x="482069" y="1414351"/>
                  <a:pt x="477686" y="1409965"/>
                  <a:pt x="473304" y="1409965"/>
                </a:cubicBezTo>
                <a:cubicBezTo>
                  <a:pt x="464539" y="1405578"/>
                  <a:pt x="464539" y="1405578"/>
                  <a:pt x="455774" y="1414351"/>
                </a:cubicBezTo>
                <a:cubicBezTo>
                  <a:pt x="451392" y="1418738"/>
                  <a:pt x="447009" y="1418738"/>
                  <a:pt x="447009" y="1414351"/>
                </a:cubicBezTo>
                <a:cubicBezTo>
                  <a:pt x="442627" y="1401191"/>
                  <a:pt x="429479" y="1392418"/>
                  <a:pt x="420715" y="1383644"/>
                </a:cubicBezTo>
                <a:cubicBezTo>
                  <a:pt x="420715" y="1383644"/>
                  <a:pt x="416332" y="1383644"/>
                  <a:pt x="416332" y="1383644"/>
                </a:cubicBezTo>
                <a:cubicBezTo>
                  <a:pt x="407567" y="1401191"/>
                  <a:pt x="398802" y="1396804"/>
                  <a:pt x="385655" y="1392418"/>
                </a:cubicBezTo>
                <a:cubicBezTo>
                  <a:pt x="381273" y="1392418"/>
                  <a:pt x="381273" y="1388031"/>
                  <a:pt x="385655" y="1383644"/>
                </a:cubicBezTo>
                <a:cubicBezTo>
                  <a:pt x="385655" y="1379257"/>
                  <a:pt x="390038" y="1379257"/>
                  <a:pt x="390038" y="1374871"/>
                </a:cubicBezTo>
                <a:cubicBezTo>
                  <a:pt x="394420" y="1370484"/>
                  <a:pt x="394420" y="1366097"/>
                  <a:pt x="390038" y="1361710"/>
                </a:cubicBezTo>
                <a:cubicBezTo>
                  <a:pt x="390038" y="1352937"/>
                  <a:pt x="390038" y="1348550"/>
                  <a:pt x="394420" y="1344163"/>
                </a:cubicBezTo>
                <a:cubicBezTo>
                  <a:pt x="398802" y="1335390"/>
                  <a:pt x="407567" y="1331003"/>
                  <a:pt x="407567" y="1317843"/>
                </a:cubicBezTo>
                <a:cubicBezTo>
                  <a:pt x="407567" y="1313456"/>
                  <a:pt x="407567" y="1309069"/>
                  <a:pt x="407567" y="1300296"/>
                </a:cubicBezTo>
                <a:cubicBezTo>
                  <a:pt x="398802" y="1300296"/>
                  <a:pt x="390038" y="1304683"/>
                  <a:pt x="381273" y="1304683"/>
                </a:cubicBezTo>
                <a:cubicBezTo>
                  <a:pt x="372508" y="1304683"/>
                  <a:pt x="368125" y="1304683"/>
                  <a:pt x="363743" y="1304683"/>
                </a:cubicBezTo>
                <a:cubicBezTo>
                  <a:pt x="359360" y="1300296"/>
                  <a:pt x="354978" y="1300296"/>
                  <a:pt x="354978" y="1291522"/>
                </a:cubicBezTo>
                <a:cubicBezTo>
                  <a:pt x="350596" y="1282749"/>
                  <a:pt x="350596" y="1273975"/>
                  <a:pt x="346213" y="1265202"/>
                </a:cubicBezTo>
                <a:cubicBezTo>
                  <a:pt x="341831" y="1252042"/>
                  <a:pt x="341831" y="1238881"/>
                  <a:pt x="354978" y="1230108"/>
                </a:cubicBezTo>
                <a:cubicBezTo>
                  <a:pt x="359360" y="1221334"/>
                  <a:pt x="359360" y="1216948"/>
                  <a:pt x="359360" y="1212561"/>
                </a:cubicBezTo>
                <a:cubicBezTo>
                  <a:pt x="354978" y="1203787"/>
                  <a:pt x="354978" y="1199401"/>
                  <a:pt x="354978" y="1190627"/>
                </a:cubicBezTo>
                <a:cubicBezTo>
                  <a:pt x="350596" y="1177467"/>
                  <a:pt x="354978" y="1159920"/>
                  <a:pt x="368125" y="1151146"/>
                </a:cubicBezTo>
                <a:cubicBezTo>
                  <a:pt x="390038" y="1137986"/>
                  <a:pt x="403185" y="1116052"/>
                  <a:pt x="425097" y="1102892"/>
                </a:cubicBezTo>
                <a:cubicBezTo>
                  <a:pt x="429479" y="1102892"/>
                  <a:pt x="429479" y="1098505"/>
                  <a:pt x="429479" y="1098505"/>
                </a:cubicBezTo>
                <a:cubicBezTo>
                  <a:pt x="433862" y="1080958"/>
                  <a:pt x="451392" y="1072185"/>
                  <a:pt x="464539" y="1063411"/>
                </a:cubicBezTo>
                <a:cubicBezTo>
                  <a:pt x="473304" y="1059024"/>
                  <a:pt x="482069" y="1059024"/>
                  <a:pt x="486451" y="1072185"/>
                </a:cubicBezTo>
                <a:cubicBezTo>
                  <a:pt x="490834" y="1072185"/>
                  <a:pt x="490834" y="1076571"/>
                  <a:pt x="490834" y="1076571"/>
                </a:cubicBezTo>
                <a:cubicBezTo>
                  <a:pt x="495216" y="1076571"/>
                  <a:pt x="495216" y="1080958"/>
                  <a:pt x="499599" y="1080958"/>
                </a:cubicBezTo>
                <a:cubicBezTo>
                  <a:pt x="512746" y="1076571"/>
                  <a:pt x="525893" y="1067798"/>
                  <a:pt x="530276" y="1054638"/>
                </a:cubicBezTo>
                <a:cubicBezTo>
                  <a:pt x="530276" y="1050251"/>
                  <a:pt x="530276" y="1045864"/>
                  <a:pt x="534658" y="1045864"/>
                </a:cubicBezTo>
                <a:cubicBezTo>
                  <a:pt x="539041" y="1045864"/>
                  <a:pt x="539041" y="1050251"/>
                  <a:pt x="543423" y="1054638"/>
                </a:cubicBezTo>
                <a:cubicBezTo>
                  <a:pt x="547805" y="1059024"/>
                  <a:pt x="552188" y="1059024"/>
                  <a:pt x="556570" y="1063411"/>
                </a:cubicBezTo>
                <a:cubicBezTo>
                  <a:pt x="556570" y="1063411"/>
                  <a:pt x="560953" y="1063411"/>
                  <a:pt x="560953" y="1063411"/>
                </a:cubicBezTo>
                <a:cubicBezTo>
                  <a:pt x="574100" y="1063411"/>
                  <a:pt x="596012" y="1050251"/>
                  <a:pt x="596012" y="1041477"/>
                </a:cubicBezTo>
                <a:cubicBezTo>
                  <a:pt x="600395" y="1028317"/>
                  <a:pt x="604777" y="1019544"/>
                  <a:pt x="609160" y="1006383"/>
                </a:cubicBezTo>
                <a:cubicBezTo>
                  <a:pt x="609160" y="1006383"/>
                  <a:pt x="609160" y="1001997"/>
                  <a:pt x="609160" y="997610"/>
                </a:cubicBezTo>
                <a:cubicBezTo>
                  <a:pt x="604777" y="988836"/>
                  <a:pt x="613542" y="984450"/>
                  <a:pt x="617924" y="984450"/>
                </a:cubicBezTo>
                <a:cubicBezTo>
                  <a:pt x="622307" y="984450"/>
                  <a:pt x="622307" y="980063"/>
                  <a:pt x="626689" y="980063"/>
                </a:cubicBezTo>
                <a:cubicBezTo>
                  <a:pt x="626689" y="980063"/>
                  <a:pt x="626689" y="975676"/>
                  <a:pt x="626689" y="975676"/>
                </a:cubicBezTo>
                <a:cubicBezTo>
                  <a:pt x="626689" y="975676"/>
                  <a:pt x="622307" y="975676"/>
                  <a:pt x="622307" y="975676"/>
                </a:cubicBezTo>
                <a:cubicBezTo>
                  <a:pt x="617924" y="971289"/>
                  <a:pt x="613542" y="971289"/>
                  <a:pt x="613542" y="971289"/>
                </a:cubicBezTo>
                <a:cubicBezTo>
                  <a:pt x="600395" y="975676"/>
                  <a:pt x="587248" y="984450"/>
                  <a:pt x="574100" y="988836"/>
                </a:cubicBezTo>
                <a:cubicBezTo>
                  <a:pt x="565335" y="993223"/>
                  <a:pt x="556570" y="993223"/>
                  <a:pt x="552188" y="988836"/>
                </a:cubicBezTo>
                <a:cubicBezTo>
                  <a:pt x="539041" y="975676"/>
                  <a:pt x="525893" y="975676"/>
                  <a:pt x="512746" y="980063"/>
                </a:cubicBezTo>
                <a:cubicBezTo>
                  <a:pt x="495216" y="980063"/>
                  <a:pt x="482069" y="971289"/>
                  <a:pt x="473304" y="958129"/>
                </a:cubicBezTo>
                <a:cubicBezTo>
                  <a:pt x="473304" y="953742"/>
                  <a:pt x="473304" y="949356"/>
                  <a:pt x="473304" y="944969"/>
                </a:cubicBezTo>
                <a:cubicBezTo>
                  <a:pt x="477686" y="931809"/>
                  <a:pt x="482069" y="918648"/>
                  <a:pt x="486451" y="905488"/>
                </a:cubicBezTo>
                <a:cubicBezTo>
                  <a:pt x="486451" y="905488"/>
                  <a:pt x="490834" y="905488"/>
                  <a:pt x="490834" y="905488"/>
                </a:cubicBezTo>
                <a:cubicBezTo>
                  <a:pt x="499599" y="901101"/>
                  <a:pt x="499599" y="901101"/>
                  <a:pt x="495216" y="896715"/>
                </a:cubicBezTo>
                <a:cubicBezTo>
                  <a:pt x="490834" y="887941"/>
                  <a:pt x="486451" y="879168"/>
                  <a:pt x="477686" y="870394"/>
                </a:cubicBezTo>
                <a:cubicBezTo>
                  <a:pt x="477686" y="866007"/>
                  <a:pt x="477686" y="857234"/>
                  <a:pt x="482069" y="857234"/>
                </a:cubicBezTo>
                <a:cubicBezTo>
                  <a:pt x="499599" y="848460"/>
                  <a:pt x="512746" y="835300"/>
                  <a:pt x="534658" y="835300"/>
                </a:cubicBezTo>
                <a:cubicBezTo>
                  <a:pt x="539041" y="835300"/>
                  <a:pt x="543423" y="830913"/>
                  <a:pt x="552188" y="830913"/>
                </a:cubicBezTo>
                <a:cubicBezTo>
                  <a:pt x="560953" y="830913"/>
                  <a:pt x="565335" y="830913"/>
                  <a:pt x="569718" y="826527"/>
                </a:cubicBezTo>
                <a:cubicBezTo>
                  <a:pt x="574100" y="822140"/>
                  <a:pt x="582865" y="817753"/>
                  <a:pt x="587248" y="817753"/>
                </a:cubicBezTo>
                <a:cubicBezTo>
                  <a:pt x="596012" y="817753"/>
                  <a:pt x="609160" y="817753"/>
                  <a:pt x="617924" y="817753"/>
                </a:cubicBezTo>
                <a:cubicBezTo>
                  <a:pt x="626689" y="817753"/>
                  <a:pt x="635454" y="826527"/>
                  <a:pt x="631072" y="835300"/>
                </a:cubicBezTo>
                <a:cubicBezTo>
                  <a:pt x="626689" y="839687"/>
                  <a:pt x="622307" y="844073"/>
                  <a:pt x="622307" y="848460"/>
                </a:cubicBezTo>
                <a:cubicBezTo>
                  <a:pt x="617924" y="852847"/>
                  <a:pt x="617924" y="857234"/>
                  <a:pt x="626689" y="861621"/>
                </a:cubicBezTo>
                <a:cubicBezTo>
                  <a:pt x="631072" y="866007"/>
                  <a:pt x="639837" y="870394"/>
                  <a:pt x="648602" y="874781"/>
                </a:cubicBezTo>
                <a:cubicBezTo>
                  <a:pt x="657367" y="879168"/>
                  <a:pt x="661749" y="879168"/>
                  <a:pt x="670514" y="874781"/>
                </a:cubicBezTo>
                <a:cubicBezTo>
                  <a:pt x="674896" y="866007"/>
                  <a:pt x="683661" y="866007"/>
                  <a:pt x="692426" y="866007"/>
                </a:cubicBezTo>
                <a:cubicBezTo>
                  <a:pt x="696808" y="866007"/>
                  <a:pt x="696808" y="857234"/>
                  <a:pt x="696808" y="852847"/>
                </a:cubicBezTo>
                <a:cubicBezTo>
                  <a:pt x="696808" y="852847"/>
                  <a:pt x="692426" y="852847"/>
                  <a:pt x="688044" y="852847"/>
                </a:cubicBezTo>
                <a:cubicBezTo>
                  <a:pt x="688044" y="852847"/>
                  <a:pt x="683661" y="848460"/>
                  <a:pt x="683661" y="848460"/>
                </a:cubicBezTo>
                <a:cubicBezTo>
                  <a:pt x="683661" y="839687"/>
                  <a:pt x="683661" y="826527"/>
                  <a:pt x="683661" y="817753"/>
                </a:cubicBezTo>
                <a:cubicBezTo>
                  <a:pt x="683661" y="813366"/>
                  <a:pt x="688044" y="813366"/>
                  <a:pt x="692426" y="813366"/>
                </a:cubicBezTo>
                <a:cubicBezTo>
                  <a:pt x="696808" y="813366"/>
                  <a:pt x="696808" y="813366"/>
                  <a:pt x="696808" y="808980"/>
                </a:cubicBezTo>
                <a:cubicBezTo>
                  <a:pt x="696808" y="808980"/>
                  <a:pt x="696808" y="804593"/>
                  <a:pt x="696808" y="804593"/>
                </a:cubicBezTo>
                <a:cubicBezTo>
                  <a:pt x="688044" y="800206"/>
                  <a:pt x="683661" y="795819"/>
                  <a:pt x="674896" y="791432"/>
                </a:cubicBezTo>
                <a:cubicBezTo>
                  <a:pt x="670514" y="791432"/>
                  <a:pt x="666132" y="782659"/>
                  <a:pt x="670514" y="778272"/>
                </a:cubicBezTo>
                <a:cubicBezTo>
                  <a:pt x="683661" y="751952"/>
                  <a:pt x="679279" y="730018"/>
                  <a:pt x="670514" y="708084"/>
                </a:cubicBezTo>
                <a:cubicBezTo>
                  <a:pt x="670514" y="699311"/>
                  <a:pt x="666132" y="690537"/>
                  <a:pt x="666132" y="681764"/>
                </a:cubicBezTo>
                <a:cubicBezTo>
                  <a:pt x="657367" y="668603"/>
                  <a:pt x="661749" y="659830"/>
                  <a:pt x="670514" y="651056"/>
                </a:cubicBezTo>
                <a:cubicBezTo>
                  <a:pt x="679279" y="642283"/>
                  <a:pt x="683661" y="637896"/>
                  <a:pt x="688044" y="629123"/>
                </a:cubicBezTo>
                <a:cubicBezTo>
                  <a:pt x="696808" y="620349"/>
                  <a:pt x="705573" y="615962"/>
                  <a:pt x="714338" y="620349"/>
                </a:cubicBezTo>
                <a:cubicBezTo>
                  <a:pt x="718721" y="620349"/>
                  <a:pt x="718721" y="624736"/>
                  <a:pt x="718721" y="624736"/>
                </a:cubicBezTo>
                <a:cubicBezTo>
                  <a:pt x="749398" y="637896"/>
                  <a:pt x="775692" y="624736"/>
                  <a:pt x="797605" y="611576"/>
                </a:cubicBezTo>
                <a:cubicBezTo>
                  <a:pt x="801987" y="611576"/>
                  <a:pt x="806370" y="607189"/>
                  <a:pt x="806370" y="607189"/>
                </a:cubicBezTo>
                <a:cubicBezTo>
                  <a:pt x="828282" y="585255"/>
                  <a:pt x="850194" y="572095"/>
                  <a:pt x="872106" y="558935"/>
                </a:cubicBezTo>
                <a:cubicBezTo>
                  <a:pt x="885253" y="550161"/>
                  <a:pt x="898401" y="545774"/>
                  <a:pt x="911548" y="550161"/>
                </a:cubicBezTo>
                <a:cubicBezTo>
                  <a:pt x="924695" y="554548"/>
                  <a:pt x="933460" y="550161"/>
                  <a:pt x="942225" y="550161"/>
                </a:cubicBezTo>
                <a:cubicBezTo>
                  <a:pt x="946608" y="545774"/>
                  <a:pt x="950990" y="545774"/>
                  <a:pt x="950990" y="541388"/>
                </a:cubicBezTo>
                <a:cubicBezTo>
                  <a:pt x="955373" y="537001"/>
                  <a:pt x="955373" y="532614"/>
                  <a:pt x="959755" y="532614"/>
                </a:cubicBezTo>
                <a:cubicBezTo>
                  <a:pt x="968520" y="523841"/>
                  <a:pt x="977285" y="519454"/>
                  <a:pt x="990432" y="519454"/>
                </a:cubicBezTo>
                <a:cubicBezTo>
                  <a:pt x="994815" y="523841"/>
                  <a:pt x="1003580" y="523841"/>
                  <a:pt x="1012344" y="528227"/>
                </a:cubicBezTo>
                <a:cubicBezTo>
                  <a:pt x="1025492" y="532614"/>
                  <a:pt x="1034256" y="532614"/>
                  <a:pt x="1047404" y="523841"/>
                </a:cubicBezTo>
                <a:cubicBezTo>
                  <a:pt x="1056169" y="515067"/>
                  <a:pt x="1064934" y="515067"/>
                  <a:pt x="1073699" y="510680"/>
                </a:cubicBezTo>
                <a:close/>
                <a:moveTo>
                  <a:pt x="4487621" y="506293"/>
                </a:moveTo>
                <a:cubicBezTo>
                  <a:pt x="4487621" y="510680"/>
                  <a:pt x="4487621" y="510680"/>
                  <a:pt x="4487621" y="510680"/>
                </a:cubicBezTo>
                <a:cubicBezTo>
                  <a:pt x="4487621" y="510680"/>
                  <a:pt x="4492004" y="515067"/>
                  <a:pt x="4492004" y="515067"/>
                </a:cubicBezTo>
                <a:cubicBezTo>
                  <a:pt x="4496386" y="515067"/>
                  <a:pt x="4496386" y="510680"/>
                  <a:pt x="4496386" y="510680"/>
                </a:cubicBezTo>
                <a:cubicBezTo>
                  <a:pt x="4496386" y="506293"/>
                  <a:pt x="4492004" y="506293"/>
                  <a:pt x="4492004" y="506293"/>
                </a:cubicBezTo>
                <a:cubicBezTo>
                  <a:pt x="4492004" y="506293"/>
                  <a:pt x="4487621" y="506293"/>
                  <a:pt x="4487621" y="506293"/>
                </a:cubicBezTo>
                <a:close/>
                <a:moveTo>
                  <a:pt x="3253963" y="504648"/>
                </a:moveTo>
                <a:cubicBezTo>
                  <a:pt x="3252868" y="504100"/>
                  <a:pt x="3251772" y="504100"/>
                  <a:pt x="3251772" y="506293"/>
                </a:cubicBezTo>
                <a:cubicBezTo>
                  <a:pt x="3251772" y="506293"/>
                  <a:pt x="3256154" y="506293"/>
                  <a:pt x="3256154" y="506293"/>
                </a:cubicBezTo>
                <a:cubicBezTo>
                  <a:pt x="3256154" y="506293"/>
                  <a:pt x="3255059" y="505197"/>
                  <a:pt x="3253963" y="504648"/>
                </a:cubicBezTo>
                <a:close/>
                <a:moveTo>
                  <a:pt x="2677672" y="497520"/>
                </a:moveTo>
                <a:cubicBezTo>
                  <a:pt x="2677672" y="497520"/>
                  <a:pt x="2677672" y="497520"/>
                  <a:pt x="2682055" y="497520"/>
                </a:cubicBezTo>
                <a:lnTo>
                  <a:pt x="2682055" y="501907"/>
                </a:lnTo>
                <a:cubicBezTo>
                  <a:pt x="2682055" y="501907"/>
                  <a:pt x="2682055" y="501907"/>
                  <a:pt x="2677672" y="497520"/>
                </a:cubicBezTo>
                <a:close/>
                <a:moveTo>
                  <a:pt x="2774086" y="494778"/>
                </a:moveTo>
                <a:cubicBezTo>
                  <a:pt x="2778468" y="494230"/>
                  <a:pt x="2782851" y="495327"/>
                  <a:pt x="2787233" y="497520"/>
                </a:cubicBezTo>
                <a:cubicBezTo>
                  <a:pt x="2800381" y="501907"/>
                  <a:pt x="2809146" y="510680"/>
                  <a:pt x="2817911" y="519454"/>
                </a:cubicBezTo>
                <a:cubicBezTo>
                  <a:pt x="2822293" y="519454"/>
                  <a:pt x="2822293" y="523841"/>
                  <a:pt x="2822293" y="528227"/>
                </a:cubicBezTo>
                <a:cubicBezTo>
                  <a:pt x="2826675" y="532614"/>
                  <a:pt x="2826675" y="541388"/>
                  <a:pt x="2826675" y="545774"/>
                </a:cubicBezTo>
                <a:cubicBezTo>
                  <a:pt x="2831058" y="550161"/>
                  <a:pt x="2835440" y="550161"/>
                  <a:pt x="2839823" y="554548"/>
                </a:cubicBezTo>
                <a:cubicBezTo>
                  <a:pt x="2844205" y="554548"/>
                  <a:pt x="2852970" y="554548"/>
                  <a:pt x="2857352" y="554548"/>
                </a:cubicBezTo>
                <a:cubicBezTo>
                  <a:pt x="2866117" y="554548"/>
                  <a:pt x="2874882" y="563321"/>
                  <a:pt x="2870500" y="567708"/>
                </a:cubicBezTo>
                <a:cubicBezTo>
                  <a:pt x="2870500" y="580868"/>
                  <a:pt x="2874882" y="585255"/>
                  <a:pt x="2879265" y="594029"/>
                </a:cubicBezTo>
                <a:cubicBezTo>
                  <a:pt x="2883647" y="594029"/>
                  <a:pt x="2883647" y="598415"/>
                  <a:pt x="2883647" y="598415"/>
                </a:cubicBezTo>
                <a:cubicBezTo>
                  <a:pt x="2888030" y="602802"/>
                  <a:pt x="2883647" y="607189"/>
                  <a:pt x="2879265" y="607189"/>
                </a:cubicBezTo>
                <a:cubicBezTo>
                  <a:pt x="2874882" y="611576"/>
                  <a:pt x="2866117" y="607189"/>
                  <a:pt x="2857352" y="607189"/>
                </a:cubicBezTo>
                <a:cubicBezTo>
                  <a:pt x="2852970" y="611576"/>
                  <a:pt x="2852970" y="615962"/>
                  <a:pt x="2848587" y="615962"/>
                </a:cubicBezTo>
                <a:cubicBezTo>
                  <a:pt x="2844205" y="620349"/>
                  <a:pt x="2844205" y="620349"/>
                  <a:pt x="2848587" y="620349"/>
                </a:cubicBezTo>
                <a:cubicBezTo>
                  <a:pt x="2852970" y="624736"/>
                  <a:pt x="2857352" y="624736"/>
                  <a:pt x="2861735" y="633509"/>
                </a:cubicBezTo>
                <a:cubicBezTo>
                  <a:pt x="2866117" y="651056"/>
                  <a:pt x="2879265" y="655443"/>
                  <a:pt x="2892412" y="664217"/>
                </a:cubicBezTo>
                <a:cubicBezTo>
                  <a:pt x="2896795" y="664217"/>
                  <a:pt x="2905559" y="664217"/>
                  <a:pt x="2905559" y="668603"/>
                </a:cubicBezTo>
                <a:cubicBezTo>
                  <a:pt x="2914324" y="681764"/>
                  <a:pt x="2923089" y="677377"/>
                  <a:pt x="2931854" y="677377"/>
                </a:cubicBezTo>
                <a:cubicBezTo>
                  <a:pt x="2949384" y="672990"/>
                  <a:pt x="2966914" y="672990"/>
                  <a:pt x="2980061" y="668603"/>
                </a:cubicBezTo>
                <a:cubicBezTo>
                  <a:pt x="2984443" y="668603"/>
                  <a:pt x="2988826" y="668603"/>
                  <a:pt x="2993208" y="672990"/>
                </a:cubicBezTo>
                <a:cubicBezTo>
                  <a:pt x="3001973" y="677377"/>
                  <a:pt x="3015120" y="677377"/>
                  <a:pt x="3023885" y="677377"/>
                </a:cubicBezTo>
                <a:cubicBezTo>
                  <a:pt x="3032650" y="677377"/>
                  <a:pt x="3041415" y="681764"/>
                  <a:pt x="3045798" y="686150"/>
                </a:cubicBezTo>
                <a:cubicBezTo>
                  <a:pt x="3045798" y="690537"/>
                  <a:pt x="3050180" y="694924"/>
                  <a:pt x="3054562" y="699311"/>
                </a:cubicBezTo>
                <a:cubicBezTo>
                  <a:pt x="3067710" y="708084"/>
                  <a:pt x="3072092" y="721244"/>
                  <a:pt x="3058945" y="738791"/>
                </a:cubicBezTo>
                <a:cubicBezTo>
                  <a:pt x="3058945" y="743178"/>
                  <a:pt x="3054562" y="747565"/>
                  <a:pt x="3054562" y="751952"/>
                </a:cubicBezTo>
                <a:cubicBezTo>
                  <a:pt x="3054562" y="756338"/>
                  <a:pt x="3054562" y="760725"/>
                  <a:pt x="3050180" y="765112"/>
                </a:cubicBezTo>
                <a:cubicBezTo>
                  <a:pt x="3041415" y="769499"/>
                  <a:pt x="3032650" y="773885"/>
                  <a:pt x="3028268" y="778272"/>
                </a:cubicBezTo>
                <a:cubicBezTo>
                  <a:pt x="3023885" y="782659"/>
                  <a:pt x="3019503" y="782659"/>
                  <a:pt x="3019503" y="782659"/>
                </a:cubicBezTo>
                <a:cubicBezTo>
                  <a:pt x="3010738" y="787046"/>
                  <a:pt x="3001973" y="787046"/>
                  <a:pt x="2993208" y="787046"/>
                </a:cubicBezTo>
                <a:cubicBezTo>
                  <a:pt x="2984443" y="787046"/>
                  <a:pt x="2975678" y="787046"/>
                  <a:pt x="2966914" y="778272"/>
                </a:cubicBezTo>
                <a:cubicBezTo>
                  <a:pt x="2962531" y="778272"/>
                  <a:pt x="2958149" y="773885"/>
                  <a:pt x="2953766" y="773885"/>
                </a:cubicBezTo>
                <a:cubicBezTo>
                  <a:pt x="2927472" y="773885"/>
                  <a:pt x="2905559" y="760725"/>
                  <a:pt x="2879265" y="760725"/>
                </a:cubicBezTo>
                <a:cubicBezTo>
                  <a:pt x="2866117" y="760725"/>
                  <a:pt x="2857352" y="756338"/>
                  <a:pt x="2844205" y="751952"/>
                </a:cubicBezTo>
                <a:cubicBezTo>
                  <a:pt x="2839823" y="751952"/>
                  <a:pt x="2835440" y="747565"/>
                  <a:pt x="2831058" y="743178"/>
                </a:cubicBezTo>
                <a:cubicBezTo>
                  <a:pt x="2831058" y="738791"/>
                  <a:pt x="2835440" y="738791"/>
                  <a:pt x="2835440" y="734405"/>
                </a:cubicBezTo>
                <a:cubicBezTo>
                  <a:pt x="2835440" y="730018"/>
                  <a:pt x="2835440" y="730018"/>
                  <a:pt x="2831058" y="730018"/>
                </a:cubicBezTo>
                <a:cubicBezTo>
                  <a:pt x="2826675" y="730018"/>
                  <a:pt x="2826675" y="730018"/>
                  <a:pt x="2822293" y="730018"/>
                </a:cubicBezTo>
                <a:cubicBezTo>
                  <a:pt x="2813528" y="738791"/>
                  <a:pt x="2804763" y="738791"/>
                  <a:pt x="2795998" y="730018"/>
                </a:cubicBezTo>
                <a:cubicBezTo>
                  <a:pt x="2795998" y="730018"/>
                  <a:pt x="2791616" y="725631"/>
                  <a:pt x="2791616" y="725631"/>
                </a:cubicBezTo>
                <a:cubicBezTo>
                  <a:pt x="2787233" y="716858"/>
                  <a:pt x="2769703" y="716858"/>
                  <a:pt x="2769703" y="708084"/>
                </a:cubicBezTo>
                <a:cubicBezTo>
                  <a:pt x="2769703" y="690537"/>
                  <a:pt x="2769703" y="668603"/>
                  <a:pt x="2782851" y="655443"/>
                </a:cubicBezTo>
                <a:cubicBezTo>
                  <a:pt x="2787233" y="651056"/>
                  <a:pt x="2791616" y="642283"/>
                  <a:pt x="2795998" y="637896"/>
                </a:cubicBezTo>
                <a:cubicBezTo>
                  <a:pt x="2804763" y="633509"/>
                  <a:pt x="2809146" y="624736"/>
                  <a:pt x="2809146" y="615962"/>
                </a:cubicBezTo>
                <a:cubicBezTo>
                  <a:pt x="2809146" y="607189"/>
                  <a:pt x="2809146" y="598415"/>
                  <a:pt x="2809146" y="594029"/>
                </a:cubicBezTo>
                <a:cubicBezTo>
                  <a:pt x="2809146" y="585255"/>
                  <a:pt x="2809146" y="585255"/>
                  <a:pt x="2795998" y="580868"/>
                </a:cubicBezTo>
                <a:cubicBezTo>
                  <a:pt x="2787233" y="576482"/>
                  <a:pt x="2778468" y="572095"/>
                  <a:pt x="2765321" y="567708"/>
                </a:cubicBezTo>
                <a:cubicBezTo>
                  <a:pt x="2765321" y="567708"/>
                  <a:pt x="2760939" y="563321"/>
                  <a:pt x="2760939" y="563321"/>
                </a:cubicBezTo>
                <a:cubicBezTo>
                  <a:pt x="2760939" y="545774"/>
                  <a:pt x="2756556" y="532614"/>
                  <a:pt x="2752174" y="515067"/>
                </a:cubicBezTo>
                <a:cubicBezTo>
                  <a:pt x="2752174" y="510680"/>
                  <a:pt x="2756556" y="501907"/>
                  <a:pt x="2760939" y="501907"/>
                </a:cubicBezTo>
                <a:cubicBezTo>
                  <a:pt x="2765321" y="497520"/>
                  <a:pt x="2769704" y="495327"/>
                  <a:pt x="2774086" y="494778"/>
                </a:cubicBezTo>
                <a:close/>
                <a:moveTo>
                  <a:pt x="6937406" y="493133"/>
                </a:moveTo>
                <a:cubicBezTo>
                  <a:pt x="6941788" y="493133"/>
                  <a:pt x="6941788" y="497520"/>
                  <a:pt x="6941788" y="497520"/>
                </a:cubicBezTo>
                <a:cubicBezTo>
                  <a:pt x="6941788" y="506293"/>
                  <a:pt x="6933023" y="515067"/>
                  <a:pt x="6924259" y="515067"/>
                </a:cubicBezTo>
                <a:cubicBezTo>
                  <a:pt x="6919876" y="515067"/>
                  <a:pt x="6919876" y="510680"/>
                  <a:pt x="6919876" y="510680"/>
                </a:cubicBezTo>
                <a:cubicBezTo>
                  <a:pt x="6919876" y="506293"/>
                  <a:pt x="6919876" y="501907"/>
                  <a:pt x="6919876" y="501907"/>
                </a:cubicBezTo>
                <a:cubicBezTo>
                  <a:pt x="6924259" y="497520"/>
                  <a:pt x="6933023" y="493133"/>
                  <a:pt x="6937406" y="493133"/>
                </a:cubicBezTo>
                <a:close/>
                <a:moveTo>
                  <a:pt x="2909942" y="488747"/>
                </a:moveTo>
                <a:cubicBezTo>
                  <a:pt x="2918707" y="488747"/>
                  <a:pt x="2927472" y="497520"/>
                  <a:pt x="2927472" y="506293"/>
                </a:cubicBezTo>
                <a:cubicBezTo>
                  <a:pt x="2923089" y="515067"/>
                  <a:pt x="2923089" y="519454"/>
                  <a:pt x="2914324" y="519454"/>
                </a:cubicBezTo>
                <a:cubicBezTo>
                  <a:pt x="2909942" y="523841"/>
                  <a:pt x="2901177" y="523841"/>
                  <a:pt x="2896795" y="519454"/>
                </a:cubicBezTo>
                <a:cubicBezTo>
                  <a:pt x="2896795" y="506293"/>
                  <a:pt x="2896795" y="501907"/>
                  <a:pt x="2901177" y="493133"/>
                </a:cubicBezTo>
                <a:cubicBezTo>
                  <a:pt x="2905559" y="493133"/>
                  <a:pt x="2905559" y="488747"/>
                  <a:pt x="2909942" y="488747"/>
                </a:cubicBezTo>
                <a:close/>
                <a:moveTo>
                  <a:pt x="2660143" y="484360"/>
                </a:moveTo>
                <a:cubicBezTo>
                  <a:pt x="2664525" y="484360"/>
                  <a:pt x="2664525" y="488747"/>
                  <a:pt x="2664525" y="488747"/>
                </a:cubicBezTo>
                <a:cubicBezTo>
                  <a:pt x="2664525" y="488747"/>
                  <a:pt x="2664525" y="488747"/>
                  <a:pt x="2664525" y="493133"/>
                </a:cubicBezTo>
                <a:cubicBezTo>
                  <a:pt x="2660143" y="493133"/>
                  <a:pt x="2655760" y="497520"/>
                  <a:pt x="2651378" y="501907"/>
                </a:cubicBezTo>
                <a:cubicBezTo>
                  <a:pt x="2646995" y="497520"/>
                  <a:pt x="2642613" y="497520"/>
                  <a:pt x="2642613" y="493133"/>
                </a:cubicBezTo>
                <a:cubicBezTo>
                  <a:pt x="2638230" y="493133"/>
                  <a:pt x="2638230" y="488747"/>
                  <a:pt x="2642613" y="488747"/>
                </a:cubicBezTo>
                <a:cubicBezTo>
                  <a:pt x="2646995" y="484360"/>
                  <a:pt x="2655760" y="484360"/>
                  <a:pt x="2660143" y="484360"/>
                </a:cubicBezTo>
                <a:close/>
                <a:moveTo>
                  <a:pt x="5313163" y="478876"/>
                </a:moveTo>
                <a:cubicBezTo>
                  <a:pt x="5314807" y="479973"/>
                  <a:pt x="5315902" y="482166"/>
                  <a:pt x="5315902" y="484360"/>
                </a:cubicBezTo>
                <a:cubicBezTo>
                  <a:pt x="5315902" y="484360"/>
                  <a:pt x="5320285" y="488747"/>
                  <a:pt x="5320285" y="488747"/>
                </a:cubicBezTo>
                <a:cubicBezTo>
                  <a:pt x="5324667" y="497520"/>
                  <a:pt x="5324667" y="497520"/>
                  <a:pt x="5329050" y="493133"/>
                </a:cubicBezTo>
                <a:cubicBezTo>
                  <a:pt x="5333433" y="488747"/>
                  <a:pt x="5337815" y="484360"/>
                  <a:pt x="5346579" y="488747"/>
                </a:cubicBezTo>
                <a:cubicBezTo>
                  <a:pt x="5359727" y="493133"/>
                  <a:pt x="5372874" y="497520"/>
                  <a:pt x="5386021" y="501907"/>
                </a:cubicBezTo>
                <a:cubicBezTo>
                  <a:pt x="5394786" y="501907"/>
                  <a:pt x="5399169" y="506293"/>
                  <a:pt x="5407934" y="510680"/>
                </a:cubicBezTo>
                <a:cubicBezTo>
                  <a:pt x="5407934" y="523841"/>
                  <a:pt x="5407934" y="537001"/>
                  <a:pt x="5394786" y="545774"/>
                </a:cubicBezTo>
                <a:cubicBezTo>
                  <a:pt x="5390404" y="554548"/>
                  <a:pt x="5386021" y="558935"/>
                  <a:pt x="5386021" y="567708"/>
                </a:cubicBezTo>
                <a:cubicBezTo>
                  <a:pt x="5381639" y="580868"/>
                  <a:pt x="5377257" y="585255"/>
                  <a:pt x="5364109" y="585255"/>
                </a:cubicBezTo>
                <a:cubicBezTo>
                  <a:pt x="5355344" y="585255"/>
                  <a:pt x="5355344" y="589642"/>
                  <a:pt x="5350962" y="594029"/>
                </a:cubicBezTo>
                <a:cubicBezTo>
                  <a:pt x="5337815" y="602802"/>
                  <a:pt x="5333433" y="602802"/>
                  <a:pt x="5324667" y="594029"/>
                </a:cubicBezTo>
                <a:cubicBezTo>
                  <a:pt x="5315902" y="585255"/>
                  <a:pt x="5311520" y="585255"/>
                  <a:pt x="5298373" y="589642"/>
                </a:cubicBezTo>
                <a:cubicBezTo>
                  <a:pt x="5293990" y="589642"/>
                  <a:pt x="5285225" y="589642"/>
                  <a:pt x="5280843" y="585255"/>
                </a:cubicBezTo>
                <a:cubicBezTo>
                  <a:pt x="5272078" y="580868"/>
                  <a:pt x="5267695" y="576482"/>
                  <a:pt x="5258931" y="572095"/>
                </a:cubicBezTo>
                <a:cubicBezTo>
                  <a:pt x="5254548" y="572095"/>
                  <a:pt x="5254548" y="563321"/>
                  <a:pt x="5258931" y="558935"/>
                </a:cubicBezTo>
                <a:cubicBezTo>
                  <a:pt x="5263313" y="558935"/>
                  <a:pt x="5263313" y="554548"/>
                  <a:pt x="5267695" y="554548"/>
                </a:cubicBezTo>
                <a:cubicBezTo>
                  <a:pt x="5258931" y="554548"/>
                  <a:pt x="5254548" y="554548"/>
                  <a:pt x="5250166" y="554548"/>
                </a:cubicBezTo>
                <a:cubicBezTo>
                  <a:pt x="5232636" y="554548"/>
                  <a:pt x="5223871" y="550161"/>
                  <a:pt x="5219489" y="532614"/>
                </a:cubicBezTo>
                <a:cubicBezTo>
                  <a:pt x="5219489" y="528227"/>
                  <a:pt x="5219489" y="519454"/>
                  <a:pt x="5219489" y="515067"/>
                </a:cubicBezTo>
                <a:cubicBezTo>
                  <a:pt x="5215106" y="510680"/>
                  <a:pt x="5219489" y="506293"/>
                  <a:pt x="5223871" y="497520"/>
                </a:cubicBezTo>
                <a:cubicBezTo>
                  <a:pt x="5223871" y="497520"/>
                  <a:pt x="5228253" y="497520"/>
                  <a:pt x="5228253" y="497520"/>
                </a:cubicBezTo>
                <a:cubicBezTo>
                  <a:pt x="5232636" y="497520"/>
                  <a:pt x="5232636" y="501907"/>
                  <a:pt x="5237018" y="501907"/>
                </a:cubicBezTo>
                <a:cubicBezTo>
                  <a:pt x="5237018" y="501907"/>
                  <a:pt x="5241401" y="497520"/>
                  <a:pt x="5241401" y="493133"/>
                </a:cubicBezTo>
                <a:cubicBezTo>
                  <a:pt x="5241401" y="493133"/>
                  <a:pt x="5241401" y="488747"/>
                  <a:pt x="5241401" y="488747"/>
                </a:cubicBezTo>
                <a:cubicBezTo>
                  <a:pt x="5241401" y="479973"/>
                  <a:pt x="5245783" y="479973"/>
                  <a:pt x="5250166" y="479973"/>
                </a:cubicBezTo>
                <a:cubicBezTo>
                  <a:pt x="5250166" y="484360"/>
                  <a:pt x="5254548" y="484360"/>
                  <a:pt x="5254548" y="484360"/>
                </a:cubicBezTo>
                <a:cubicBezTo>
                  <a:pt x="5263313" y="493133"/>
                  <a:pt x="5272078" y="501907"/>
                  <a:pt x="5285225" y="501907"/>
                </a:cubicBezTo>
                <a:cubicBezTo>
                  <a:pt x="5285225" y="501907"/>
                  <a:pt x="5289608" y="501907"/>
                  <a:pt x="5289608" y="501907"/>
                </a:cubicBezTo>
                <a:cubicBezTo>
                  <a:pt x="5289608" y="501907"/>
                  <a:pt x="5293990" y="510680"/>
                  <a:pt x="5298373" y="506293"/>
                </a:cubicBezTo>
                <a:cubicBezTo>
                  <a:pt x="5298373" y="501907"/>
                  <a:pt x="5298373" y="497520"/>
                  <a:pt x="5298373" y="493133"/>
                </a:cubicBezTo>
                <a:cubicBezTo>
                  <a:pt x="5298373" y="493133"/>
                  <a:pt x="5298373" y="488747"/>
                  <a:pt x="5302755" y="484360"/>
                </a:cubicBezTo>
                <a:cubicBezTo>
                  <a:pt x="5302755" y="479973"/>
                  <a:pt x="5302755" y="479973"/>
                  <a:pt x="5307137" y="479973"/>
                </a:cubicBezTo>
                <a:cubicBezTo>
                  <a:pt x="5309329" y="477780"/>
                  <a:pt x="5311520" y="477780"/>
                  <a:pt x="5313163" y="478876"/>
                </a:cubicBezTo>
                <a:close/>
                <a:moveTo>
                  <a:pt x="2577424" y="472296"/>
                </a:moveTo>
                <a:cubicBezTo>
                  <a:pt x="2580163" y="472296"/>
                  <a:pt x="2583450" y="473393"/>
                  <a:pt x="2585641" y="475586"/>
                </a:cubicBezTo>
                <a:cubicBezTo>
                  <a:pt x="2585641" y="479973"/>
                  <a:pt x="2590024" y="484360"/>
                  <a:pt x="2590024" y="484360"/>
                </a:cubicBezTo>
                <a:cubicBezTo>
                  <a:pt x="2590024" y="488747"/>
                  <a:pt x="2590024" y="488747"/>
                  <a:pt x="2590024" y="493133"/>
                </a:cubicBezTo>
                <a:cubicBezTo>
                  <a:pt x="2590024" y="501907"/>
                  <a:pt x="2590024" y="515067"/>
                  <a:pt x="2594406" y="523841"/>
                </a:cubicBezTo>
                <a:cubicBezTo>
                  <a:pt x="2598788" y="523841"/>
                  <a:pt x="2594406" y="528227"/>
                  <a:pt x="2594406" y="532614"/>
                </a:cubicBezTo>
                <a:cubicBezTo>
                  <a:pt x="2590024" y="541388"/>
                  <a:pt x="2594406" y="545774"/>
                  <a:pt x="2598788" y="554548"/>
                </a:cubicBezTo>
                <a:cubicBezTo>
                  <a:pt x="2603171" y="541388"/>
                  <a:pt x="2607553" y="532614"/>
                  <a:pt x="2611936" y="519454"/>
                </a:cubicBezTo>
                <a:cubicBezTo>
                  <a:pt x="2611936" y="519454"/>
                  <a:pt x="2616318" y="515067"/>
                  <a:pt x="2620701" y="515067"/>
                </a:cubicBezTo>
                <a:cubicBezTo>
                  <a:pt x="2620701" y="515067"/>
                  <a:pt x="2625083" y="519454"/>
                  <a:pt x="2625083" y="519454"/>
                </a:cubicBezTo>
                <a:cubicBezTo>
                  <a:pt x="2629466" y="528227"/>
                  <a:pt x="2633848" y="537001"/>
                  <a:pt x="2638230" y="545774"/>
                </a:cubicBezTo>
                <a:cubicBezTo>
                  <a:pt x="2638230" y="550161"/>
                  <a:pt x="2638230" y="550161"/>
                  <a:pt x="2638230" y="550161"/>
                </a:cubicBezTo>
                <a:cubicBezTo>
                  <a:pt x="2642613" y="550161"/>
                  <a:pt x="2642613" y="550161"/>
                  <a:pt x="2642613" y="545774"/>
                </a:cubicBezTo>
                <a:cubicBezTo>
                  <a:pt x="2642613" y="537001"/>
                  <a:pt x="2642613" y="528227"/>
                  <a:pt x="2642613" y="519454"/>
                </a:cubicBezTo>
                <a:cubicBezTo>
                  <a:pt x="2642613" y="515067"/>
                  <a:pt x="2646995" y="506293"/>
                  <a:pt x="2651378" y="501907"/>
                </a:cubicBezTo>
                <a:cubicBezTo>
                  <a:pt x="2660143" y="497520"/>
                  <a:pt x="2668908" y="497520"/>
                  <a:pt x="2682055" y="501907"/>
                </a:cubicBezTo>
                <a:cubicBezTo>
                  <a:pt x="2686437" y="506293"/>
                  <a:pt x="2690820" y="510680"/>
                  <a:pt x="2699584" y="510680"/>
                </a:cubicBezTo>
                <a:cubicBezTo>
                  <a:pt x="2703967" y="510680"/>
                  <a:pt x="2708349" y="510680"/>
                  <a:pt x="2712732" y="515067"/>
                </a:cubicBezTo>
                <a:cubicBezTo>
                  <a:pt x="2712732" y="519454"/>
                  <a:pt x="2717114" y="523841"/>
                  <a:pt x="2717114" y="528227"/>
                </a:cubicBezTo>
                <a:cubicBezTo>
                  <a:pt x="2717114" y="532614"/>
                  <a:pt x="2717114" y="532614"/>
                  <a:pt x="2717114" y="537001"/>
                </a:cubicBezTo>
                <a:cubicBezTo>
                  <a:pt x="2712732" y="545774"/>
                  <a:pt x="2703967" y="558935"/>
                  <a:pt x="2699584" y="567708"/>
                </a:cubicBezTo>
                <a:cubicBezTo>
                  <a:pt x="2699584" y="567708"/>
                  <a:pt x="2699584" y="572095"/>
                  <a:pt x="2695202" y="572095"/>
                </a:cubicBezTo>
                <a:cubicBezTo>
                  <a:pt x="2690820" y="576482"/>
                  <a:pt x="2686437" y="585255"/>
                  <a:pt x="2682055" y="594029"/>
                </a:cubicBezTo>
                <a:cubicBezTo>
                  <a:pt x="2677672" y="598415"/>
                  <a:pt x="2673290" y="607189"/>
                  <a:pt x="2673290" y="615962"/>
                </a:cubicBezTo>
                <a:cubicBezTo>
                  <a:pt x="2664525" y="615962"/>
                  <a:pt x="2655760" y="620349"/>
                  <a:pt x="2651378" y="629123"/>
                </a:cubicBezTo>
                <a:cubicBezTo>
                  <a:pt x="2651378" y="633509"/>
                  <a:pt x="2651378" y="633509"/>
                  <a:pt x="2651378" y="637896"/>
                </a:cubicBezTo>
                <a:cubicBezTo>
                  <a:pt x="2646995" y="646670"/>
                  <a:pt x="2633848" y="651056"/>
                  <a:pt x="2625083" y="651056"/>
                </a:cubicBezTo>
                <a:cubicBezTo>
                  <a:pt x="2616318" y="646670"/>
                  <a:pt x="2603171" y="642283"/>
                  <a:pt x="2594406" y="642283"/>
                </a:cubicBezTo>
                <a:cubicBezTo>
                  <a:pt x="2590024" y="637896"/>
                  <a:pt x="2585641" y="633509"/>
                  <a:pt x="2585641" y="629123"/>
                </a:cubicBezTo>
                <a:cubicBezTo>
                  <a:pt x="2590024" y="624736"/>
                  <a:pt x="2590024" y="620349"/>
                  <a:pt x="2590024" y="615962"/>
                </a:cubicBezTo>
                <a:cubicBezTo>
                  <a:pt x="2590024" y="607189"/>
                  <a:pt x="2594406" y="602802"/>
                  <a:pt x="2603171" y="598415"/>
                </a:cubicBezTo>
                <a:cubicBezTo>
                  <a:pt x="2607553" y="598415"/>
                  <a:pt x="2611936" y="598415"/>
                  <a:pt x="2616318" y="594029"/>
                </a:cubicBezTo>
                <a:cubicBezTo>
                  <a:pt x="2616318" y="594029"/>
                  <a:pt x="2616318" y="589642"/>
                  <a:pt x="2620701" y="589642"/>
                </a:cubicBezTo>
                <a:cubicBezTo>
                  <a:pt x="2620701" y="589642"/>
                  <a:pt x="2616318" y="589642"/>
                  <a:pt x="2616318" y="589642"/>
                </a:cubicBezTo>
                <a:cubicBezTo>
                  <a:pt x="2603171" y="585255"/>
                  <a:pt x="2594406" y="585255"/>
                  <a:pt x="2581259" y="585255"/>
                </a:cubicBezTo>
                <a:cubicBezTo>
                  <a:pt x="2572494" y="580868"/>
                  <a:pt x="2563729" y="580868"/>
                  <a:pt x="2568111" y="567708"/>
                </a:cubicBezTo>
                <a:cubicBezTo>
                  <a:pt x="2568111" y="567708"/>
                  <a:pt x="2563729" y="563321"/>
                  <a:pt x="2563729" y="563321"/>
                </a:cubicBezTo>
                <a:cubicBezTo>
                  <a:pt x="2559346" y="558935"/>
                  <a:pt x="2554964" y="558935"/>
                  <a:pt x="2559346" y="558935"/>
                </a:cubicBezTo>
                <a:cubicBezTo>
                  <a:pt x="2563729" y="545774"/>
                  <a:pt x="2559346" y="532614"/>
                  <a:pt x="2554964" y="519454"/>
                </a:cubicBezTo>
                <a:cubicBezTo>
                  <a:pt x="2554964" y="519454"/>
                  <a:pt x="2554964" y="515067"/>
                  <a:pt x="2559346" y="515067"/>
                </a:cubicBezTo>
                <a:cubicBezTo>
                  <a:pt x="2563729" y="506293"/>
                  <a:pt x="2563729" y="497520"/>
                  <a:pt x="2568111" y="488747"/>
                </a:cubicBezTo>
                <a:cubicBezTo>
                  <a:pt x="2568111" y="484360"/>
                  <a:pt x="2568111" y="479973"/>
                  <a:pt x="2572494" y="475586"/>
                </a:cubicBezTo>
                <a:cubicBezTo>
                  <a:pt x="2572494" y="473393"/>
                  <a:pt x="2574685" y="472296"/>
                  <a:pt x="2577424" y="472296"/>
                </a:cubicBezTo>
                <a:close/>
                <a:moveTo>
                  <a:pt x="7971662" y="471200"/>
                </a:moveTo>
                <a:cubicBezTo>
                  <a:pt x="7980427" y="466813"/>
                  <a:pt x="7984809" y="466813"/>
                  <a:pt x="7989191" y="471200"/>
                </a:cubicBezTo>
                <a:cubicBezTo>
                  <a:pt x="7989191" y="471200"/>
                  <a:pt x="7989191" y="475586"/>
                  <a:pt x="7989191" y="475586"/>
                </a:cubicBezTo>
                <a:cubicBezTo>
                  <a:pt x="7989191" y="475586"/>
                  <a:pt x="7989191" y="479973"/>
                  <a:pt x="7989191" y="479973"/>
                </a:cubicBezTo>
                <a:cubicBezTo>
                  <a:pt x="7980427" y="479973"/>
                  <a:pt x="7976045" y="479973"/>
                  <a:pt x="7971662" y="471200"/>
                </a:cubicBezTo>
                <a:close/>
                <a:moveTo>
                  <a:pt x="3063327" y="466813"/>
                </a:moveTo>
                <a:cubicBezTo>
                  <a:pt x="3063327" y="466813"/>
                  <a:pt x="3063327" y="466813"/>
                  <a:pt x="3063327" y="471200"/>
                </a:cubicBezTo>
                <a:cubicBezTo>
                  <a:pt x="3063327" y="471200"/>
                  <a:pt x="3063327" y="471200"/>
                  <a:pt x="3067710" y="471200"/>
                </a:cubicBezTo>
                <a:lnTo>
                  <a:pt x="3067710" y="466813"/>
                </a:lnTo>
                <a:cubicBezTo>
                  <a:pt x="3067710" y="466813"/>
                  <a:pt x="3067710" y="466813"/>
                  <a:pt x="3063327" y="466813"/>
                </a:cubicBezTo>
                <a:close/>
                <a:moveTo>
                  <a:pt x="7967279" y="462426"/>
                </a:moveTo>
                <a:cubicBezTo>
                  <a:pt x="7971662" y="462426"/>
                  <a:pt x="7971662" y="466813"/>
                  <a:pt x="7971662" y="471200"/>
                </a:cubicBezTo>
                <a:cubicBezTo>
                  <a:pt x="7967279" y="471200"/>
                  <a:pt x="7967279" y="471200"/>
                  <a:pt x="7962897" y="471200"/>
                </a:cubicBezTo>
                <a:cubicBezTo>
                  <a:pt x="7962897" y="466813"/>
                  <a:pt x="7962897" y="466813"/>
                  <a:pt x="7962897" y="466813"/>
                </a:cubicBezTo>
                <a:cubicBezTo>
                  <a:pt x="7962897" y="462426"/>
                  <a:pt x="7967279" y="462426"/>
                  <a:pt x="7967279" y="462426"/>
                </a:cubicBezTo>
                <a:close/>
                <a:moveTo>
                  <a:pt x="5263313" y="453652"/>
                </a:moveTo>
                <a:cubicBezTo>
                  <a:pt x="5263313" y="453652"/>
                  <a:pt x="5267695" y="453652"/>
                  <a:pt x="5267695" y="453652"/>
                </a:cubicBezTo>
                <a:cubicBezTo>
                  <a:pt x="5267695" y="453652"/>
                  <a:pt x="5272078" y="458039"/>
                  <a:pt x="5272078" y="458039"/>
                </a:cubicBezTo>
                <a:cubicBezTo>
                  <a:pt x="5272078" y="458039"/>
                  <a:pt x="5267695" y="462426"/>
                  <a:pt x="5267695" y="458039"/>
                </a:cubicBezTo>
                <a:cubicBezTo>
                  <a:pt x="5263313" y="458039"/>
                  <a:pt x="5263313" y="458039"/>
                  <a:pt x="5263313" y="453652"/>
                </a:cubicBezTo>
                <a:close/>
                <a:moveTo>
                  <a:pt x="5865899" y="452007"/>
                </a:moveTo>
                <a:cubicBezTo>
                  <a:pt x="5868090" y="451459"/>
                  <a:pt x="5870281" y="451459"/>
                  <a:pt x="5872472" y="453652"/>
                </a:cubicBezTo>
                <a:cubicBezTo>
                  <a:pt x="5876855" y="453652"/>
                  <a:pt x="5876855" y="462426"/>
                  <a:pt x="5881237" y="462426"/>
                </a:cubicBezTo>
                <a:cubicBezTo>
                  <a:pt x="5881237" y="466813"/>
                  <a:pt x="5881237" y="466813"/>
                  <a:pt x="5881237" y="466813"/>
                </a:cubicBezTo>
                <a:cubicBezTo>
                  <a:pt x="5876855" y="471200"/>
                  <a:pt x="5863708" y="475586"/>
                  <a:pt x="5859325" y="471200"/>
                </a:cubicBezTo>
                <a:cubicBezTo>
                  <a:pt x="5859325" y="471200"/>
                  <a:pt x="5859325" y="466813"/>
                  <a:pt x="5859325" y="462426"/>
                </a:cubicBezTo>
                <a:cubicBezTo>
                  <a:pt x="5859325" y="462426"/>
                  <a:pt x="5859325" y="458039"/>
                  <a:pt x="5859325" y="453652"/>
                </a:cubicBezTo>
                <a:cubicBezTo>
                  <a:pt x="5861516" y="453652"/>
                  <a:pt x="5863708" y="452556"/>
                  <a:pt x="5865899" y="452007"/>
                </a:cubicBezTo>
                <a:close/>
                <a:moveTo>
                  <a:pt x="5850560" y="440492"/>
                </a:moveTo>
                <a:cubicBezTo>
                  <a:pt x="5850560" y="440492"/>
                  <a:pt x="5854943" y="440492"/>
                  <a:pt x="5854943" y="440492"/>
                </a:cubicBezTo>
                <a:cubicBezTo>
                  <a:pt x="5854943" y="444879"/>
                  <a:pt x="5859325" y="449266"/>
                  <a:pt x="5859325" y="453652"/>
                </a:cubicBezTo>
                <a:cubicBezTo>
                  <a:pt x="5854943" y="453652"/>
                  <a:pt x="5850560" y="453652"/>
                  <a:pt x="5846178" y="453652"/>
                </a:cubicBezTo>
                <a:cubicBezTo>
                  <a:pt x="5846178" y="453652"/>
                  <a:pt x="5841795" y="444879"/>
                  <a:pt x="5841795" y="444879"/>
                </a:cubicBezTo>
                <a:cubicBezTo>
                  <a:pt x="5841795" y="440492"/>
                  <a:pt x="5846178" y="440492"/>
                  <a:pt x="5850560" y="440492"/>
                </a:cubicBezTo>
                <a:close/>
                <a:moveTo>
                  <a:pt x="2817911" y="440492"/>
                </a:moveTo>
                <a:cubicBezTo>
                  <a:pt x="2839823" y="440492"/>
                  <a:pt x="2857352" y="453652"/>
                  <a:pt x="2870500" y="466813"/>
                </a:cubicBezTo>
                <a:cubicBezTo>
                  <a:pt x="2874882" y="466813"/>
                  <a:pt x="2870500" y="475586"/>
                  <a:pt x="2870500" y="475586"/>
                </a:cubicBezTo>
                <a:cubicBezTo>
                  <a:pt x="2866117" y="479973"/>
                  <a:pt x="2861735" y="484360"/>
                  <a:pt x="2852970" y="484360"/>
                </a:cubicBezTo>
                <a:cubicBezTo>
                  <a:pt x="2852970" y="484360"/>
                  <a:pt x="2852970" y="484360"/>
                  <a:pt x="2848587" y="484360"/>
                </a:cubicBezTo>
                <a:cubicBezTo>
                  <a:pt x="2835440" y="479973"/>
                  <a:pt x="2817911" y="475586"/>
                  <a:pt x="2800381" y="466813"/>
                </a:cubicBezTo>
                <a:cubicBezTo>
                  <a:pt x="2800381" y="462426"/>
                  <a:pt x="2795998" y="458039"/>
                  <a:pt x="2800381" y="453652"/>
                </a:cubicBezTo>
                <a:cubicBezTo>
                  <a:pt x="2800381" y="444879"/>
                  <a:pt x="2809146" y="436105"/>
                  <a:pt x="2817911" y="440492"/>
                </a:cubicBezTo>
                <a:close/>
                <a:moveTo>
                  <a:pt x="4386825" y="431719"/>
                </a:moveTo>
                <a:cubicBezTo>
                  <a:pt x="4382442" y="431719"/>
                  <a:pt x="4382442" y="436105"/>
                  <a:pt x="4378060" y="436105"/>
                </a:cubicBezTo>
                <a:cubicBezTo>
                  <a:pt x="4378060" y="436105"/>
                  <a:pt x="4378060" y="436105"/>
                  <a:pt x="4378060" y="440492"/>
                </a:cubicBezTo>
                <a:cubicBezTo>
                  <a:pt x="4382442" y="436105"/>
                  <a:pt x="4382442" y="431719"/>
                  <a:pt x="4386825" y="431719"/>
                </a:cubicBezTo>
                <a:close/>
                <a:moveTo>
                  <a:pt x="3001973" y="431719"/>
                </a:moveTo>
                <a:cubicBezTo>
                  <a:pt x="3006356" y="431719"/>
                  <a:pt x="3006356" y="436105"/>
                  <a:pt x="3006356" y="436105"/>
                </a:cubicBezTo>
                <a:cubicBezTo>
                  <a:pt x="3010738" y="436105"/>
                  <a:pt x="3006356" y="436105"/>
                  <a:pt x="3006356" y="440492"/>
                </a:cubicBezTo>
                <a:cubicBezTo>
                  <a:pt x="3001973" y="436105"/>
                  <a:pt x="3006356" y="436105"/>
                  <a:pt x="3001973" y="431719"/>
                </a:cubicBezTo>
                <a:close/>
                <a:moveTo>
                  <a:pt x="2243811" y="431719"/>
                </a:moveTo>
                <a:cubicBezTo>
                  <a:pt x="2248193" y="431719"/>
                  <a:pt x="2248193" y="431719"/>
                  <a:pt x="2252576" y="431719"/>
                </a:cubicBezTo>
                <a:cubicBezTo>
                  <a:pt x="2252576" y="431719"/>
                  <a:pt x="2252576" y="436105"/>
                  <a:pt x="2252576" y="436105"/>
                </a:cubicBezTo>
                <a:cubicBezTo>
                  <a:pt x="2252576" y="436105"/>
                  <a:pt x="2252576" y="440492"/>
                  <a:pt x="2252576" y="440492"/>
                </a:cubicBezTo>
                <a:cubicBezTo>
                  <a:pt x="2235046" y="449266"/>
                  <a:pt x="2221898" y="462426"/>
                  <a:pt x="2208751" y="475586"/>
                </a:cubicBezTo>
                <a:cubicBezTo>
                  <a:pt x="2204369" y="475586"/>
                  <a:pt x="2199986" y="475586"/>
                  <a:pt x="2195604" y="471200"/>
                </a:cubicBezTo>
                <a:cubicBezTo>
                  <a:pt x="2186839" y="466813"/>
                  <a:pt x="2186839" y="462426"/>
                  <a:pt x="2191221" y="458039"/>
                </a:cubicBezTo>
                <a:cubicBezTo>
                  <a:pt x="2208751" y="444879"/>
                  <a:pt x="2226281" y="436105"/>
                  <a:pt x="2243811" y="431719"/>
                </a:cubicBezTo>
                <a:close/>
                <a:moveTo>
                  <a:pt x="8140386" y="430074"/>
                </a:moveTo>
                <a:cubicBezTo>
                  <a:pt x="8143673" y="429525"/>
                  <a:pt x="8146959" y="429525"/>
                  <a:pt x="8151342" y="431719"/>
                </a:cubicBezTo>
                <a:cubicBezTo>
                  <a:pt x="8155725" y="431719"/>
                  <a:pt x="8160107" y="436105"/>
                  <a:pt x="8168872" y="436105"/>
                </a:cubicBezTo>
                <a:cubicBezTo>
                  <a:pt x="8182019" y="440492"/>
                  <a:pt x="8190784" y="449266"/>
                  <a:pt x="8195167" y="462426"/>
                </a:cubicBezTo>
                <a:cubicBezTo>
                  <a:pt x="8199549" y="466813"/>
                  <a:pt x="8195167" y="475586"/>
                  <a:pt x="8190784" y="475586"/>
                </a:cubicBezTo>
                <a:cubicBezTo>
                  <a:pt x="8177637" y="475586"/>
                  <a:pt x="8164489" y="479973"/>
                  <a:pt x="8146959" y="479973"/>
                </a:cubicBezTo>
                <a:cubicBezTo>
                  <a:pt x="8133813" y="479973"/>
                  <a:pt x="8125047" y="479973"/>
                  <a:pt x="8111900" y="488747"/>
                </a:cubicBezTo>
                <a:cubicBezTo>
                  <a:pt x="8111900" y="488747"/>
                  <a:pt x="8111900" y="488747"/>
                  <a:pt x="8107517" y="488747"/>
                </a:cubicBezTo>
                <a:cubicBezTo>
                  <a:pt x="8107517" y="488747"/>
                  <a:pt x="8107517" y="488747"/>
                  <a:pt x="8107517" y="484360"/>
                </a:cubicBezTo>
                <a:cubicBezTo>
                  <a:pt x="8107517" y="479973"/>
                  <a:pt x="8111900" y="471200"/>
                  <a:pt x="8111900" y="471200"/>
                </a:cubicBezTo>
                <a:cubicBezTo>
                  <a:pt x="8111900" y="458039"/>
                  <a:pt x="8116283" y="449266"/>
                  <a:pt x="8116283" y="440492"/>
                </a:cubicBezTo>
                <a:cubicBezTo>
                  <a:pt x="8116283" y="436105"/>
                  <a:pt x="8125047" y="431719"/>
                  <a:pt x="8129430" y="431719"/>
                </a:cubicBezTo>
                <a:cubicBezTo>
                  <a:pt x="8133812" y="431719"/>
                  <a:pt x="8137099" y="430622"/>
                  <a:pt x="8140386" y="430074"/>
                </a:cubicBezTo>
                <a:close/>
                <a:moveTo>
                  <a:pt x="6039005" y="422945"/>
                </a:moveTo>
                <a:cubicBezTo>
                  <a:pt x="6043388" y="422945"/>
                  <a:pt x="6052153" y="427332"/>
                  <a:pt x="6052153" y="431719"/>
                </a:cubicBezTo>
                <a:cubicBezTo>
                  <a:pt x="6052153" y="436105"/>
                  <a:pt x="6047770" y="440492"/>
                  <a:pt x="6039005" y="444879"/>
                </a:cubicBezTo>
                <a:cubicBezTo>
                  <a:pt x="6034623" y="444879"/>
                  <a:pt x="6030240" y="440492"/>
                  <a:pt x="6030240" y="436105"/>
                </a:cubicBezTo>
                <a:cubicBezTo>
                  <a:pt x="6030240" y="427332"/>
                  <a:pt x="6034623" y="422945"/>
                  <a:pt x="6039005" y="422945"/>
                </a:cubicBezTo>
                <a:close/>
                <a:moveTo>
                  <a:pt x="5911914" y="422945"/>
                </a:moveTo>
                <a:cubicBezTo>
                  <a:pt x="5920679" y="422945"/>
                  <a:pt x="5925062" y="422945"/>
                  <a:pt x="5933827" y="422945"/>
                </a:cubicBezTo>
                <a:cubicBezTo>
                  <a:pt x="5929444" y="431719"/>
                  <a:pt x="5920679" y="436105"/>
                  <a:pt x="5911914" y="440492"/>
                </a:cubicBezTo>
                <a:cubicBezTo>
                  <a:pt x="5911914" y="440492"/>
                  <a:pt x="5907532" y="440492"/>
                  <a:pt x="5907532" y="440492"/>
                </a:cubicBezTo>
                <a:cubicBezTo>
                  <a:pt x="5903150" y="440492"/>
                  <a:pt x="5903150" y="436105"/>
                  <a:pt x="5903150" y="436105"/>
                </a:cubicBezTo>
                <a:cubicBezTo>
                  <a:pt x="5903150" y="427332"/>
                  <a:pt x="5907532" y="422945"/>
                  <a:pt x="5911914" y="422945"/>
                </a:cubicBezTo>
                <a:close/>
                <a:moveTo>
                  <a:pt x="5938209" y="414172"/>
                </a:moveTo>
                <a:cubicBezTo>
                  <a:pt x="5938209" y="414172"/>
                  <a:pt x="5942592" y="414172"/>
                  <a:pt x="5942592" y="414172"/>
                </a:cubicBezTo>
                <a:cubicBezTo>
                  <a:pt x="5946974" y="418559"/>
                  <a:pt x="5946974" y="418559"/>
                  <a:pt x="5951356" y="418559"/>
                </a:cubicBezTo>
                <a:cubicBezTo>
                  <a:pt x="5946974" y="418559"/>
                  <a:pt x="5946974" y="422945"/>
                  <a:pt x="5942592" y="422945"/>
                </a:cubicBezTo>
                <a:cubicBezTo>
                  <a:pt x="5942592" y="422945"/>
                  <a:pt x="5938209" y="422945"/>
                  <a:pt x="5938209" y="422945"/>
                </a:cubicBezTo>
                <a:cubicBezTo>
                  <a:pt x="5938209" y="418559"/>
                  <a:pt x="5938209" y="418559"/>
                  <a:pt x="5938209" y="414172"/>
                </a:cubicBezTo>
                <a:close/>
                <a:moveTo>
                  <a:pt x="2335842" y="414172"/>
                </a:moveTo>
                <a:cubicBezTo>
                  <a:pt x="2344607" y="418559"/>
                  <a:pt x="2348989" y="422945"/>
                  <a:pt x="2348989" y="436105"/>
                </a:cubicBezTo>
                <a:cubicBezTo>
                  <a:pt x="2348989" y="440492"/>
                  <a:pt x="2348989" y="444879"/>
                  <a:pt x="2353371" y="444879"/>
                </a:cubicBezTo>
                <a:cubicBezTo>
                  <a:pt x="2362136" y="449266"/>
                  <a:pt x="2370901" y="449266"/>
                  <a:pt x="2370901" y="458039"/>
                </a:cubicBezTo>
                <a:cubicBezTo>
                  <a:pt x="2370901" y="466813"/>
                  <a:pt x="2370901" y="475586"/>
                  <a:pt x="2370901" y="488747"/>
                </a:cubicBezTo>
                <a:cubicBezTo>
                  <a:pt x="2370901" y="497520"/>
                  <a:pt x="2379666" y="510680"/>
                  <a:pt x="2370901" y="519454"/>
                </a:cubicBezTo>
                <a:cubicBezTo>
                  <a:pt x="2370901" y="519454"/>
                  <a:pt x="2370901" y="523841"/>
                  <a:pt x="2375284" y="523841"/>
                </a:cubicBezTo>
                <a:cubicBezTo>
                  <a:pt x="2384049" y="528227"/>
                  <a:pt x="2397196" y="528227"/>
                  <a:pt x="2405961" y="532614"/>
                </a:cubicBezTo>
                <a:cubicBezTo>
                  <a:pt x="2410343" y="532614"/>
                  <a:pt x="2419108" y="528227"/>
                  <a:pt x="2414726" y="523841"/>
                </a:cubicBezTo>
                <a:cubicBezTo>
                  <a:pt x="2414726" y="519454"/>
                  <a:pt x="2414726" y="515067"/>
                  <a:pt x="2414726" y="515067"/>
                </a:cubicBezTo>
                <a:cubicBezTo>
                  <a:pt x="2410343" y="506293"/>
                  <a:pt x="2410343" y="501907"/>
                  <a:pt x="2419108" y="497520"/>
                </a:cubicBezTo>
                <a:cubicBezTo>
                  <a:pt x="2419108" y="497520"/>
                  <a:pt x="2419108" y="497520"/>
                  <a:pt x="2423491" y="497520"/>
                </a:cubicBezTo>
                <a:cubicBezTo>
                  <a:pt x="2427873" y="493133"/>
                  <a:pt x="2432255" y="488747"/>
                  <a:pt x="2427873" y="479973"/>
                </a:cubicBezTo>
                <a:cubicBezTo>
                  <a:pt x="2427873" y="475586"/>
                  <a:pt x="2427873" y="471200"/>
                  <a:pt x="2427873" y="471200"/>
                </a:cubicBezTo>
                <a:cubicBezTo>
                  <a:pt x="2427873" y="462426"/>
                  <a:pt x="2427873" y="458039"/>
                  <a:pt x="2432255" y="453652"/>
                </a:cubicBezTo>
                <a:cubicBezTo>
                  <a:pt x="2445403" y="444879"/>
                  <a:pt x="2454168" y="436105"/>
                  <a:pt x="2462933" y="427332"/>
                </a:cubicBezTo>
                <a:cubicBezTo>
                  <a:pt x="2467315" y="427332"/>
                  <a:pt x="2476080" y="427332"/>
                  <a:pt x="2476080" y="431719"/>
                </a:cubicBezTo>
                <a:cubicBezTo>
                  <a:pt x="2480463" y="431719"/>
                  <a:pt x="2484845" y="436105"/>
                  <a:pt x="2480463" y="440492"/>
                </a:cubicBezTo>
                <a:cubicBezTo>
                  <a:pt x="2476080" y="449266"/>
                  <a:pt x="2471698" y="462426"/>
                  <a:pt x="2476080" y="475586"/>
                </a:cubicBezTo>
                <a:cubicBezTo>
                  <a:pt x="2476080" y="479973"/>
                  <a:pt x="2471698" y="484360"/>
                  <a:pt x="2467315" y="488747"/>
                </a:cubicBezTo>
                <a:cubicBezTo>
                  <a:pt x="2462933" y="493133"/>
                  <a:pt x="2467315" y="497520"/>
                  <a:pt x="2471698" y="501907"/>
                </a:cubicBezTo>
                <a:cubicBezTo>
                  <a:pt x="2467315" y="515067"/>
                  <a:pt x="2476080" y="515067"/>
                  <a:pt x="2480463" y="523841"/>
                </a:cubicBezTo>
                <a:cubicBezTo>
                  <a:pt x="2484845" y="523841"/>
                  <a:pt x="2484845" y="523841"/>
                  <a:pt x="2489227" y="519454"/>
                </a:cubicBezTo>
                <a:cubicBezTo>
                  <a:pt x="2489227" y="515067"/>
                  <a:pt x="2493610" y="510680"/>
                  <a:pt x="2497992" y="510680"/>
                </a:cubicBezTo>
                <a:cubicBezTo>
                  <a:pt x="2502375" y="510680"/>
                  <a:pt x="2506757" y="510680"/>
                  <a:pt x="2506757" y="510680"/>
                </a:cubicBezTo>
                <a:cubicBezTo>
                  <a:pt x="2515522" y="519454"/>
                  <a:pt x="2519904" y="532614"/>
                  <a:pt x="2515522" y="541388"/>
                </a:cubicBezTo>
                <a:cubicBezTo>
                  <a:pt x="2515522" y="545774"/>
                  <a:pt x="2511140" y="550161"/>
                  <a:pt x="2506757" y="554548"/>
                </a:cubicBezTo>
                <a:cubicBezTo>
                  <a:pt x="2493610" y="567708"/>
                  <a:pt x="2484845" y="576482"/>
                  <a:pt x="2471698" y="589642"/>
                </a:cubicBezTo>
                <a:cubicBezTo>
                  <a:pt x="2467315" y="594029"/>
                  <a:pt x="2462933" y="598415"/>
                  <a:pt x="2454168" y="598415"/>
                </a:cubicBezTo>
                <a:cubicBezTo>
                  <a:pt x="2449785" y="602802"/>
                  <a:pt x="2441021" y="602802"/>
                  <a:pt x="2436638" y="602802"/>
                </a:cubicBezTo>
                <a:cubicBezTo>
                  <a:pt x="2432255" y="602802"/>
                  <a:pt x="2427873" y="602802"/>
                  <a:pt x="2419108" y="598415"/>
                </a:cubicBezTo>
                <a:cubicBezTo>
                  <a:pt x="2410343" y="598415"/>
                  <a:pt x="2401579" y="594029"/>
                  <a:pt x="2397196" y="589642"/>
                </a:cubicBezTo>
                <a:cubicBezTo>
                  <a:pt x="2392814" y="589642"/>
                  <a:pt x="2388431" y="589642"/>
                  <a:pt x="2388431" y="589642"/>
                </a:cubicBezTo>
                <a:cubicBezTo>
                  <a:pt x="2375284" y="594029"/>
                  <a:pt x="2366519" y="594029"/>
                  <a:pt x="2353371" y="594029"/>
                </a:cubicBezTo>
                <a:cubicBezTo>
                  <a:pt x="2348989" y="594029"/>
                  <a:pt x="2344607" y="598415"/>
                  <a:pt x="2340224" y="602802"/>
                </a:cubicBezTo>
                <a:cubicBezTo>
                  <a:pt x="2327077" y="607189"/>
                  <a:pt x="2313930" y="611576"/>
                  <a:pt x="2300782" y="611576"/>
                </a:cubicBezTo>
                <a:cubicBezTo>
                  <a:pt x="2292017" y="607189"/>
                  <a:pt x="2283252" y="611576"/>
                  <a:pt x="2278870" y="607189"/>
                </a:cubicBezTo>
                <a:cubicBezTo>
                  <a:pt x="2270105" y="607189"/>
                  <a:pt x="2265723" y="607189"/>
                  <a:pt x="2261340" y="602802"/>
                </a:cubicBezTo>
                <a:cubicBezTo>
                  <a:pt x="2252576" y="598415"/>
                  <a:pt x="2248193" y="589642"/>
                  <a:pt x="2248193" y="580868"/>
                </a:cubicBezTo>
                <a:cubicBezTo>
                  <a:pt x="2248193" y="572095"/>
                  <a:pt x="2252576" y="567708"/>
                  <a:pt x="2256958" y="567708"/>
                </a:cubicBezTo>
                <a:cubicBezTo>
                  <a:pt x="2274487" y="563321"/>
                  <a:pt x="2292017" y="563321"/>
                  <a:pt x="2309547" y="558935"/>
                </a:cubicBezTo>
                <a:cubicBezTo>
                  <a:pt x="2309547" y="558935"/>
                  <a:pt x="2309547" y="554548"/>
                  <a:pt x="2309547" y="554548"/>
                </a:cubicBezTo>
                <a:cubicBezTo>
                  <a:pt x="2296400" y="554548"/>
                  <a:pt x="2287635" y="554548"/>
                  <a:pt x="2278870" y="550161"/>
                </a:cubicBezTo>
                <a:cubicBezTo>
                  <a:pt x="2278870" y="550161"/>
                  <a:pt x="2274487" y="550161"/>
                  <a:pt x="2270105" y="550161"/>
                </a:cubicBezTo>
                <a:cubicBezTo>
                  <a:pt x="2256958" y="558935"/>
                  <a:pt x="2243811" y="550161"/>
                  <a:pt x="2230663" y="541388"/>
                </a:cubicBezTo>
                <a:cubicBezTo>
                  <a:pt x="2226281" y="537001"/>
                  <a:pt x="2221898" y="532614"/>
                  <a:pt x="2213133" y="528227"/>
                </a:cubicBezTo>
                <a:cubicBezTo>
                  <a:pt x="2208751" y="523841"/>
                  <a:pt x="2208751" y="519454"/>
                  <a:pt x="2208751" y="510680"/>
                </a:cubicBezTo>
                <a:cubicBezTo>
                  <a:pt x="2213133" y="501907"/>
                  <a:pt x="2217516" y="493133"/>
                  <a:pt x="2226281" y="493133"/>
                </a:cubicBezTo>
                <a:cubicBezTo>
                  <a:pt x="2235046" y="493133"/>
                  <a:pt x="2243811" y="497520"/>
                  <a:pt x="2252576" y="497520"/>
                </a:cubicBezTo>
                <a:cubicBezTo>
                  <a:pt x="2256958" y="497520"/>
                  <a:pt x="2256958" y="497520"/>
                  <a:pt x="2256958" y="497520"/>
                </a:cubicBezTo>
                <a:cubicBezTo>
                  <a:pt x="2261340" y="493133"/>
                  <a:pt x="2256958" y="493133"/>
                  <a:pt x="2256958" y="493133"/>
                </a:cubicBezTo>
                <a:cubicBezTo>
                  <a:pt x="2252576" y="488747"/>
                  <a:pt x="2248193" y="484360"/>
                  <a:pt x="2243811" y="484360"/>
                </a:cubicBezTo>
                <a:cubicBezTo>
                  <a:pt x="2239428" y="479973"/>
                  <a:pt x="2239428" y="479973"/>
                  <a:pt x="2243811" y="475586"/>
                </a:cubicBezTo>
                <a:cubicBezTo>
                  <a:pt x="2248193" y="471200"/>
                  <a:pt x="2252576" y="466813"/>
                  <a:pt x="2256958" y="462426"/>
                </a:cubicBezTo>
                <a:cubicBezTo>
                  <a:pt x="2265723" y="462426"/>
                  <a:pt x="2270105" y="458039"/>
                  <a:pt x="2270105" y="449266"/>
                </a:cubicBezTo>
                <a:cubicBezTo>
                  <a:pt x="2274487" y="444879"/>
                  <a:pt x="2274487" y="440492"/>
                  <a:pt x="2278870" y="436105"/>
                </a:cubicBezTo>
                <a:cubicBezTo>
                  <a:pt x="2287635" y="431719"/>
                  <a:pt x="2300782" y="427332"/>
                  <a:pt x="2313930" y="418559"/>
                </a:cubicBezTo>
                <a:cubicBezTo>
                  <a:pt x="2318312" y="414172"/>
                  <a:pt x="2327077" y="414172"/>
                  <a:pt x="2335842" y="414172"/>
                </a:cubicBezTo>
                <a:close/>
                <a:moveTo>
                  <a:pt x="8078484" y="408140"/>
                </a:moveTo>
                <a:cubicBezTo>
                  <a:pt x="8080127" y="407592"/>
                  <a:pt x="8081223" y="407592"/>
                  <a:pt x="8081223" y="409785"/>
                </a:cubicBezTo>
                <a:cubicBezTo>
                  <a:pt x="8089988" y="409785"/>
                  <a:pt x="8098753" y="418559"/>
                  <a:pt x="8098753" y="427332"/>
                </a:cubicBezTo>
                <a:cubicBezTo>
                  <a:pt x="8098753" y="431719"/>
                  <a:pt x="8094371" y="436105"/>
                  <a:pt x="8094371" y="440492"/>
                </a:cubicBezTo>
                <a:cubicBezTo>
                  <a:pt x="8094371" y="440492"/>
                  <a:pt x="8089988" y="444879"/>
                  <a:pt x="8085605" y="440492"/>
                </a:cubicBezTo>
                <a:cubicBezTo>
                  <a:pt x="8076841" y="436105"/>
                  <a:pt x="8068075" y="431719"/>
                  <a:pt x="8068075" y="418559"/>
                </a:cubicBezTo>
                <a:cubicBezTo>
                  <a:pt x="8068075" y="414172"/>
                  <a:pt x="8068075" y="409785"/>
                  <a:pt x="8072458" y="409785"/>
                </a:cubicBezTo>
                <a:cubicBezTo>
                  <a:pt x="8074649" y="409785"/>
                  <a:pt x="8076841" y="408688"/>
                  <a:pt x="8078484" y="408140"/>
                </a:cubicBezTo>
                <a:close/>
                <a:moveTo>
                  <a:pt x="3133446" y="405398"/>
                </a:moveTo>
                <a:cubicBezTo>
                  <a:pt x="3133446" y="405398"/>
                  <a:pt x="3133446" y="405398"/>
                  <a:pt x="3133446" y="409785"/>
                </a:cubicBezTo>
                <a:cubicBezTo>
                  <a:pt x="3133446" y="409785"/>
                  <a:pt x="3133446" y="414172"/>
                  <a:pt x="3137829" y="414172"/>
                </a:cubicBezTo>
                <a:cubicBezTo>
                  <a:pt x="3137829" y="418559"/>
                  <a:pt x="3137829" y="418559"/>
                  <a:pt x="3142211" y="414172"/>
                </a:cubicBezTo>
                <a:cubicBezTo>
                  <a:pt x="3142211" y="414172"/>
                  <a:pt x="3142211" y="409785"/>
                  <a:pt x="3142211" y="409785"/>
                </a:cubicBezTo>
                <a:cubicBezTo>
                  <a:pt x="3137829" y="409785"/>
                  <a:pt x="3137829" y="409785"/>
                  <a:pt x="3133446" y="409785"/>
                </a:cubicBezTo>
                <a:cubicBezTo>
                  <a:pt x="3137829" y="409785"/>
                  <a:pt x="3137829" y="405398"/>
                  <a:pt x="3137829" y="405398"/>
                </a:cubicBezTo>
                <a:cubicBezTo>
                  <a:pt x="3133446" y="405398"/>
                  <a:pt x="3133446" y="405398"/>
                  <a:pt x="3133446" y="405398"/>
                </a:cubicBezTo>
                <a:close/>
                <a:moveTo>
                  <a:pt x="2874882" y="401011"/>
                </a:moveTo>
                <a:cubicBezTo>
                  <a:pt x="2874882" y="401011"/>
                  <a:pt x="2874882" y="405398"/>
                  <a:pt x="2879265" y="405398"/>
                </a:cubicBezTo>
                <a:cubicBezTo>
                  <a:pt x="2879265" y="405398"/>
                  <a:pt x="2879265" y="405398"/>
                  <a:pt x="2879265" y="409785"/>
                </a:cubicBezTo>
                <a:cubicBezTo>
                  <a:pt x="2874882" y="409785"/>
                  <a:pt x="2874882" y="409785"/>
                  <a:pt x="2874882" y="405398"/>
                </a:cubicBezTo>
                <a:cubicBezTo>
                  <a:pt x="2874882" y="405398"/>
                  <a:pt x="2874882" y="401011"/>
                  <a:pt x="2874882" y="401011"/>
                </a:cubicBezTo>
                <a:close/>
                <a:moveTo>
                  <a:pt x="7165293" y="396625"/>
                </a:moveTo>
                <a:cubicBezTo>
                  <a:pt x="7169675" y="401011"/>
                  <a:pt x="7169675" y="405398"/>
                  <a:pt x="7165293" y="405398"/>
                </a:cubicBezTo>
                <a:cubicBezTo>
                  <a:pt x="7165293" y="409785"/>
                  <a:pt x="7165293" y="409785"/>
                  <a:pt x="7160910" y="409785"/>
                </a:cubicBezTo>
                <a:cubicBezTo>
                  <a:pt x="7156528" y="409785"/>
                  <a:pt x="7156528" y="405398"/>
                  <a:pt x="7156528" y="401011"/>
                </a:cubicBezTo>
                <a:cubicBezTo>
                  <a:pt x="7160910" y="396625"/>
                  <a:pt x="7160910" y="396625"/>
                  <a:pt x="7165293" y="396625"/>
                </a:cubicBezTo>
                <a:close/>
                <a:moveTo>
                  <a:pt x="5916297" y="392238"/>
                </a:moveTo>
                <a:cubicBezTo>
                  <a:pt x="5920679" y="392238"/>
                  <a:pt x="5925062" y="396625"/>
                  <a:pt x="5929444" y="396625"/>
                </a:cubicBezTo>
                <a:cubicBezTo>
                  <a:pt x="5933827" y="396625"/>
                  <a:pt x="5933827" y="396625"/>
                  <a:pt x="5938209" y="405398"/>
                </a:cubicBezTo>
                <a:cubicBezTo>
                  <a:pt x="5938209" y="409785"/>
                  <a:pt x="5938209" y="409785"/>
                  <a:pt x="5938209" y="414172"/>
                </a:cubicBezTo>
                <a:cubicBezTo>
                  <a:pt x="5929444" y="409785"/>
                  <a:pt x="5920679" y="405398"/>
                  <a:pt x="5907532" y="405398"/>
                </a:cubicBezTo>
                <a:cubicBezTo>
                  <a:pt x="5907532" y="405398"/>
                  <a:pt x="5903150" y="405398"/>
                  <a:pt x="5907532" y="401011"/>
                </a:cubicBezTo>
                <a:cubicBezTo>
                  <a:pt x="5907532" y="401011"/>
                  <a:pt x="5907532" y="396625"/>
                  <a:pt x="5911914" y="396625"/>
                </a:cubicBezTo>
                <a:cubicBezTo>
                  <a:pt x="5911914" y="396625"/>
                  <a:pt x="5916297" y="392238"/>
                  <a:pt x="5916297" y="392238"/>
                </a:cubicBezTo>
                <a:close/>
                <a:moveTo>
                  <a:pt x="7073262" y="387851"/>
                </a:moveTo>
                <a:cubicBezTo>
                  <a:pt x="7090791" y="387851"/>
                  <a:pt x="7099556" y="396625"/>
                  <a:pt x="7117086" y="396625"/>
                </a:cubicBezTo>
                <a:cubicBezTo>
                  <a:pt x="7125851" y="401011"/>
                  <a:pt x="7130233" y="405398"/>
                  <a:pt x="7130233" y="418559"/>
                </a:cubicBezTo>
                <a:cubicBezTo>
                  <a:pt x="7130233" y="427332"/>
                  <a:pt x="7130233" y="427332"/>
                  <a:pt x="7134616" y="431719"/>
                </a:cubicBezTo>
                <a:cubicBezTo>
                  <a:pt x="7143381" y="436105"/>
                  <a:pt x="7152146" y="436105"/>
                  <a:pt x="7160910" y="436105"/>
                </a:cubicBezTo>
                <a:cubicBezTo>
                  <a:pt x="7165293" y="431719"/>
                  <a:pt x="7169675" y="431719"/>
                  <a:pt x="7174058" y="431719"/>
                </a:cubicBezTo>
                <a:cubicBezTo>
                  <a:pt x="7178440" y="431719"/>
                  <a:pt x="7187205" y="436105"/>
                  <a:pt x="7187205" y="440492"/>
                </a:cubicBezTo>
                <a:cubicBezTo>
                  <a:pt x="7191587" y="444879"/>
                  <a:pt x="7191587" y="453652"/>
                  <a:pt x="7191587" y="458039"/>
                </a:cubicBezTo>
                <a:cubicBezTo>
                  <a:pt x="7191587" y="466813"/>
                  <a:pt x="7191587" y="471200"/>
                  <a:pt x="7191587" y="479973"/>
                </a:cubicBezTo>
                <a:cubicBezTo>
                  <a:pt x="7191587" y="488747"/>
                  <a:pt x="7200352" y="488747"/>
                  <a:pt x="7209117" y="484360"/>
                </a:cubicBezTo>
                <a:cubicBezTo>
                  <a:pt x="7213500" y="479973"/>
                  <a:pt x="7217882" y="475586"/>
                  <a:pt x="7213500" y="471200"/>
                </a:cubicBezTo>
                <a:cubicBezTo>
                  <a:pt x="7213500" y="466813"/>
                  <a:pt x="7209117" y="462426"/>
                  <a:pt x="7209117" y="458039"/>
                </a:cubicBezTo>
                <a:cubicBezTo>
                  <a:pt x="7209117" y="458039"/>
                  <a:pt x="7209117" y="453652"/>
                  <a:pt x="7213500" y="449266"/>
                </a:cubicBezTo>
                <a:cubicBezTo>
                  <a:pt x="7231029" y="444879"/>
                  <a:pt x="7248559" y="436105"/>
                  <a:pt x="7261707" y="427332"/>
                </a:cubicBezTo>
                <a:cubicBezTo>
                  <a:pt x="7270471" y="422945"/>
                  <a:pt x="7279236" y="422945"/>
                  <a:pt x="7288001" y="431719"/>
                </a:cubicBezTo>
                <a:cubicBezTo>
                  <a:pt x="7296766" y="436105"/>
                  <a:pt x="7305531" y="440492"/>
                  <a:pt x="7314296" y="444879"/>
                </a:cubicBezTo>
                <a:cubicBezTo>
                  <a:pt x="7323061" y="449266"/>
                  <a:pt x="7336208" y="453652"/>
                  <a:pt x="7340591" y="462426"/>
                </a:cubicBezTo>
                <a:cubicBezTo>
                  <a:pt x="7349355" y="471200"/>
                  <a:pt x="7349355" y="462426"/>
                  <a:pt x="7349355" y="458039"/>
                </a:cubicBezTo>
                <a:cubicBezTo>
                  <a:pt x="7353738" y="458039"/>
                  <a:pt x="7358120" y="458039"/>
                  <a:pt x="7358120" y="458039"/>
                </a:cubicBezTo>
                <a:cubicBezTo>
                  <a:pt x="7371268" y="471200"/>
                  <a:pt x="7375650" y="484360"/>
                  <a:pt x="7388797" y="488747"/>
                </a:cubicBezTo>
                <a:cubicBezTo>
                  <a:pt x="7393180" y="488747"/>
                  <a:pt x="7393180" y="493133"/>
                  <a:pt x="7393180" y="493133"/>
                </a:cubicBezTo>
                <a:cubicBezTo>
                  <a:pt x="7397562" y="506293"/>
                  <a:pt x="7406327" y="519454"/>
                  <a:pt x="7410710" y="528227"/>
                </a:cubicBezTo>
                <a:cubicBezTo>
                  <a:pt x="7415092" y="541388"/>
                  <a:pt x="7415092" y="550161"/>
                  <a:pt x="7410710" y="563321"/>
                </a:cubicBezTo>
                <a:cubicBezTo>
                  <a:pt x="7406327" y="576482"/>
                  <a:pt x="7406327" y="589642"/>
                  <a:pt x="7401945" y="598415"/>
                </a:cubicBezTo>
                <a:cubicBezTo>
                  <a:pt x="7397562" y="611576"/>
                  <a:pt x="7393180" y="624736"/>
                  <a:pt x="7388797" y="633509"/>
                </a:cubicBezTo>
                <a:cubicBezTo>
                  <a:pt x="7384415" y="642283"/>
                  <a:pt x="7384415" y="646670"/>
                  <a:pt x="7388797" y="651056"/>
                </a:cubicBezTo>
                <a:cubicBezTo>
                  <a:pt x="7388797" y="655443"/>
                  <a:pt x="7384415" y="659830"/>
                  <a:pt x="7384415" y="664217"/>
                </a:cubicBezTo>
                <a:cubicBezTo>
                  <a:pt x="7380032" y="677377"/>
                  <a:pt x="7375650" y="686150"/>
                  <a:pt x="7380032" y="699311"/>
                </a:cubicBezTo>
                <a:cubicBezTo>
                  <a:pt x="7380032" y="699311"/>
                  <a:pt x="7375650" y="703697"/>
                  <a:pt x="7375650" y="708084"/>
                </a:cubicBezTo>
                <a:cubicBezTo>
                  <a:pt x="7371268" y="716858"/>
                  <a:pt x="7362503" y="716858"/>
                  <a:pt x="7362503" y="725631"/>
                </a:cubicBezTo>
                <a:cubicBezTo>
                  <a:pt x="7358120" y="734405"/>
                  <a:pt x="7358120" y="738791"/>
                  <a:pt x="7353738" y="747565"/>
                </a:cubicBezTo>
                <a:cubicBezTo>
                  <a:pt x="7353738" y="751952"/>
                  <a:pt x="7353738" y="756338"/>
                  <a:pt x="7362503" y="751952"/>
                </a:cubicBezTo>
                <a:cubicBezTo>
                  <a:pt x="7375650" y="751952"/>
                  <a:pt x="7388797" y="747565"/>
                  <a:pt x="7397562" y="730018"/>
                </a:cubicBezTo>
                <a:cubicBezTo>
                  <a:pt x="7401945" y="725631"/>
                  <a:pt x="7406327" y="716858"/>
                  <a:pt x="7415092" y="712471"/>
                </a:cubicBezTo>
                <a:cubicBezTo>
                  <a:pt x="7419474" y="708084"/>
                  <a:pt x="7419474" y="703697"/>
                  <a:pt x="7419474" y="699311"/>
                </a:cubicBezTo>
                <a:cubicBezTo>
                  <a:pt x="7419474" y="699311"/>
                  <a:pt x="7423857" y="699311"/>
                  <a:pt x="7423857" y="694924"/>
                </a:cubicBezTo>
                <a:cubicBezTo>
                  <a:pt x="7428239" y="690537"/>
                  <a:pt x="7423857" y="690537"/>
                  <a:pt x="7423857" y="690537"/>
                </a:cubicBezTo>
                <a:cubicBezTo>
                  <a:pt x="7423857" y="690537"/>
                  <a:pt x="7419474" y="694924"/>
                  <a:pt x="7419474" y="694924"/>
                </a:cubicBezTo>
                <a:cubicBezTo>
                  <a:pt x="7419474" y="694924"/>
                  <a:pt x="7419474" y="699311"/>
                  <a:pt x="7419474" y="699311"/>
                </a:cubicBezTo>
                <a:cubicBezTo>
                  <a:pt x="7415092" y="699311"/>
                  <a:pt x="7410710" y="699311"/>
                  <a:pt x="7406327" y="699311"/>
                </a:cubicBezTo>
                <a:cubicBezTo>
                  <a:pt x="7401945" y="694924"/>
                  <a:pt x="7397562" y="690537"/>
                  <a:pt x="7397562" y="686150"/>
                </a:cubicBezTo>
                <a:cubicBezTo>
                  <a:pt x="7397562" y="681764"/>
                  <a:pt x="7397562" y="677377"/>
                  <a:pt x="7401945" y="672990"/>
                </a:cubicBezTo>
                <a:cubicBezTo>
                  <a:pt x="7401945" y="668603"/>
                  <a:pt x="7406327" y="664217"/>
                  <a:pt x="7415092" y="664217"/>
                </a:cubicBezTo>
                <a:cubicBezTo>
                  <a:pt x="7419474" y="664217"/>
                  <a:pt x="7428239" y="664217"/>
                  <a:pt x="7432622" y="659830"/>
                </a:cubicBezTo>
                <a:cubicBezTo>
                  <a:pt x="7437004" y="659830"/>
                  <a:pt x="7437004" y="659830"/>
                  <a:pt x="7441387" y="664217"/>
                </a:cubicBezTo>
                <a:cubicBezTo>
                  <a:pt x="7441387" y="668603"/>
                  <a:pt x="7445769" y="672990"/>
                  <a:pt x="7450152" y="677377"/>
                </a:cubicBezTo>
                <a:cubicBezTo>
                  <a:pt x="7458916" y="686150"/>
                  <a:pt x="7472063" y="681764"/>
                  <a:pt x="7480829" y="668603"/>
                </a:cubicBezTo>
                <a:cubicBezTo>
                  <a:pt x="7480829" y="668603"/>
                  <a:pt x="7480829" y="664217"/>
                  <a:pt x="7480829" y="664217"/>
                </a:cubicBezTo>
                <a:cubicBezTo>
                  <a:pt x="7480829" y="664217"/>
                  <a:pt x="7485211" y="659830"/>
                  <a:pt x="7485211" y="664217"/>
                </a:cubicBezTo>
                <a:cubicBezTo>
                  <a:pt x="7493975" y="664217"/>
                  <a:pt x="7498358" y="668603"/>
                  <a:pt x="7507123" y="672990"/>
                </a:cubicBezTo>
                <a:cubicBezTo>
                  <a:pt x="7515888" y="668603"/>
                  <a:pt x="7520271" y="664217"/>
                  <a:pt x="7529035" y="659830"/>
                </a:cubicBezTo>
                <a:cubicBezTo>
                  <a:pt x="7537800" y="655443"/>
                  <a:pt x="7546565" y="655443"/>
                  <a:pt x="7550947" y="651056"/>
                </a:cubicBezTo>
                <a:cubicBezTo>
                  <a:pt x="7572859" y="646670"/>
                  <a:pt x="7590389" y="642283"/>
                  <a:pt x="7612301" y="642283"/>
                </a:cubicBezTo>
                <a:cubicBezTo>
                  <a:pt x="7616684" y="637896"/>
                  <a:pt x="7625449" y="642283"/>
                  <a:pt x="7625449" y="651056"/>
                </a:cubicBezTo>
                <a:cubicBezTo>
                  <a:pt x="7625449" y="651056"/>
                  <a:pt x="7625449" y="655443"/>
                  <a:pt x="7625449" y="655443"/>
                </a:cubicBezTo>
                <a:cubicBezTo>
                  <a:pt x="7629831" y="677377"/>
                  <a:pt x="7647361" y="681764"/>
                  <a:pt x="7664891" y="668603"/>
                </a:cubicBezTo>
                <a:cubicBezTo>
                  <a:pt x="7669273" y="664217"/>
                  <a:pt x="7669273" y="664217"/>
                  <a:pt x="7678039" y="668603"/>
                </a:cubicBezTo>
                <a:cubicBezTo>
                  <a:pt x="7686803" y="677377"/>
                  <a:pt x="7695568" y="677377"/>
                  <a:pt x="7704333" y="672990"/>
                </a:cubicBezTo>
                <a:cubicBezTo>
                  <a:pt x="7721863" y="668603"/>
                  <a:pt x="7735010" y="664217"/>
                  <a:pt x="7752540" y="655443"/>
                </a:cubicBezTo>
                <a:cubicBezTo>
                  <a:pt x="7752540" y="655443"/>
                  <a:pt x="7752540" y="651056"/>
                  <a:pt x="7752540" y="646670"/>
                </a:cubicBezTo>
                <a:cubicBezTo>
                  <a:pt x="7748157" y="637896"/>
                  <a:pt x="7743775" y="629123"/>
                  <a:pt x="7735010" y="620349"/>
                </a:cubicBezTo>
                <a:cubicBezTo>
                  <a:pt x="7735010" y="611576"/>
                  <a:pt x="7735010" y="607189"/>
                  <a:pt x="7743775" y="598415"/>
                </a:cubicBezTo>
                <a:cubicBezTo>
                  <a:pt x="7748157" y="598415"/>
                  <a:pt x="7752540" y="594029"/>
                  <a:pt x="7756922" y="594029"/>
                </a:cubicBezTo>
                <a:cubicBezTo>
                  <a:pt x="7770069" y="589642"/>
                  <a:pt x="7787599" y="589642"/>
                  <a:pt x="7805129" y="594029"/>
                </a:cubicBezTo>
                <a:cubicBezTo>
                  <a:pt x="7813894" y="598415"/>
                  <a:pt x="7818277" y="598415"/>
                  <a:pt x="7822659" y="594029"/>
                </a:cubicBezTo>
                <a:cubicBezTo>
                  <a:pt x="7822659" y="589642"/>
                  <a:pt x="7827041" y="589642"/>
                  <a:pt x="7827041" y="589642"/>
                </a:cubicBezTo>
                <a:cubicBezTo>
                  <a:pt x="7840189" y="589642"/>
                  <a:pt x="7875248" y="598415"/>
                  <a:pt x="7884013" y="607189"/>
                </a:cubicBezTo>
                <a:cubicBezTo>
                  <a:pt x="7892778" y="615962"/>
                  <a:pt x="7901543" y="624736"/>
                  <a:pt x="7914690" y="637896"/>
                </a:cubicBezTo>
                <a:cubicBezTo>
                  <a:pt x="7919073" y="642283"/>
                  <a:pt x="7914690" y="646670"/>
                  <a:pt x="7914690" y="651056"/>
                </a:cubicBezTo>
                <a:cubicBezTo>
                  <a:pt x="7910307" y="655443"/>
                  <a:pt x="7914690" y="655443"/>
                  <a:pt x="7919073" y="659830"/>
                </a:cubicBezTo>
                <a:cubicBezTo>
                  <a:pt x="7923455" y="659830"/>
                  <a:pt x="7932220" y="659830"/>
                  <a:pt x="7936603" y="664217"/>
                </a:cubicBezTo>
                <a:cubicBezTo>
                  <a:pt x="7940985" y="668603"/>
                  <a:pt x="7949749" y="677377"/>
                  <a:pt x="7949749" y="686150"/>
                </a:cubicBezTo>
                <a:cubicBezTo>
                  <a:pt x="7949749" y="690537"/>
                  <a:pt x="7949749" y="690537"/>
                  <a:pt x="7945367" y="694924"/>
                </a:cubicBezTo>
                <a:cubicBezTo>
                  <a:pt x="7940985" y="694924"/>
                  <a:pt x="7936603" y="699311"/>
                  <a:pt x="7936603" y="699311"/>
                </a:cubicBezTo>
                <a:cubicBezTo>
                  <a:pt x="7936603" y="703697"/>
                  <a:pt x="7936603" y="708084"/>
                  <a:pt x="7940985" y="708084"/>
                </a:cubicBezTo>
                <a:cubicBezTo>
                  <a:pt x="7945367" y="712471"/>
                  <a:pt x="7949749" y="712471"/>
                  <a:pt x="7958515" y="708084"/>
                </a:cubicBezTo>
                <a:cubicBezTo>
                  <a:pt x="7962897" y="703697"/>
                  <a:pt x="7962897" y="703697"/>
                  <a:pt x="7967279" y="716858"/>
                </a:cubicBezTo>
                <a:cubicBezTo>
                  <a:pt x="7989191" y="730018"/>
                  <a:pt x="8002339" y="747565"/>
                  <a:pt x="8024251" y="756338"/>
                </a:cubicBezTo>
                <a:cubicBezTo>
                  <a:pt x="8033016" y="760725"/>
                  <a:pt x="8037399" y="760725"/>
                  <a:pt x="8046163" y="760725"/>
                </a:cubicBezTo>
                <a:cubicBezTo>
                  <a:pt x="8050546" y="760725"/>
                  <a:pt x="8054929" y="760725"/>
                  <a:pt x="8054929" y="756338"/>
                </a:cubicBezTo>
                <a:cubicBezTo>
                  <a:pt x="8050546" y="738791"/>
                  <a:pt x="8046163" y="725631"/>
                  <a:pt x="8041781" y="712471"/>
                </a:cubicBezTo>
                <a:cubicBezTo>
                  <a:pt x="8033016" y="699311"/>
                  <a:pt x="8033016" y="690537"/>
                  <a:pt x="8033016" y="677377"/>
                </a:cubicBezTo>
                <a:cubicBezTo>
                  <a:pt x="8033016" y="677377"/>
                  <a:pt x="8033016" y="677377"/>
                  <a:pt x="8033016" y="672990"/>
                </a:cubicBezTo>
                <a:cubicBezTo>
                  <a:pt x="8033016" y="672990"/>
                  <a:pt x="8037399" y="672990"/>
                  <a:pt x="8037399" y="672990"/>
                </a:cubicBezTo>
                <a:cubicBezTo>
                  <a:pt x="8037399" y="672990"/>
                  <a:pt x="8037399" y="672990"/>
                  <a:pt x="8041781" y="677377"/>
                </a:cubicBezTo>
                <a:cubicBezTo>
                  <a:pt x="8054929" y="690537"/>
                  <a:pt x="8072458" y="694924"/>
                  <a:pt x="8089988" y="690537"/>
                </a:cubicBezTo>
                <a:cubicBezTo>
                  <a:pt x="8098753" y="690537"/>
                  <a:pt x="8107517" y="686150"/>
                  <a:pt x="8107517" y="677377"/>
                </a:cubicBezTo>
                <a:cubicBezTo>
                  <a:pt x="8111900" y="668603"/>
                  <a:pt x="8120665" y="664217"/>
                  <a:pt x="8129430" y="659830"/>
                </a:cubicBezTo>
                <a:cubicBezTo>
                  <a:pt x="8133813" y="659830"/>
                  <a:pt x="8142577" y="659830"/>
                  <a:pt x="8146959" y="664217"/>
                </a:cubicBezTo>
                <a:cubicBezTo>
                  <a:pt x="8155725" y="664217"/>
                  <a:pt x="8164489" y="664217"/>
                  <a:pt x="8168872" y="655443"/>
                </a:cubicBezTo>
                <a:cubicBezTo>
                  <a:pt x="8173254" y="651056"/>
                  <a:pt x="8182019" y="651056"/>
                  <a:pt x="8186401" y="646670"/>
                </a:cubicBezTo>
                <a:cubicBezTo>
                  <a:pt x="8195167" y="642283"/>
                  <a:pt x="8203931" y="642283"/>
                  <a:pt x="8208314" y="646670"/>
                </a:cubicBezTo>
                <a:cubicBezTo>
                  <a:pt x="8212696" y="651056"/>
                  <a:pt x="8217079" y="646670"/>
                  <a:pt x="8221461" y="646670"/>
                </a:cubicBezTo>
                <a:cubicBezTo>
                  <a:pt x="8221461" y="642283"/>
                  <a:pt x="8221461" y="637896"/>
                  <a:pt x="8217079" y="633509"/>
                </a:cubicBezTo>
                <a:cubicBezTo>
                  <a:pt x="8208314" y="629123"/>
                  <a:pt x="8203931" y="620349"/>
                  <a:pt x="8199549" y="611576"/>
                </a:cubicBezTo>
                <a:cubicBezTo>
                  <a:pt x="8195167" y="607189"/>
                  <a:pt x="8195167" y="602802"/>
                  <a:pt x="8195167" y="594029"/>
                </a:cubicBezTo>
                <a:cubicBezTo>
                  <a:pt x="8190784" y="594029"/>
                  <a:pt x="8186401" y="594029"/>
                  <a:pt x="8182019" y="594029"/>
                </a:cubicBezTo>
                <a:cubicBezTo>
                  <a:pt x="8173254" y="594029"/>
                  <a:pt x="8168872" y="589642"/>
                  <a:pt x="8168872" y="580868"/>
                </a:cubicBezTo>
                <a:cubicBezTo>
                  <a:pt x="8168872" y="572095"/>
                  <a:pt x="8168872" y="567708"/>
                  <a:pt x="8177637" y="563321"/>
                </a:cubicBezTo>
                <a:cubicBezTo>
                  <a:pt x="8182019" y="558935"/>
                  <a:pt x="8186401" y="558935"/>
                  <a:pt x="8190784" y="558935"/>
                </a:cubicBezTo>
                <a:cubicBezTo>
                  <a:pt x="8190784" y="558935"/>
                  <a:pt x="8195167" y="550161"/>
                  <a:pt x="8195167" y="550161"/>
                </a:cubicBezTo>
                <a:cubicBezTo>
                  <a:pt x="8195167" y="545774"/>
                  <a:pt x="8190784" y="545774"/>
                  <a:pt x="8190784" y="545774"/>
                </a:cubicBezTo>
                <a:cubicBezTo>
                  <a:pt x="8182019" y="541388"/>
                  <a:pt x="8177637" y="541388"/>
                  <a:pt x="8173254" y="537001"/>
                </a:cubicBezTo>
                <a:cubicBezTo>
                  <a:pt x="8168872" y="537001"/>
                  <a:pt x="8168872" y="537001"/>
                  <a:pt x="8168872" y="532614"/>
                </a:cubicBezTo>
                <a:cubicBezTo>
                  <a:pt x="8168872" y="532614"/>
                  <a:pt x="8173254" y="528227"/>
                  <a:pt x="8173254" y="528227"/>
                </a:cubicBezTo>
                <a:cubicBezTo>
                  <a:pt x="8177637" y="528227"/>
                  <a:pt x="8182019" y="523841"/>
                  <a:pt x="8182019" y="523841"/>
                </a:cubicBezTo>
                <a:cubicBezTo>
                  <a:pt x="8199549" y="528227"/>
                  <a:pt x="8217079" y="528227"/>
                  <a:pt x="8234609" y="523841"/>
                </a:cubicBezTo>
                <a:cubicBezTo>
                  <a:pt x="8247755" y="523841"/>
                  <a:pt x="8265285" y="523841"/>
                  <a:pt x="8282815" y="519454"/>
                </a:cubicBezTo>
                <a:cubicBezTo>
                  <a:pt x="8295963" y="519454"/>
                  <a:pt x="8309110" y="519454"/>
                  <a:pt x="8322257" y="523841"/>
                </a:cubicBezTo>
                <a:cubicBezTo>
                  <a:pt x="8335405" y="528227"/>
                  <a:pt x="8344169" y="528227"/>
                  <a:pt x="8352935" y="515067"/>
                </a:cubicBezTo>
                <a:cubicBezTo>
                  <a:pt x="8357317" y="510680"/>
                  <a:pt x="8361699" y="510680"/>
                  <a:pt x="8366081" y="506293"/>
                </a:cubicBezTo>
                <a:cubicBezTo>
                  <a:pt x="8374847" y="506293"/>
                  <a:pt x="8383611" y="501907"/>
                  <a:pt x="8387994" y="501907"/>
                </a:cubicBezTo>
                <a:cubicBezTo>
                  <a:pt x="8405524" y="497520"/>
                  <a:pt x="8423053" y="506293"/>
                  <a:pt x="8436201" y="515067"/>
                </a:cubicBezTo>
                <a:cubicBezTo>
                  <a:pt x="8436201" y="515067"/>
                  <a:pt x="8436201" y="515067"/>
                  <a:pt x="8440583" y="515067"/>
                </a:cubicBezTo>
                <a:cubicBezTo>
                  <a:pt x="8444966" y="523841"/>
                  <a:pt x="8444966" y="528227"/>
                  <a:pt x="8440583" y="537001"/>
                </a:cubicBezTo>
                <a:cubicBezTo>
                  <a:pt x="8436201" y="541388"/>
                  <a:pt x="8436201" y="545774"/>
                  <a:pt x="8440583" y="545774"/>
                </a:cubicBezTo>
                <a:cubicBezTo>
                  <a:pt x="8449348" y="545774"/>
                  <a:pt x="8453731" y="550161"/>
                  <a:pt x="8462495" y="554548"/>
                </a:cubicBezTo>
                <a:cubicBezTo>
                  <a:pt x="8462495" y="558935"/>
                  <a:pt x="8466878" y="558935"/>
                  <a:pt x="8471260" y="554548"/>
                </a:cubicBezTo>
                <a:cubicBezTo>
                  <a:pt x="8475643" y="554548"/>
                  <a:pt x="8480025" y="558935"/>
                  <a:pt x="8484408" y="558935"/>
                </a:cubicBezTo>
                <a:cubicBezTo>
                  <a:pt x="8493172" y="563321"/>
                  <a:pt x="8493172" y="563321"/>
                  <a:pt x="8497555" y="558935"/>
                </a:cubicBezTo>
                <a:cubicBezTo>
                  <a:pt x="8501937" y="554548"/>
                  <a:pt x="8506320" y="554548"/>
                  <a:pt x="8515085" y="554548"/>
                </a:cubicBezTo>
                <a:cubicBezTo>
                  <a:pt x="8519467" y="558935"/>
                  <a:pt x="8528232" y="563321"/>
                  <a:pt x="8532614" y="563321"/>
                </a:cubicBezTo>
                <a:cubicBezTo>
                  <a:pt x="8541379" y="567708"/>
                  <a:pt x="8545762" y="572095"/>
                  <a:pt x="8550144" y="580868"/>
                </a:cubicBezTo>
                <a:cubicBezTo>
                  <a:pt x="8554527" y="589642"/>
                  <a:pt x="8563292" y="594029"/>
                  <a:pt x="8567674" y="589642"/>
                </a:cubicBezTo>
                <a:cubicBezTo>
                  <a:pt x="8580821" y="580868"/>
                  <a:pt x="8589586" y="576482"/>
                  <a:pt x="8598351" y="567708"/>
                </a:cubicBezTo>
                <a:cubicBezTo>
                  <a:pt x="8615881" y="554548"/>
                  <a:pt x="8637793" y="545774"/>
                  <a:pt x="8655323" y="537001"/>
                </a:cubicBezTo>
                <a:cubicBezTo>
                  <a:pt x="8659705" y="537001"/>
                  <a:pt x="8664088" y="537001"/>
                  <a:pt x="8668470" y="532614"/>
                </a:cubicBezTo>
                <a:cubicBezTo>
                  <a:pt x="8694765" y="519454"/>
                  <a:pt x="8721059" y="528227"/>
                  <a:pt x="8742972" y="541388"/>
                </a:cubicBezTo>
                <a:cubicBezTo>
                  <a:pt x="8742972" y="545774"/>
                  <a:pt x="8747354" y="545774"/>
                  <a:pt x="8747354" y="545774"/>
                </a:cubicBezTo>
                <a:cubicBezTo>
                  <a:pt x="8769266" y="558935"/>
                  <a:pt x="8782414" y="576482"/>
                  <a:pt x="8786796" y="602802"/>
                </a:cubicBezTo>
                <a:cubicBezTo>
                  <a:pt x="8791179" y="611576"/>
                  <a:pt x="8795561" y="611576"/>
                  <a:pt x="8799943" y="615962"/>
                </a:cubicBezTo>
                <a:cubicBezTo>
                  <a:pt x="8821856" y="615962"/>
                  <a:pt x="8843768" y="611576"/>
                  <a:pt x="8865680" y="598415"/>
                </a:cubicBezTo>
                <a:cubicBezTo>
                  <a:pt x="8878827" y="589642"/>
                  <a:pt x="8896357" y="580868"/>
                  <a:pt x="8909504" y="572095"/>
                </a:cubicBezTo>
                <a:cubicBezTo>
                  <a:pt x="8909504" y="572095"/>
                  <a:pt x="8913887" y="572095"/>
                  <a:pt x="8918269" y="572095"/>
                </a:cubicBezTo>
                <a:cubicBezTo>
                  <a:pt x="8927034" y="576482"/>
                  <a:pt x="8935799" y="572095"/>
                  <a:pt x="8944564" y="572095"/>
                </a:cubicBezTo>
                <a:cubicBezTo>
                  <a:pt x="8953329" y="567708"/>
                  <a:pt x="8966476" y="567708"/>
                  <a:pt x="8979624" y="563321"/>
                </a:cubicBezTo>
                <a:cubicBezTo>
                  <a:pt x="8988388" y="563321"/>
                  <a:pt x="8992771" y="558935"/>
                  <a:pt x="8992771" y="550161"/>
                </a:cubicBezTo>
                <a:cubicBezTo>
                  <a:pt x="8992771" y="541388"/>
                  <a:pt x="8992771" y="532614"/>
                  <a:pt x="8992771" y="519454"/>
                </a:cubicBezTo>
                <a:cubicBezTo>
                  <a:pt x="8992771" y="515067"/>
                  <a:pt x="9001536" y="506293"/>
                  <a:pt x="9005918" y="506293"/>
                </a:cubicBezTo>
                <a:cubicBezTo>
                  <a:pt x="9014683" y="506293"/>
                  <a:pt x="9023448" y="506293"/>
                  <a:pt x="9027830" y="515067"/>
                </a:cubicBezTo>
                <a:cubicBezTo>
                  <a:pt x="9032213" y="523841"/>
                  <a:pt x="9036595" y="532614"/>
                  <a:pt x="9027830" y="541388"/>
                </a:cubicBezTo>
                <a:cubicBezTo>
                  <a:pt x="9023448" y="541388"/>
                  <a:pt x="9023448" y="545774"/>
                  <a:pt x="9027830" y="545774"/>
                </a:cubicBezTo>
                <a:cubicBezTo>
                  <a:pt x="9027830" y="550161"/>
                  <a:pt x="9032213" y="558935"/>
                  <a:pt x="9032213" y="558935"/>
                </a:cubicBezTo>
                <a:cubicBezTo>
                  <a:pt x="9036595" y="563321"/>
                  <a:pt x="9040978" y="567708"/>
                  <a:pt x="9040978" y="567708"/>
                </a:cubicBezTo>
                <a:cubicBezTo>
                  <a:pt x="9045360" y="567708"/>
                  <a:pt x="9049743" y="567708"/>
                  <a:pt x="9049743" y="567708"/>
                </a:cubicBezTo>
                <a:cubicBezTo>
                  <a:pt x="9067272" y="572095"/>
                  <a:pt x="9080420" y="576482"/>
                  <a:pt x="9089185" y="589642"/>
                </a:cubicBezTo>
                <a:cubicBezTo>
                  <a:pt x="9089185" y="598415"/>
                  <a:pt x="9097949" y="598415"/>
                  <a:pt x="9102332" y="594029"/>
                </a:cubicBezTo>
                <a:cubicBezTo>
                  <a:pt x="9106714" y="589642"/>
                  <a:pt x="9111097" y="585255"/>
                  <a:pt x="9115479" y="580868"/>
                </a:cubicBezTo>
                <a:cubicBezTo>
                  <a:pt x="9119862" y="580868"/>
                  <a:pt x="9119862" y="572095"/>
                  <a:pt x="9115479" y="567708"/>
                </a:cubicBezTo>
                <a:cubicBezTo>
                  <a:pt x="9111097" y="558935"/>
                  <a:pt x="9102332" y="550161"/>
                  <a:pt x="9093567" y="541388"/>
                </a:cubicBezTo>
                <a:cubicBezTo>
                  <a:pt x="9089185" y="532614"/>
                  <a:pt x="9076037" y="532614"/>
                  <a:pt x="9067272" y="528227"/>
                </a:cubicBezTo>
                <a:cubicBezTo>
                  <a:pt x="9062890" y="528227"/>
                  <a:pt x="9058508" y="523841"/>
                  <a:pt x="9058508" y="519454"/>
                </a:cubicBezTo>
                <a:cubicBezTo>
                  <a:pt x="9062890" y="506293"/>
                  <a:pt x="9049743" y="497520"/>
                  <a:pt x="9049743" y="484360"/>
                </a:cubicBezTo>
                <a:cubicBezTo>
                  <a:pt x="9049743" y="479973"/>
                  <a:pt x="9049743" y="479973"/>
                  <a:pt x="9054125" y="479973"/>
                </a:cubicBezTo>
                <a:cubicBezTo>
                  <a:pt x="9058508" y="479973"/>
                  <a:pt x="9067272" y="475586"/>
                  <a:pt x="9071655" y="475586"/>
                </a:cubicBezTo>
                <a:cubicBezTo>
                  <a:pt x="9084802" y="475586"/>
                  <a:pt x="9097949" y="471200"/>
                  <a:pt x="9115479" y="471200"/>
                </a:cubicBezTo>
                <a:cubicBezTo>
                  <a:pt x="9124244" y="471200"/>
                  <a:pt x="9137391" y="462426"/>
                  <a:pt x="9150539" y="458039"/>
                </a:cubicBezTo>
                <a:cubicBezTo>
                  <a:pt x="9163686" y="453652"/>
                  <a:pt x="9181216" y="444879"/>
                  <a:pt x="9203128" y="453652"/>
                </a:cubicBezTo>
                <a:cubicBezTo>
                  <a:pt x="9203128" y="453652"/>
                  <a:pt x="9207511" y="453652"/>
                  <a:pt x="9211893" y="453652"/>
                </a:cubicBezTo>
                <a:cubicBezTo>
                  <a:pt x="9242570" y="449266"/>
                  <a:pt x="9268865" y="458039"/>
                  <a:pt x="9295159" y="462426"/>
                </a:cubicBezTo>
                <a:cubicBezTo>
                  <a:pt x="9303924" y="462426"/>
                  <a:pt x="9312689" y="466813"/>
                  <a:pt x="9321454" y="471200"/>
                </a:cubicBezTo>
                <a:cubicBezTo>
                  <a:pt x="9330219" y="479973"/>
                  <a:pt x="9334601" y="479973"/>
                  <a:pt x="9343366" y="475586"/>
                </a:cubicBezTo>
                <a:cubicBezTo>
                  <a:pt x="9356514" y="471200"/>
                  <a:pt x="9369661" y="471200"/>
                  <a:pt x="9382808" y="475586"/>
                </a:cubicBezTo>
                <a:cubicBezTo>
                  <a:pt x="9395956" y="479973"/>
                  <a:pt x="9409103" y="484360"/>
                  <a:pt x="9422250" y="484360"/>
                </a:cubicBezTo>
                <a:cubicBezTo>
                  <a:pt x="9435398" y="484360"/>
                  <a:pt x="9448545" y="484360"/>
                  <a:pt x="9457310" y="488747"/>
                </a:cubicBezTo>
                <a:cubicBezTo>
                  <a:pt x="9466075" y="488747"/>
                  <a:pt x="9474839" y="488747"/>
                  <a:pt x="9479222" y="488747"/>
                </a:cubicBezTo>
                <a:cubicBezTo>
                  <a:pt x="9501134" y="484360"/>
                  <a:pt x="9514281" y="493133"/>
                  <a:pt x="9527429" y="506293"/>
                </a:cubicBezTo>
                <a:cubicBezTo>
                  <a:pt x="9536194" y="523841"/>
                  <a:pt x="9558106" y="537001"/>
                  <a:pt x="9566871" y="554548"/>
                </a:cubicBezTo>
                <a:cubicBezTo>
                  <a:pt x="9566871" y="554548"/>
                  <a:pt x="9566871" y="554548"/>
                  <a:pt x="9571253" y="554548"/>
                </a:cubicBezTo>
                <a:cubicBezTo>
                  <a:pt x="9571253" y="554548"/>
                  <a:pt x="9575636" y="550161"/>
                  <a:pt x="9575636" y="550161"/>
                </a:cubicBezTo>
                <a:cubicBezTo>
                  <a:pt x="9575636" y="545774"/>
                  <a:pt x="9575636" y="541388"/>
                  <a:pt x="9575636" y="537001"/>
                </a:cubicBezTo>
                <a:cubicBezTo>
                  <a:pt x="9566871" y="528227"/>
                  <a:pt x="9562488" y="523841"/>
                  <a:pt x="9558106" y="515067"/>
                </a:cubicBezTo>
                <a:cubicBezTo>
                  <a:pt x="9553723" y="510680"/>
                  <a:pt x="9553723" y="506293"/>
                  <a:pt x="9558106" y="501907"/>
                </a:cubicBezTo>
                <a:cubicBezTo>
                  <a:pt x="9558106" y="497520"/>
                  <a:pt x="9562488" y="497520"/>
                  <a:pt x="9562488" y="497520"/>
                </a:cubicBezTo>
                <a:cubicBezTo>
                  <a:pt x="9575636" y="493133"/>
                  <a:pt x="9580018" y="484360"/>
                  <a:pt x="9588783" y="475586"/>
                </a:cubicBezTo>
                <a:cubicBezTo>
                  <a:pt x="9597548" y="471200"/>
                  <a:pt x="9601930" y="466813"/>
                  <a:pt x="9610695" y="471200"/>
                </a:cubicBezTo>
                <a:cubicBezTo>
                  <a:pt x="9615078" y="475586"/>
                  <a:pt x="9619460" y="479973"/>
                  <a:pt x="9623843" y="479973"/>
                </a:cubicBezTo>
                <a:cubicBezTo>
                  <a:pt x="9636990" y="479973"/>
                  <a:pt x="9650137" y="484360"/>
                  <a:pt x="9663284" y="488747"/>
                </a:cubicBezTo>
                <a:cubicBezTo>
                  <a:pt x="9667667" y="488747"/>
                  <a:pt x="9672049" y="488747"/>
                  <a:pt x="9672049" y="488747"/>
                </a:cubicBezTo>
                <a:cubicBezTo>
                  <a:pt x="9676432" y="488747"/>
                  <a:pt x="9680814" y="488747"/>
                  <a:pt x="9680814" y="493133"/>
                </a:cubicBezTo>
                <a:cubicBezTo>
                  <a:pt x="9680814" y="510680"/>
                  <a:pt x="9685197" y="523841"/>
                  <a:pt x="9693962" y="537001"/>
                </a:cubicBezTo>
                <a:cubicBezTo>
                  <a:pt x="9698344" y="541388"/>
                  <a:pt x="9698344" y="545774"/>
                  <a:pt x="9698344" y="550161"/>
                </a:cubicBezTo>
                <a:cubicBezTo>
                  <a:pt x="9693962" y="558935"/>
                  <a:pt x="9689579" y="567708"/>
                  <a:pt x="9680814" y="576482"/>
                </a:cubicBezTo>
                <a:cubicBezTo>
                  <a:pt x="9672049" y="580868"/>
                  <a:pt x="9672049" y="585255"/>
                  <a:pt x="9676432" y="589642"/>
                </a:cubicBezTo>
                <a:cubicBezTo>
                  <a:pt x="9680814" y="594029"/>
                  <a:pt x="9685197" y="602802"/>
                  <a:pt x="9689579" y="602802"/>
                </a:cubicBezTo>
                <a:cubicBezTo>
                  <a:pt x="9702726" y="611576"/>
                  <a:pt x="9707109" y="620349"/>
                  <a:pt x="9707109" y="633509"/>
                </a:cubicBezTo>
                <a:cubicBezTo>
                  <a:pt x="9702726" y="633509"/>
                  <a:pt x="9702726" y="637896"/>
                  <a:pt x="9707109" y="642283"/>
                </a:cubicBezTo>
                <a:cubicBezTo>
                  <a:pt x="9707109" y="646670"/>
                  <a:pt x="9707109" y="651056"/>
                  <a:pt x="9715874" y="651056"/>
                </a:cubicBezTo>
                <a:cubicBezTo>
                  <a:pt x="9733404" y="655443"/>
                  <a:pt x="9733404" y="668603"/>
                  <a:pt x="9733404" y="681764"/>
                </a:cubicBezTo>
                <a:cubicBezTo>
                  <a:pt x="9733404" y="681764"/>
                  <a:pt x="9733404" y="686150"/>
                  <a:pt x="9729021" y="686150"/>
                </a:cubicBezTo>
                <a:cubicBezTo>
                  <a:pt x="9729021" y="686150"/>
                  <a:pt x="9724639" y="690537"/>
                  <a:pt x="9724639" y="690537"/>
                </a:cubicBezTo>
                <a:cubicBezTo>
                  <a:pt x="9720256" y="690537"/>
                  <a:pt x="9711491" y="694924"/>
                  <a:pt x="9707109" y="694924"/>
                </a:cubicBezTo>
                <a:cubicBezTo>
                  <a:pt x="9702726" y="694924"/>
                  <a:pt x="9693962" y="690537"/>
                  <a:pt x="9689579" y="690537"/>
                </a:cubicBezTo>
                <a:cubicBezTo>
                  <a:pt x="9680814" y="690537"/>
                  <a:pt x="9672049" y="694924"/>
                  <a:pt x="9663284" y="699311"/>
                </a:cubicBezTo>
                <a:cubicBezTo>
                  <a:pt x="9654520" y="703697"/>
                  <a:pt x="9645755" y="703697"/>
                  <a:pt x="9641372" y="694924"/>
                </a:cubicBezTo>
                <a:cubicBezTo>
                  <a:pt x="9636990" y="690537"/>
                  <a:pt x="9632607" y="686150"/>
                  <a:pt x="9628225" y="681764"/>
                </a:cubicBezTo>
                <a:cubicBezTo>
                  <a:pt x="9623843" y="677377"/>
                  <a:pt x="9619460" y="672990"/>
                  <a:pt x="9615078" y="672990"/>
                </a:cubicBezTo>
                <a:cubicBezTo>
                  <a:pt x="9606313" y="677377"/>
                  <a:pt x="9597548" y="677377"/>
                  <a:pt x="9593165" y="686150"/>
                </a:cubicBezTo>
                <a:cubicBezTo>
                  <a:pt x="9593165" y="686150"/>
                  <a:pt x="9593165" y="690537"/>
                  <a:pt x="9593165" y="694924"/>
                </a:cubicBezTo>
                <a:cubicBezTo>
                  <a:pt x="9580018" y="716858"/>
                  <a:pt x="9580018" y="716858"/>
                  <a:pt x="9553723" y="708084"/>
                </a:cubicBezTo>
                <a:cubicBezTo>
                  <a:pt x="9549341" y="703697"/>
                  <a:pt x="9540576" y="694924"/>
                  <a:pt x="9536194" y="686150"/>
                </a:cubicBezTo>
                <a:cubicBezTo>
                  <a:pt x="9536194" y="681764"/>
                  <a:pt x="9531811" y="681764"/>
                  <a:pt x="9527429" y="690537"/>
                </a:cubicBezTo>
                <a:cubicBezTo>
                  <a:pt x="9527429" y="690537"/>
                  <a:pt x="9523046" y="694924"/>
                  <a:pt x="9523046" y="699311"/>
                </a:cubicBezTo>
                <a:cubicBezTo>
                  <a:pt x="9518664" y="703697"/>
                  <a:pt x="9523046" y="708084"/>
                  <a:pt x="9523046" y="708084"/>
                </a:cubicBezTo>
                <a:cubicBezTo>
                  <a:pt x="9527429" y="716858"/>
                  <a:pt x="9536194" y="721244"/>
                  <a:pt x="9544959" y="725631"/>
                </a:cubicBezTo>
                <a:cubicBezTo>
                  <a:pt x="9553723" y="725631"/>
                  <a:pt x="9562488" y="730018"/>
                  <a:pt x="9566871" y="738791"/>
                </a:cubicBezTo>
                <a:cubicBezTo>
                  <a:pt x="9566871" y="747565"/>
                  <a:pt x="9571253" y="751952"/>
                  <a:pt x="9575636" y="756338"/>
                </a:cubicBezTo>
                <a:cubicBezTo>
                  <a:pt x="9575636" y="760725"/>
                  <a:pt x="9575636" y="769499"/>
                  <a:pt x="9575636" y="773885"/>
                </a:cubicBezTo>
                <a:cubicBezTo>
                  <a:pt x="9575636" y="787046"/>
                  <a:pt x="9575636" y="804593"/>
                  <a:pt x="9575636" y="817753"/>
                </a:cubicBezTo>
                <a:cubicBezTo>
                  <a:pt x="9575636" y="830913"/>
                  <a:pt x="9566871" y="844073"/>
                  <a:pt x="9553723" y="848460"/>
                </a:cubicBezTo>
                <a:cubicBezTo>
                  <a:pt x="9549341" y="848460"/>
                  <a:pt x="9544959" y="848460"/>
                  <a:pt x="9540576" y="852847"/>
                </a:cubicBezTo>
                <a:cubicBezTo>
                  <a:pt x="9536194" y="852847"/>
                  <a:pt x="9536194" y="857234"/>
                  <a:pt x="9536194" y="861621"/>
                </a:cubicBezTo>
                <a:cubicBezTo>
                  <a:pt x="9544959" y="866007"/>
                  <a:pt x="9549341" y="874781"/>
                  <a:pt x="9562488" y="870394"/>
                </a:cubicBezTo>
                <a:cubicBezTo>
                  <a:pt x="9575636" y="870394"/>
                  <a:pt x="9580018" y="874781"/>
                  <a:pt x="9584401" y="883554"/>
                </a:cubicBezTo>
                <a:cubicBezTo>
                  <a:pt x="9584401" y="887941"/>
                  <a:pt x="9584401" y="887941"/>
                  <a:pt x="9584401" y="892328"/>
                </a:cubicBezTo>
                <a:cubicBezTo>
                  <a:pt x="9588783" y="892328"/>
                  <a:pt x="9588783" y="892328"/>
                  <a:pt x="9593165" y="892328"/>
                </a:cubicBezTo>
                <a:cubicBezTo>
                  <a:pt x="9601930" y="892328"/>
                  <a:pt x="9610695" y="901101"/>
                  <a:pt x="9610695" y="909875"/>
                </a:cubicBezTo>
                <a:cubicBezTo>
                  <a:pt x="9615078" y="914262"/>
                  <a:pt x="9615078" y="918648"/>
                  <a:pt x="9615078" y="923035"/>
                </a:cubicBezTo>
                <a:cubicBezTo>
                  <a:pt x="9632607" y="927422"/>
                  <a:pt x="9641372" y="940582"/>
                  <a:pt x="9654520" y="944969"/>
                </a:cubicBezTo>
                <a:cubicBezTo>
                  <a:pt x="9658902" y="944969"/>
                  <a:pt x="9663284" y="949356"/>
                  <a:pt x="9663284" y="953742"/>
                </a:cubicBezTo>
                <a:cubicBezTo>
                  <a:pt x="9667667" y="958129"/>
                  <a:pt x="9667667" y="962516"/>
                  <a:pt x="9672049" y="962516"/>
                </a:cubicBezTo>
                <a:cubicBezTo>
                  <a:pt x="9685197" y="975676"/>
                  <a:pt x="9685197" y="993223"/>
                  <a:pt x="9685197" y="1010770"/>
                </a:cubicBezTo>
                <a:cubicBezTo>
                  <a:pt x="9685197" y="1010770"/>
                  <a:pt x="9685197" y="1015157"/>
                  <a:pt x="9680814" y="1015157"/>
                </a:cubicBezTo>
                <a:cubicBezTo>
                  <a:pt x="9676432" y="1015157"/>
                  <a:pt x="9672049" y="1015157"/>
                  <a:pt x="9667667" y="1015157"/>
                </a:cubicBezTo>
                <a:cubicBezTo>
                  <a:pt x="9658902" y="1015157"/>
                  <a:pt x="9650137" y="1015157"/>
                  <a:pt x="9641372" y="1015157"/>
                </a:cubicBezTo>
                <a:cubicBezTo>
                  <a:pt x="9636990" y="1015157"/>
                  <a:pt x="9628225" y="1019544"/>
                  <a:pt x="9623843" y="1023930"/>
                </a:cubicBezTo>
                <a:cubicBezTo>
                  <a:pt x="9610695" y="1032704"/>
                  <a:pt x="9601930" y="1050251"/>
                  <a:pt x="9593165" y="1063411"/>
                </a:cubicBezTo>
                <a:cubicBezTo>
                  <a:pt x="9588783" y="1076571"/>
                  <a:pt x="9584401" y="1085345"/>
                  <a:pt x="9580018" y="1094118"/>
                </a:cubicBezTo>
                <a:cubicBezTo>
                  <a:pt x="9571253" y="1111666"/>
                  <a:pt x="9562488" y="1129213"/>
                  <a:pt x="9562488" y="1151146"/>
                </a:cubicBezTo>
                <a:cubicBezTo>
                  <a:pt x="9562488" y="1164307"/>
                  <a:pt x="9558106" y="1177467"/>
                  <a:pt x="9558106" y="1186240"/>
                </a:cubicBezTo>
                <a:cubicBezTo>
                  <a:pt x="9553723" y="1195014"/>
                  <a:pt x="9553723" y="1203787"/>
                  <a:pt x="9549341" y="1212561"/>
                </a:cubicBezTo>
                <a:cubicBezTo>
                  <a:pt x="9549341" y="1221334"/>
                  <a:pt x="9553723" y="1230108"/>
                  <a:pt x="9553723" y="1238881"/>
                </a:cubicBezTo>
                <a:cubicBezTo>
                  <a:pt x="9553723" y="1243268"/>
                  <a:pt x="9553723" y="1247655"/>
                  <a:pt x="9549341" y="1247655"/>
                </a:cubicBezTo>
                <a:cubicBezTo>
                  <a:pt x="9544959" y="1247655"/>
                  <a:pt x="9540576" y="1247655"/>
                  <a:pt x="9536194" y="1243268"/>
                </a:cubicBezTo>
                <a:cubicBezTo>
                  <a:pt x="9536194" y="1243268"/>
                  <a:pt x="9531811" y="1243268"/>
                  <a:pt x="9531811" y="1243268"/>
                </a:cubicBezTo>
                <a:cubicBezTo>
                  <a:pt x="9523046" y="1238881"/>
                  <a:pt x="9518664" y="1230108"/>
                  <a:pt x="9509899" y="1230108"/>
                </a:cubicBezTo>
                <a:cubicBezTo>
                  <a:pt x="9505517" y="1225721"/>
                  <a:pt x="9501134" y="1216948"/>
                  <a:pt x="9492369" y="1221334"/>
                </a:cubicBezTo>
                <a:cubicBezTo>
                  <a:pt x="9479222" y="1221334"/>
                  <a:pt x="9470457" y="1225721"/>
                  <a:pt x="9461692" y="1234495"/>
                </a:cubicBezTo>
                <a:cubicBezTo>
                  <a:pt x="9452927" y="1243268"/>
                  <a:pt x="9448545" y="1247655"/>
                  <a:pt x="9448545" y="1256428"/>
                </a:cubicBezTo>
                <a:cubicBezTo>
                  <a:pt x="9448545" y="1265202"/>
                  <a:pt x="9444162" y="1269589"/>
                  <a:pt x="9444162" y="1278362"/>
                </a:cubicBezTo>
                <a:cubicBezTo>
                  <a:pt x="9444162" y="1278362"/>
                  <a:pt x="9439780" y="1282749"/>
                  <a:pt x="9439780" y="1282749"/>
                </a:cubicBezTo>
                <a:cubicBezTo>
                  <a:pt x="9435398" y="1282749"/>
                  <a:pt x="9431015" y="1282749"/>
                  <a:pt x="9431015" y="1278362"/>
                </a:cubicBezTo>
                <a:cubicBezTo>
                  <a:pt x="9426633" y="1273975"/>
                  <a:pt x="9426633" y="1269589"/>
                  <a:pt x="9422250" y="1260815"/>
                </a:cubicBezTo>
                <a:cubicBezTo>
                  <a:pt x="9422250" y="1260815"/>
                  <a:pt x="9417868" y="1260815"/>
                  <a:pt x="9413485" y="1265202"/>
                </a:cubicBezTo>
                <a:cubicBezTo>
                  <a:pt x="9409103" y="1269589"/>
                  <a:pt x="9409103" y="1273975"/>
                  <a:pt x="9409103" y="1282749"/>
                </a:cubicBezTo>
                <a:cubicBezTo>
                  <a:pt x="9404720" y="1287136"/>
                  <a:pt x="9404720" y="1287136"/>
                  <a:pt x="9395956" y="1287136"/>
                </a:cubicBezTo>
                <a:cubicBezTo>
                  <a:pt x="9395956" y="1291522"/>
                  <a:pt x="9391573" y="1287136"/>
                  <a:pt x="9387191" y="1287136"/>
                </a:cubicBezTo>
                <a:cubicBezTo>
                  <a:pt x="9374043" y="1291522"/>
                  <a:pt x="9369661" y="1304683"/>
                  <a:pt x="9369661" y="1317843"/>
                </a:cubicBezTo>
                <a:cubicBezTo>
                  <a:pt x="9374043" y="1317843"/>
                  <a:pt x="9374043" y="1322230"/>
                  <a:pt x="9374043" y="1326616"/>
                </a:cubicBezTo>
                <a:cubicBezTo>
                  <a:pt x="9387191" y="1344163"/>
                  <a:pt x="9387191" y="1366097"/>
                  <a:pt x="9387191" y="1388031"/>
                </a:cubicBezTo>
                <a:cubicBezTo>
                  <a:pt x="9387191" y="1401191"/>
                  <a:pt x="9387191" y="1414351"/>
                  <a:pt x="9391573" y="1427512"/>
                </a:cubicBezTo>
                <a:cubicBezTo>
                  <a:pt x="9395956" y="1436285"/>
                  <a:pt x="9400338" y="1440672"/>
                  <a:pt x="9409103" y="1445059"/>
                </a:cubicBezTo>
                <a:cubicBezTo>
                  <a:pt x="9409103" y="1440672"/>
                  <a:pt x="9409103" y="1440672"/>
                  <a:pt x="9413485" y="1436285"/>
                </a:cubicBezTo>
                <a:cubicBezTo>
                  <a:pt x="9413485" y="1436285"/>
                  <a:pt x="9417868" y="1431898"/>
                  <a:pt x="9417868" y="1431898"/>
                </a:cubicBezTo>
                <a:cubicBezTo>
                  <a:pt x="9426633" y="1436285"/>
                  <a:pt x="9435398" y="1436285"/>
                  <a:pt x="9439780" y="1445059"/>
                </a:cubicBezTo>
                <a:cubicBezTo>
                  <a:pt x="9444162" y="1445059"/>
                  <a:pt x="9444162" y="1449446"/>
                  <a:pt x="9444162" y="1453832"/>
                </a:cubicBezTo>
                <a:cubicBezTo>
                  <a:pt x="9444162" y="1458219"/>
                  <a:pt x="9444162" y="1462606"/>
                  <a:pt x="9444162" y="1462606"/>
                </a:cubicBezTo>
                <a:cubicBezTo>
                  <a:pt x="9439780" y="1475766"/>
                  <a:pt x="9444162" y="1488926"/>
                  <a:pt x="9448545" y="1497700"/>
                </a:cubicBezTo>
                <a:cubicBezTo>
                  <a:pt x="9448545" y="1497700"/>
                  <a:pt x="9452927" y="1502087"/>
                  <a:pt x="9457310" y="1502087"/>
                </a:cubicBezTo>
                <a:cubicBezTo>
                  <a:pt x="9466075" y="1497700"/>
                  <a:pt x="9470457" y="1502087"/>
                  <a:pt x="9474839" y="1510860"/>
                </a:cubicBezTo>
                <a:cubicBezTo>
                  <a:pt x="9479222" y="1519634"/>
                  <a:pt x="9483604" y="1528407"/>
                  <a:pt x="9487987" y="1537181"/>
                </a:cubicBezTo>
                <a:cubicBezTo>
                  <a:pt x="9492369" y="1541567"/>
                  <a:pt x="9483604" y="1550341"/>
                  <a:pt x="9479222" y="1550341"/>
                </a:cubicBezTo>
                <a:cubicBezTo>
                  <a:pt x="9474839" y="1550341"/>
                  <a:pt x="9474839" y="1550341"/>
                  <a:pt x="9470457" y="1550341"/>
                </a:cubicBezTo>
                <a:cubicBezTo>
                  <a:pt x="9466075" y="1550341"/>
                  <a:pt x="9461692" y="1554728"/>
                  <a:pt x="9461692" y="1559114"/>
                </a:cubicBezTo>
                <a:cubicBezTo>
                  <a:pt x="9457310" y="1581048"/>
                  <a:pt x="9461692" y="1598595"/>
                  <a:pt x="9479222" y="1616142"/>
                </a:cubicBezTo>
                <a:cubicBezTo>
                  <a:pt x="9487987" y="1624916"/>
                  <a:pt x="9492369" y="1629302"/>
                  <a:pt x="9496752" y="1638076"/>
                </a:cubicBezTo>
                <a:cubicBezTo>
                  <a:pt x="9501134" y="1642463"/>
                  <a:pt x="9501134" y="1651236"/>
                  <a:pt x="9492369" y="1655623"/>
                </a:cubicBezTo>
                <a:cubicBezTo>
                  <a:pt x="9487987" y="1655623"/>
                  <a:pt x="9483604" y="1660010"/>
                  <a:pt x="9479222" y="1664396"/>
                </a:cubicBezTo>
                <a:cubicBezTo>
                  <a:pt x="9470457" y="1664396"/>
                  <a:pt x="9466075" y="1673170"/>
                  <a:pt x="9461692" y="1677557"/>
                </a:cubicBezTo>
                <a:cubicBezTo>
                  <a:pt x="9461692" y="1690717"/>
                  <a:pt x="9461692" y="1703877"/>
                  <a:pt x="9461692" y="1712651"/>
                </a:cubicBezTo>
                <a:cubicBezTo>
                  <a:pt x="9461692" y="1717038"/>
                  <a:pt x="9461692" y="1725811"/>
                  <a:pt x="9466075" y="1730198"/>
                </a:cubicBezTo>
                <a:cubicBezTo>
                  <a:pt x="9470457" y="1734584"/>
                  <a:pt x="9474839" y="1738971"/>
                  <a:pt x="9474839" y="1743358"/>
                </a:cubicBezTo>
                <a:cubicBezTo>
                  <a:pt x="9479222" y="1747745"/>
                  <a:pt x="9479222" y="1752131"/>
                  <a:pt x="9474839" y="1752131"/>
                </a:cubicBezTo>
                <a:cubicBezTo>
                  <a:pt x="9474839" y="1756518"/>
                  <a:pt x="9470457" y="1756518"/>
                  <a:pt x="9470457" y="1756518"/>
                </a:cubicBezTo>
                <a:cubicBezTo>
                  <a:pt x="9444162" y="1769679"/>
                  <a:pt x="9448545" y="1774065"/>
                  <a:pt x="9457310" y="1800386"/>
                </a:cubicBezTo>
                <a:cubicBezTo>
                  <a:pt x="9461692" y="1822320"/>
                  <a:pt x="9461692" y="1839867"/>
                  <a:pt x="9452927" y="1861800"/>
                </a:cubicBezTo>
                <a:cubicBezTo>
                  <a:pt x="9448545" y="1870574"/>
                  <a:pt x="9448545" y="1879347"/>
                  <a:pt x="9439780" y="1883734"/>
                </a:cubicBezTo>
                <a:cubicBezTo>
                  <a:pt x="9439780" y="1883734"/>
                  <a:pt x="9435398" y="1888121"/>
                  <a:pt x="9435398" y="1888121"/>
                </a:cubicBezTo>
                <a:cubicBezTo>
                  <a:pt x="9426633" y="1879347"/>
                  <a:pt x="9417868" y="1874961"/>
                  <a:pt x="9413485" y="1866187"/>
                </a:cubicBezTo>
                <a:cubicBezTo>
                  <a:pt x="9409103" y="1853027"/>
                  <a:pt x="9404720" y="1844253"/>
                  <a:pt x="9400338" y="1831093"/>
                </a:cubicBezTo>
                <a:cubicBezTo>
                  <a:pt x="9395956" y="1822320"/>
                  <a:pt x="9387191" y="1813546"/>
                  <a:pt x="9378426" y="1804773"/>
                </a:cubicBezTo>
                <a:cubicBezTo>
                  <a:pt x="9374043" y="1800386"/>
                  <a:pt x="9369661" y="1791612"/>
                  <a:pt x="9365278" y="1782839"/>
                </a:cubicBezTo>
                <a:cubicBezTo>
                  <a:pt x="9356514" y="1769679"/>
                  <a:pt x="9347749" y="1760905"/>
                  <a:pt x="9343366" y="1747745"/>
                </a:cubicBezTo>
                <a:cubicBezTo>
                  <a:pt x="9317072" y="1703877"/>
                  <a:pt x="9286394" y="1664396"/>
                  <a:pt x="9273247" y="1616142"/>
                </a:cubicBezTo>
                <a:cubicBezTo>
                  <a:pt x="9268865" y="1598595"/>
                  <a:pt x="9260100" y="1585435"/>
                  <a:pt x="9260100" y="1572275"/>
                </a:cubicBezTo>
                <a:cubicBezTo>
                  <a:pt x="9260100" y="1563501"/>
                  <a:pt x="9260100" y="1554728"/>
                  <a:pt x="9264482" y="1545954"/>
                </a:cubicBezTo>
                <a:cubicBezTo>
                  <a:pt x="9264482" y="1537181"/>
                  <a:pt x="9268865" y="1532794"/>
                  <a:pt x="9268865" y="1528407"/>
                </a:cubicBezTo>
                <a:cubicBezTo>
                  <a:pt x="9268865" y="1515247"/>
                  <a:pt x="9268865" y="1502087"/>
                  <a:pt x="9260100" y="1493313"/>
                </a:cubicBezTo>
                <a:cubicBezTo>
                  <a:pt x="9255717" y="1484540"/>
                  <a:pt x="9255717" y="1484540"/>
                  <a:pt x="9264482" y="1475766"/>
                </a:cubicBezTo>
                <a:cubicBezTo>
                  <a:pt x="9268865" y="1475766"/>
                  <a:pt x="9273247" y="1471379"/>
                  <a:pt x="9273247" y="1471379"/>
                </a:cubicBezTo>
                <a:cubicBezTo>
                  <a:pt x="9277630" y="1466993"/>
                  <a:pt x="9277630" y="1462606"/>
                  <a:pt x="9282012" y="1458219"/>
                </a:cubicBezTo>
                <a:cubicBezTo>
                  <a:pt x="9290777" y="1449446"/>
                  <a:pt x="9295159" y="1431898"/>
                  <a:pt x="9290777" y="1418738"/>
                </a:cubicBezTo>
                <a:cubicBezTo>
                  <a:pt x="9290777" y="1396804"/>
                  <a:pt x="9290777" y="1379257"/>
                  <a:pt x="9290777" y="1361710"/>
                </a:cubicBezTo>
                <a:cubicBezTo>
                  <a:pt x="9295159" y="1352937"/>
                  <a:pt x="9290777" y="1348550"/>
                  <a:pt x="9295159" y="1344163"/>
                </a:cubicBezTo>
                <a:cubicBezTo>
                  <a:pt x="9303924" y="1326616"/>
                  <a:pt x="9299542" y="1304683"/>
                  <a:pt x="9299542" y="1282749"/>
                </a:cubicBezTo>
                <a:cubicBezTo>
                  <a:pt x="9299542" y="1273975"/>
                  <a:pt x="9303924" y="1269589"/>
                  <a:pt x="9308307" y="1265202"/>
                </a:cubicBezTo>
                <a:cubicBezTo>
                  <a:pt x="9308307" y="1260815"/>
                  <a:pt x="9308307" y="1260815"/>
                  <a:pt x="9308307" y="1260815"/>
                </a:cubicBezTo>
                <a:cubicBezTo>
                  <a:pt x="9317072" y="1252042"/>
                  <a:pt x="9321454" y="1247655"/>
                  <a:pt x="9325836" y="1238881"/>
                </a:cubicBezTo>
                <a:cubicBezTo>
                  <a:pt x="9321454" y="1225721"/>
                  <a:pt x="9325836" y="1212561"/>
                  <a:pt x="9317072" y="1203787"/>
                </a:cubicBezTo>
                <a:cubicBezTo>
                  <a:pt x="9312689" y="1199401"/>
                  <a:pt x="9312689" y="1199401"/>
                  <a:pt x="9312689" y="1195014"/>
                </a:cubicBezTo>
                <a:cubicBezTo>
                  <a:pt x="9312689" y="1177467"/>
                  <a:pt x="9303924" y="1164307"/>
                  <a:pt x="9299542" y="1151146"/>
                </a:cubicBezTo>
                <a:cubicBezTo>
                  <a:pt x="9290777" y="1142373"/>
                  <a:pt x="9290777" y="1133599"/>
                  <a:pt x="9295159" y="1120439"/>
                </a:cubicBezTo>
                <a:cubicBezTo>
                  <a:pt x="9299542" y="1116052"/>
                  <a:pt x="9295159" y="1111666"/>
                  <a:pt x="9290777" y="1111666"/>
                </a:cubicBezTo>
                <a:cubicBezTo>
                  <a:pt x="9282012" y="1107279"/>
                  <a:pt x="9268865" y="1111666"/>
                  <a:pt x="9264482" y="1120439"/>
                </a:cubicBezTo>
                <a:cubicBezTo>
                  <a:pt x="9268865" y="1142373"/>
                  <a:pt x="9273247" y="1159920"/>
                  <a:pt x="9290777" y="1177467"/>
                </a:cubicBezTo>
                <a:cubicBezTo>
                  <a:pt x="9290777" y="1181854"/>
                  <a:pt x="9290777" y="1186240"/>
                  <a:pt x="9286394" y="1190627"/>
                </a:cubicBezTo>
                <a:cubicBezTo>
                  <a:pt x="9277630" y="1195014"/>
                  <a:pt x="9273247" y="1199401"/>
                  <a:pt x="9268865" y="1208174"/>
                </a:cubicBezTo>
                <a:cubicBezTo>
                  <a:pt x="9268865" y="1225721"/>
                  <a:pt x="9264482" y="1238881"/>
                  <a:pt x="9264482" y="1252042"/>
                </a:cubicBezTo>
                <a:cubicBezTo>
                  <a:pt x="9260100" y="1256428"/>
                  <a:pt x="9260100" y="1260815"/>
                  <a:pt x="9255717" y="1265202"/>
                </a:cubicBezTo>
                <a:cubicBezTo>
                  <a:pt x="9255717" y="1265202"/>
                  <a:pt x="9251335" y="1265202"/>
                  <a:pt x="9251335" y="1265202"/>
                </a:cubicBezTo>
                <a:cubicBezTo>
                  <a:pt x="9242570" y="1260815"/>
                  <a:pt x="9233805" y="1256428"/>
                  <a:pt x="9229423" y="1252042"/>
                </a:cubicBezTo>
                <a:cubicBezTo>
                  <a:pt x="9220658" y="1247655"/>
                  <a:pt x="9216275" y="1243268"/>
                  <a:pt x="9216275" y="1234495"/>
                </a:cubicBezTo>
                <a:cubicBezTo>
                  <a:pt x="9216275" y="1225721"/>
                  <a:pt x="9211893" y="1216948"/>
                  <a:pt x="9211893" y="1208174"/>
                </a:cubicBezTo>
                <a:cubicBezTo>
                  <a:pt x="9211893" y="1203787"/>
                  <a:pt x="9207511" y="1203787"/>
                  <a:pt x="9203128" y="1203787"/>
                </a:cubicBezTo>
                <a:cubicBezTo>
                  <a:pt x="9198746" y="1208174"/>
                  <a:pt x="9194363" y="1212561"/>
                  <a:pt x="9189981" y="1208174"/>
                </a:cubicBezTo>
                <a:cubicBezTo>
                  <a:pt x="9181216" y="1208174"/>
                  <a:pt x="9172451" y="1208174"/>
                  <a:pt x="9163686" y="1212561"/>
                </a:cubicBezTo>
                <a:cubicBezTo>
                  <a:pt x="9154921" y="1216948"/>
                  <a:pt x="9146156" y="1221334"/>
                  <a:pt x="9141774" y="1221334"/>
                </a:cubicBezTo>
                <a:cubicBezTo>
                  <a:pt x="9128627" y="1225721"/>
                  <a:pt x="9124244" y="1234495"/>
                  <a:pt x="9124244" y="1247655"/>
                </a:cubicBezTo>
                <a:cubicBezTo>
                  <a:pt x="9124244" y="1260815"/>
                  <a:pt x="9124244" y="1278362"/>
                  <a:pt x="9124244" y="1291522"/>
                </a:cubicBezTo>
                <a:cubicBezTo>
                  <a:pt x="9124244" y="1304683"/>
                  <a:pt x="9124244" y="1313456"/>
                  <a:pt x="9119862" y="1326616"/>
                </a:cubicBezTo>
                <a:cubicBezTo>
                  <a:pt x="9119862" y="1326616"/>
                  <a:pt x="9119862" y="1331003"/>
                  <a:pt x="9115479" y="1335390"/>
                </a:cubicBezTo>
                <a:cubicBezTo>
                  <a:pt x="9111097" y="1348550"/>
                  <a:pt x="9111097" y="1361710"/>
                  <a:pt x="9119862" y="1374871"/>
                </a:cubicBezTo>
                <a:cubicBezTo>
                  <a:pt x="9119862" y="1379257"/>
                  <a:pt x="9124244" y="1379257"/>
                  <a:pt x="9128627" y="1383644"/>
                </a:cubicBezTo>
                <a:cubicBezTo>
                  <a:pt x="9137391" y="1383644"/>
                  <a:pt x="9146156" y="1383644"/>
                  <a:pt x="9150539" y="1392418"/>
                </a:cubicBezTo>
                <a:cubicBezTo>
                  <a:pt x="9150539" y="1401191"/>
                  <a:pt x="9141774" y="1405578"/>
                  <a:pt x="9137391" y="1409965"/>
                </a:cubicBezTo>
                <a:cubicBezTo>
                  <a:pt x="9133009" y="1414351"/>
                  <a:pt x="9128627" y="1414351"/>
                  <a:pt x="9124244" y="1414351"/>
                </a:cubicBezTo>
                <a:cubicBezTo>
                  <a:pt x="9115479" y="1414351"/>
                  <a:pt x="9111097" y="1414351"/>
                  <a:pt x="9111097" y="1418738"/>
                </a:cubicBezTo>
                <a:cubicBezTo>
                  <a:pt x="9102332" y="1431898"/>
                  <a:pt x="9084802" y="1436285"/>
                  <a:pt x="9071655" y="1445059"/>
                </a:cubicBezTo>
                <a:cubicBezTo>
                  <a:pt x="9067272" y="1445059"/>
                  <a:pt x="9062890" y="1445059"/>
                  <a:pt x="9058508" y="1440672"/>
                </a:cubicBezTo>
                <a:cubicBezTo>
                  <a:pt x="9054125" y="1436285"/>
                  <a:pt x="9054125" y="1431898"/>
                  <a:pt x="9054125" y="1427512"/>
                </a:cubicBezTo>
                <a:cubicBezTo>
                  <a:pt x="9058508" y="1423125"/>
                  <a:pt x="9058508" y="1423125"/>
                  <a:pt x="9058508" y="1418738"/>
                </a:cubicBezTo>
                <a:cubicBezTo>
                  <a:pt x="9058508" y="1418738"/>
                  <a:pt x="9058508" y="1414351"/>
                  <a:pt x="9058508" y="1414351"/>
                </a:cubicBezTo>
                <a:cubicBezTo>
                  <a:pt x="9054125" y="1409965"/>
                  <a:pt x="9049743" y="1409965"/>
                  <a:pt x="9049743" y="1409965"/>
                </a:cubicBezTo>
                <a:cubicBezTo>
                  <a:pt x="9032213" y="1405578"/>
                  <a:pt x="9014683" y="1405578"/>
                  <a:pt x="8997153" y="1401191"/>
                </a:cubicBezTo>
                <a:cubicBezTo>
                  <a:pt x="8988388" y="1401191"/>
                  <a:pt x="8984006" y="1405578"/>
                  <a:pt x="8979624" y="1414351"/>
                </a:cubicBezTo>
                <a:cubicBezTo>
                  <a:pt x="8979624" y="1418738"/>
                  <a:pt x="8979624" y="1427512"/>
                  <a:pt x="8975241" y="1431898"/>
                </a:cubicBezTo>
                <a:cubicBezTo>
                  <a:pt x="8975241" y="1431898"/>
                  <a:pt x="8970859" y="1436285"/>
                  <a:pt x="8970859" y="1436285"/>
                </a:cubicBezTo>
                <a:cubicBezTo>
                  <a:pt x="8957711" y="1436285"/>
                  <a:pt x="8944564" y="1445059"/>
                  <a:pt x="8931417" y="1440672"/>
                </a:cubicBezTo>
                <a:cubicBezTo>
                  <a:pt x="8922652" y="1440672"/>
                  <a:pt x="8913887" y="1445059"/>
                  <a:pt x="8905122" y="1453832"/>
                </a:cubicBezTo>
                <a:cubicBezTo>
                  <a:pt x="8905122" y="1462606"/>
                  <a:pt x="8896357" y="1462606"/>
                  <a:pt x="8891975" y="1458219"/>
                </a:cubicBezTo>
                <a:cubicBezTo>
                  <a:pt x="8883210" y="1453832"/>
                  <a:pt x="8878827" y="1453832"/>
                  <a:pt x="8874445" y="1458219"/>
                </a:cubicBezTo>
                <a:cubicBezTo>
                  <a:pt x="8856915" y="1462606"/>
                  <a:pt x="8843768" y="1466993"/>
                  <a:pt x="8830621" y="1471379"/>
                </a:cubicBezTo>
                <a:cubicBezTo>
                  <a:pt x="8817473" y="1475766"/>
                  <a:pt x="8808708" y="1480153"/>
                  <a:pt x="8804326" y="1493313"/>
                </a:cubicBezTo>
                <a:cubicBezTo>
                  <a:pt x="8799943" y="1497700"/>
                  <a:pt x="8799943" y="1502087"/>
                  <a:pt x="8799943" y="1506473"/>
                </a:cubicBezTo>
                <a:cubicBezTo>
                  <a:pt x="8804326" y="1519634"/>
                  <a:pt x="8799943" y="1528407"/>
                  <a:pt x="8795561" y="1537181"/>
                </a:cubicBezTo>
                <a:cubicBezTo>
                  <a:pt x="8791179" y="1545954"/>
                  <a:pt x="8786796" y="1550341"/>
                  <a:pt x="8791179" y="1559114"/>
                </a:cubicBezTo>
                <a:cubicBezTo>
                  <a:pt x="8795561" y="1581048"/>
                  <a:pt x="8786796" y="1594208"/>
                  <a:pt x="8778031" y="1611755"/>
                </a:cubicBezTo>
                <a:cubicBezTo>
                  <a:pt x="8769266" y="1633689"/>
                  <a:pt x="8760501" y="1660010"/>
                  <a:pt x="8756119" y="1686330"/>
                </a:cubicBezTo>
                <a:cubicBezTo>
                  <a:pt x="8756119" y="1699490"/>
                  <a:pt x="8747354" y="1712651"/>
                  <a:pt x="8742972" y="1725811"/>
                </a:cubicBezTo>
                <a:cubicBezTo>
                  <a:pt x="8734207" y="1734584"/>
                  <a:pt x="8729824" y="1747745"/>
                  <a:pt x="8725442" y="1756518"/>
                </a:cubicBezTo>
                <a:cubicBezTo>
                  <a:pt x="8721059" y="1760905"/>
                  <a:pt x="8721059" y="1765292"/>
                  <a:pt x="8721059" y="1769679"/>
                </a:cubicBezTo>
                <a:cubicBezTo>
                  <a:pt x="8716677" y="1774065"/>
                  <a:pt x="8721059" y="1782839"/>
                  <a:pt x="8729824" y="1782839"/>
                </a:cubicBezTo>
                <a:cubicBezTo>
                  <a:pt x="8734207" y="1782839"/>
                  <a:pt x="8738589" y="1782839"/>
                  <a:pt x="8742972" y="1782839"/>
                </a:cubicBezTo>
                <a:cubicBezTo>
                  <a:pt x="8742972" y="1782839"/>
                  <a:pt x="8747354" y="1778452"/>
                  <a:pt x="8751737" y="1778452"/>
                </a:cubicBezTo>
                <a:cubicBezTo>
                  <a:pt x="8760501" y="1774065"/>
                  <a:pt x="8764884" y="1778452"/>
                  <a:pt x="8769266" y="1787226"/>
                </a:cubicBezTo>
                <a:cubicBezTo>
                  <a:pt x="8773649" y="1795999"/>
                  <a:pt x="8778031" y="1804773"/>
                  <a:pt x="8782414" y="1813546"/>
                </a:cubicBezTo>
                <a:cubicBezTo>
                  <a:pt x="8782414" y="1817933"/>
                  <a:pt x="8786796" y="1817933"/>
                  <a:pt x="8786796" y="1817933"/>
                </a:cubicBezTo>
                <a:cubicBezTo>
                  <a:pt x="8786796" y="1817933"/>
                  <a:pt x="8791179" y="1813546"/>
                  <a:pt x="8791179" y="1809159"/>
                </a:cubicBezTo>
                <a:cubicBezTo>
                  <a:pt x="8786796" y="1804773"/>
                  <a:pt x="8786796" y="1800386"/>
                  <a:pt x="8791179" y="1795999"/>
                </a:cubicBezTo>
                <a:cubicBezTo>
                  <a:pt x="8795561" y="1795999"/>
                  <a:pt x="8795561" y="1791612"/>
                  <a:pt x="8799943" y="1791612"/>
                </a:cubicBezTo>
                <a:cubicBezTo>
                  <a:pt x="8799943" y="1791612"/>
                  <a:pt x="8799943" y="1795999"/>
                  <a:pt x="8799943" y="1795999"/>
                </a:cubicBezTo>
                <a:cubicBezTo>
                  <a:pt x="8804326" y="1804773"/>
                  <a:pt x="8808708" y="1813546"/>
                  <a:pt x="8817473" y="1826706"/>
                </a:cubicBezTo>
                <a:cubicBezTo>
                  <a:pt x="8826238" y="1817933"/>
                  <a:pt x="8830621" y="1813546"/>
                  <a:pt x="8830621" y="1804773"/>
                </a:cubicBezTo>
                <a:cubicBezTo>
                  <a:pt x="8830621" y="1795999"/>
                  <a:pt x="8835003" y="1791612"/>
                  <a:pt x="8843768" y="1791612"/>
                </a:cubicBezTo>
                <a:cubicBezTo>
                  <a:pt x="8852533" y="1791612"/>
                  <a:pt x="8856915" y="1791612"/>
                  <a:pt x="8861298" y="1791612"/>
                </a:cubicBezTo>
                <a:cubicBezTo>
                  <a:pt x="8865680" y="1791612"/>
                  <a:pt x="8870063" y="1791612"/>
                  <a:pt x="8874445" y="1791612"/>
                </a:cubicBezTo>
                <a:cubicBezTo>
                  <a:pt x="8887592" y="1804773"/>
                  <a:pt x="8905122" y="1813546"/>
                  <a:pt x="8918269" y="1822320"/>
                </a:cubicBezTo>
                <a:cubicBezTo>
                  <a:pt x="8927034" y="1826706"/>
                  <a:pt x="8935799" y="1835480"/>
                  <a:pt x="8935799" y="1848640"/>
                </a:cubicBezTo>
                <a:cubicBezTo>
                  <a:pt x="8931417" y="1853027"/>
                  <a:pt x="8935799" y="1857414"/>
                  <a:pt x="8940182" y="1861800"/>
                </a:cubicBezTo>
                <a:cubicBezTo>
                  <a:pt x="8944564" y="1866187"/>
                  <a:pt x="8944564" y="1874961"/>
                  <a:pt x="8948946" y="1883734"/>
                </a:cubicBezTo>
                <a:cubicBezTo>
                  <a:pt x="8948946" y="1888121"/>
                  <a:pt x="8953329" y="1888121"/>
                  <a:pt x="8957711" y="1888121"/>
                </a:cubicBezTo>
                <a:cubicBezTo>
                  <a:pt x="8957711" y="1883734"/>
                  <a:pt x="8957711" y="1883734"/>
                  <a:pt x="8957711" y="1879347"/>
                </a:cubicBezTo>
                <a:cubicBezTo>
                  <a:pt x="8957711" y="1866187"/>
                  <a:pt x="8953329" y="1853027"/>
                  <a:pt x="8944564" y="1839867"/>
                </a:cubicBezTo>
                <a:cubicBezTo>
                  <a:pt x="8944564" y="1835480"/>
                  <a:pt x="8940182" y="1831093"/>
                  <a:pt x="8940182" y="1826706"/>
                </a:cubicBezTo>
                <a:cubicBezTo>
                  <a:pt x="8940182" y="1826706"/>
                  <a:pt x="8940182" y="1822320"/>
                  <a:pt x="8940182" y="1817933"/>
                </a:cubicBezTo>
                <a:cubicBezTo>
                  <a:pt x="8953329" y="1800386"/>
                  <a:pt x="8953329" y="1800386"/>
                  <a:pt x="8940182" y="1787226"/>
                </a:cubicBezTo>
                <a:cubicBezTo>
                  <a:pt x="8940182" y="1782839"/>
                  <a:pt x="8935799" y="1782839"/>
                  <a:pt x="8935799" y="1778452"/>
                </a:cubicBezTo>
                <a:cubicBezTo>
                  <a:pt x="8935799" y="1778452"/>
                  <a:pt x="8935799" y="1774065"/>
                  <a:pt x="8935799" y="1774065"/>
                </a:cubicBezTo>
                <a:cubicBezTo>
                  <a:pt x="8940182" y="1774065"/>
                  <a:pt x="8940182" y="1769679"/>
                  <a:pt x="8944564" y="1769679"/>
                </a:cubicBezTo>
                <a:cubicBezTo>
                  <a:pt x="8948946" y="1774065"/>
                  <a:pt x="8957711" y="1774065"/>
                  <a:pt x="8962094" y="1782839"/>
                </a:cubicBezTo>
                <a:cubicBezTo>
                  <a:pt x="8966476" y="1787226"/>
                  <a:pt x="8966476" y="1795999"/>
                  <a:pt x="8970859" y="1804773"/>
                </a:cubicBezTo>
                <a:cubicBezTo>
                  <a:pt x="8988388" y="1813546"/>
                  <a:pt x="8992771" y="1835480"/>
                  <a:pt x="9005918" y="1853027"/>
                </a:cubicBezTo>
                <a:cubicBezTo>
                  <a:pt x="9005918" y="1857414"/>
                  <a:pt x="9010301" y="1866187"/>
                  <a:pt x="9010301" y="1870574"/>
                </a:cubicBezTo>
                <a:cubicBezTo>
                  <a:pt x="9010301" y="1888121"/>
                  <a:pt x="9014683" y="1901281"/>
                  <a:pt x="9023448" y="1910055"/>
                </a:cubicBezTo>
                <a:cubicBezTo>
                  <a:pt x="9054125" y="1945149"/>
                  <a:pt x="9071655" y="1989016"/>
                  <a:pt x="9097949" y="2028497"/>
                </a:cubicBezTo>
                <a:cubicBezTo>
                  <a:pt x="9097949" y="2032884"/>
                  <a:pt x="9102332" y="2037270"/>
                  <a:pt x="9102332" y="2046044"/>
                </a:cubicBezTo>
                <a:cubicBezTo>
                  <a:pt x="9093567" y="2046044"/>
                  <a:pt x="9089185" y="2046044"/>
                  <a:pt x="9080420" y="2046044"/>
                </a:cubicBezTo>
                <a:cubicBezTo>
                  <a:pt x="9076037" y="2046044"/>
                  <a:pt x="9071655" y="2054818"/>
                  <a:pt x="9071655" y="2059204"/>
                </a:cubicBezTo>
                <a:cubicBezTo>
                  <a:pt x="9071655" y="2063591"/>
                  <a:pt x="9071655" y="2063591"/>
                  <a:pt x="9071655" y="2067978"/>
                </a:cubicBezTo>
                <a:cubicBezTo>
                  <a:pt x="9076037" y="2081138"/>
                  <a:pt x="9076037" y="2094298"/>
                  <a:pt x="9080420" y="2107459"/>
                </a:cubicBezTo>
                <a:cubicBezTo>
                  <a:pt x="9080420" y="2116232"/>
                  <a:pt x="9084802" y="2125005"/>
                  <a:pt x="9089185" y="2133779"/>
                </a:cubicBezTo>
                <a:cubicBezTo>
                  <a:pt x="9106714" y="2142552"/>
                  <a:pt x="9106714" y="2164486"/>
                  <a:pt x="9124244" y="2168873"/>
                </a:cubicBezTo>
                <a:cubicBezTo>
                  <a:pt x="9133009" y="2173260"/>
                  <a:pt x="9137391" y="2186420"/>
                  <a:pt x="9137391" y="2195193"/>
                </a:cubicBezTo>
                <a:cubicBezTo>
                  <a:pt x="9137391" y="2195193"/>
                  <a:pt x="9137391" y="2199581"/>
                  <a:pt x="9133009" y="2199581"/>
                </a:cubicBezTo>
                <a:cubicBezTo>
                  <a:pt x="9133009" y="2199581"/>
                  <a:pt x="9133009" y="2199581"/>
                  <a:pt x="9128627" y="2199581"/>
                </a:cubicBezTo>
                <a:cubicBezTo>
                  <a:pt x="9124244" y="2195193"/>
                  <a:pt x="9119862" y="2190807"/>
                  <a:pt x="9111097" y="2190807"/>
                </a:cubicBezTo>
                <a:cubicBezTo>
                  <a:pt x="9102332" y="2186420"/>
                  <a:pt x="9097949" y="2190807"/>
                  <a:pt x="9097949" y="2199581"/>
                </a:cubicBezTo>
                <a:cubicBezTo>
                  <a:pt x="9097949" y="2203967"/>
                  <a:pt x="9097949" y="2208354"/>
                  <a:pt x="9097949" y="2212741"/>
                </a:cubicBezTo>
                <a:cubicBezTo>
                  <a:pt x="9097949" y="2212741"/>
                  <a:pt x="9093567" y="2217128"/>
                  <a:pt x="9093567" y="2217128"/>
                </a:cubicBezTo>
                <a:cubicBezTo>
                  <a:pt x="9084802" y="2212741"/>
                  <a:pt x="9080420" y="2203967"/>
                  <a:pt x="9076037" y="2195193"/>
                </a:cubicBezTo>
                <a:cubicBezTo>
                  <a:pt x="9076037" y="2190807"/>
                  <a:pt x="9076037" y="2186420"/>
                  <a:pt x="9076037" y="2186420"/>
                </a:cubicBezTo>
                <a:cubicBezTo>
                  <a:pt x="9076037" y="2173260"/>
                  <a:pt x="9076037" y="2168873"/>
                  <a:pt x="9071655" y="2160100"/>
                </a:cubicBezTo>
                <a:cubicBezTo>
                  <a:pt x="9062890" y="2146939"/>
                  <a:pt x="9058508" y="2133779"/>
                  <a:pt x="9058508" y="2120619"/>
                </a:cubicBezTo>
                <a:cubicBezTo>
                  <a:pt x="9058508" y="2111845"/>
                  <a:pt x="9054125" y="2103072"/>
                  <a:pt x="9049743" y="2098685"/>
                </a:cubicBezTo>
                <a:cubicBezTo>
                  <a:pt x="9036595" y="2081138"/>
                  <a:pt x="9036595" y="2063591"/>
                  <a:pt x="9032213" y="2046044"/>
                </a:cubicBezTo>
                <a:cubicBezTo>
                  <a:pt x="9032213" y="2046044"/>
                  <a:pt x="9032213" y="2041657"/>
                  <a:pt x="9032213" y="2041657"/>
                </a:cubicBezTo>
                <a:cubicBezTo>
                  <a:pt x="9032213" y="2024110"/>
                  <a:pt x="9023448" y="2010950"/>
                  <a:pt x="9019066" y="1997790"/>
                </a:cubicBezTo>
                <a:cubicBezTo>
                  <a:pt x="9014683" y="1989016"/>
                  <a:pt x="9014683" y="1984629"/>
                  <a:pt x="9010301" y="1980243"/>
                </a:cubicBezTo>
                <a:cubicBezTo>
                  <a:pt x="9001536" y="1967083"/>
                  <a:pt x="9005918" y="1949535"/>
                  <a:pt x="8997153" y="1940762"/>
                </a:cubicBezTo>
                <a:cubicBezTo>
                  <a:pt x="8984006" y="1927602"/>
                  <a:pt x="8975241" y="1918828"/>
                  <a:pt x="8966476" y="1905668"/>
                </a:cubicBezTo>
                <a:cubicBezTo>
                  <a:pt x="8962094" y="1905668"/>
                  <a:pt x="8962094" y="1910055"/>
                  <a:pt x="8962094" y="1910055"/>
                </a:cubicBezTo>
                <a:cubicBezTo>
                  <a:pt x="8962094" y="1931988"/>
                  <a:pt x="8962094" y="1953922"/>
                  <a:pt x="8962094" y="1975856"/>
                </a:cubicBezTo>
                <a:cubicBezTo>
                  <a:pt x="8966476" y="1989016"/>
                  <a:pt x="8966476" y="1997790"/>
                  <a:pt x="8970859" y="2006563"/>
                </a:cubicBezTo>
                <a:cubicBezTo>
                  <a:pt x="8984006" y="2028497"/>
                  <a:pt x="8992771" y="2050431"/>
                  <a:pt x="8997153" y="2076751"/>
                </a:cubicBezTo>
                <a:cubicBezTo>
                  <a:pt x="8997153" y="2094298"/>
                  <a:pt x="9001536" y="2107459"/>
                  <a:pt x="8992771" y="2120619"/>
                </a:cubicBezTo>
                <a:cubicBezTo>
                  <a:pt x="8988388" y="2120619"/>
                  <a:pt x="8988388" y="2125005"/>
                  <a:pt x="8988388" y="2129392"/>
                </a:cubicBezTo>
                <a:cubicBezTo>
                  <a:pt x="8988388" y="2151326"/>
                  <a:pt x="8979624" y="2168873"/>
                  <a:pt x="8979624" y="2190807"/>
                </a:cubicBezTo>
                <a:cubicBezTo>
                  <a:pt x="8975241" y="2212741"/>
                  <a:pt x="8975241" y="2239061"/>
                  <a:pt x="8957711" y="2260995"/>
                </a:cubicBezTo>
                <a:cubicBezTo>
                  <a:pt x="8953329" y="2260995"/>
                  <a:pt x="8953329" y="2269769"/>
                  <a:pt x="8953329" y="2274155"/>
                </a:cubicBezTo>
                <a:cubicBezTo>
                  <a:pt x="8948946" y="2296089"/>
                  <a:pt x="8935799" y="2318023"/>
                  <a:pt x="8927034" y="2339956"/>
                </a:cubicBezTo>
                <a:cubicBezTo>
                  <a:pt x="8922652" y="2353117"/>
                  <a:pt x="8913887" y="2370664"/>
                  <a:pt x="8905122" y="2379437"/>
                </a:cubicBezTo>
                <a:cubicBezTo>
                  <a:pt x="8896357" y="2388211"/>
                  <a:pt x="8891975" y="2392597"/>
                  <a:pt x="8883210" y="2396984"/>
                </a:cubicBezTo>
                <a:cubicBezTo>
                  <a:pt x="8874445" y="2401371"/>
                  <a:pt x="8865680" y="2401371"/>
                  <a:pt x="8856915" y="2396984"/>
                </a:cubicBezTo>
                <a:cubicBezTo>
                  <a:pt x="8848150" y="2392597"/>
                  <a:pt x="8843768" y="2383824"/>
                  <a:pt x="8835003" y="2383824"/>
                </a:cubicBezTo>
                <a:cubicBezTo>
                  <a:pt x="8826238" y="2388211"/>
                  <a:pt x="8826238" y="2396984"/>
                  <a:pt x="8821856" y="2405758"/>
                </a:cubicBezTo>
                <a:cubicBezTo>
                  <a:pt x="8817473" y="2410145"/>
                  <a:pt x="8813091" y="2410145"/>
                  <a:pt x="8808708" y="2414531"/>
                </a:cubicBezTo>
                <a:cubicBezTo>
                  <a:pt x="8808708" y="2418918"/>
                  <a:pt x="8804326" y="2423305"/>
                  <a:pt x="8799943" y="2427691"/>
                </a:cubicBezTo>
                <a:cubicBezTo>
                  <a:pt x="8786796" y="2436465"/>
                  <a:pt x="8782414" y="2449625"/>
                  <a:pt x="8786796" y="2467172"/>
                </a:cubicBezTo>
                <a:cubicBezTo>
                  <a:pt x="8795561" y="2489106"/>
                  <a:pt x="8786796" y="2506653"/>
                  <a:pt x="8773649" y="2524200"/>
                </a:cubicBezTo>
                <a:cubicBezTo>
                  <a:pt x="8769266" y="2528587"/>
                  <a:pt x="8764884" y="2537360"/>
                  <a:pt x="8756119" y="2541747"/>
                </a:cubicBezTo>
                <a:cubicBezTo>
                  <a:pt x="8751737" y="2546134"/>
                  <a:pt x="8747354" y="2550521"/>
                  <a:pt x="8747354" y="2554908"/>
                </a:cubicBezTo>
                <a:cubicBezTo>
                  <a:pt x="8738589" y="2559294"/>
                  <a:pt x="8742972" y="2572454"/>
                  <a:pt x="8747354" y="2576841"/>
                </a:cubicBezTo>
                <a:cubicBezTo>
                  <a:pt x="8756119" y="2581228"/>
                  <a:pt x="8760501" y="2585615"/>
                  <a:pt x="8769266" y="2590001"/>
                </a:cubicBezTo>
                <a:cubicBezTo>
                  <a:pt x="8778031" y="2598775"/>
                  <a:pt x="8782414" y="2603162"/>
                  <a:pt x="8786796" y="2611935"/>
                </a:cubicBezTo>
                <a:cubicBezTo>
                  <a:pt x="8795561" y="2625095"/>
                  <a:pt x="8799943" y="2633869"/>
                  <a:pt x="8808708" y="2642643"/>
                </a:cubicBezTo>
                <a:cubicBezTo>
                  <a:pt x="8830621" y="2664576"/>
                  <a:pt x="8830621" y="2664576"/>
                  <a:pt x="8839385" y="2695284"/>
                </a:cubicBezTo>
                <a:cubicBezTo>
                  <a:pt x="8839385" y="2699670"/>
                  <a:pt x="8843768" y="2708444"/>
                  <a:pt x="8843768" y="2717217"/>
                </a:cubicBezTo>
                <a:cubicBezTo>
                  <a:pt x="8852533" y="2730377"/>
                  <a:pt x="8848150" y="2747925"/>
                  <a:pt x="8835003" y="2761085"/>
                </a:cubicBezTo>
                <a:cubicBezTo>
                  <a:pt x="8830621" y="2765471"/>
                  <a:pt x="8826238" y="2769858"/>
                  <a:pt x="8817473" y="2769858"/>
                </a:cubicBezTo>
                <a:cubicBezTo>
                  <a:pt x="8813091" y="2769858"/>
                  <a:pt x="8808708" y="2769858"/>
                  <a:pt x="8804326" y="2769858"/>
                </a:cubicBezTo>
                <a:cubicBezTo>
                  <a:pt x="8795561" y="2769858"/>
                  <a:pt x="8786796" y="2774245"/>
                  <a:pt x="8782414" y="2778632"/>
                </a:cubicBezTo>
                <a:cubicBezTo>
                  <a:pt x="8778031" y="2783018"/>
                  <a:pt x="8773649" y="2787405"/>
                  <a:pt x="8764884" y="2787405"/>
                </a:cubicBezTo>
                <a:cubicBezTo>
                  <a:pt x="8764884" y="2787405"/>
                  <a:pt x="8764884" y="2787405"/>
                  <a:pt x="8760501" y="2787405"/>
                </a:cubicBezTo>
                <a:cubicBezTo>
                  <a:pt x="8756119" y="2778632"/>
                  <a:pt x="8751737" y="2769858"/>
                  <a:pt x="8751737" y="2761085"/>
                </a:cubicBezTo>
                <a:cubicBezTo>
                  <a:pt x="8751737" y="2752311"/>
                  <a:pt x="8751737" y="2747925"/>
                  <a:pt x="8751737" y="2743538"/>
                </a:cubicBezTo>
                <a:cubicBezTo>
                  <a:pt x="8756119" y="2725991"/>
                  <a:pt x="8751737" y="2708444"/>
                  <a:pt x="8734207" y="2695284"/>
                </a:cubicBezTo>
                <a:cubicBezTo>
                  <a:pt x="8729824" y="2690897"/>
                  <a:pt x="8734207" y="2686510"/>
                  <a:pt x="8738589" y="2682123"/>
                </a:cubicBezTo>
                <a:cubicBezTo>
                  <a:pt x="8742972" y="2673350"/>
                  <a:pt x="8742972" y="2668963"/>
                  <a:pt x="8738589" y="2664576"/>
                </a:cubicBezTo>
                <a:cubicBezTo>
                  <a:pt x="8738589" y="2660190"/>
                  <a:pt x="8734207" y="2655803"/>
                  <a:pt x="8725442" y="2651416"/>
                </a:cubicBezTo>
                <a:cubicBezTo>
                  <a:pt x="8721059" y="2647029"/>
                  <a:pt x="8716677" y="2647029"/>
                  <a:pt x="8707912" y="2647029"/>
                </a:cubicBezTo>
                <a:cubicBezTo>
                  <a:pt x="8703530" y="2647029"/>
                  <a:pt x="8703530" y="2651416"/>
                  <a:pt x="8699147" y="2651416"/>
                </a:cubicBezTo>
                <a:cubicBezTo>
                  <a:pt x="8694765" y="2651416"/>
                  <a:pt x="8690382" y="2651416"/>
                  <a:pt x="8686000" y="2647029"/>
                </a:cubicBezTo>
                <a:cubicBezTo>
                  <a:pt x="8681618" y="2642643"/>
                  <a:pt x="8677235" y="2633869"/>
                  <a:pt x="8677235" y="2629482"/>
                </a:cubicBezTo>
                <a:cubicBezTo>
                  <a:pt x="8677235" y="2616322"/>
                  <a:pt x="8677235" y="2603162"/>
                  <a:pt x="8677235" y="2590001"/>
                </a:cubicBezTo>
                <a:cubicBezTo>
                  <a:pt x="8677235" y="2576841"/>
                  <a:pt x="8677235" y="2576841"/>
                  <a:pt x="8664088" y="2568068"/>
                </a:cubicBezTo>
                <a:cubicBezTo>
                  <a:pt x="8659705" y="2568068"/>
                  <a:pt x="8655323" y="2568068"/>
                  <a:pt x="8650940" y="2568068"/>
                </a:cubicBezTo>
                <a:cubicBezTo>
                  <a:pt x="8646558" y="2563681"/>
                  <a:pt x="8646558" y="2563681"/>
                  <a:pt x="8642176" y="2563681"/>
                </a:cubicBezTo>
                <a:cubicBezTo>
                  <a:pt x="8620263" y="2568068"/>
                  <a:pt x="8598351" y="2576841"/>
                  <a:pt x="8585204" y="2594388"/>
                </a:cubicBezTo>
                <a:cubicBezTo>
                  <a:pt x="8580821" y="2603162"/>
                  <a:pt x="8576439" y="2607549"/>
                  <a:pt x="8567674" y="2611935"/>
                </a:cubicBezTo>
                <a:cubicBezTo>
                  <a:pt x="8563292" y="2611935"/>
                  <a:pt x="8558909" y="2611935"/>
                  <a:pt x="8558909" y="2611935"/>
                </a:cubicBezTo>
                <a:cubicBezTo>
                  <a:pt x="8558909" y="2611935"/>
                  <a:pt x="8558909" y="2607549"/>
                  <a:pt x="8558909" y="2603162"/>
                </a:cubicBezTo>
                <a:cubicBezTo>
                  <a:pt x="8563292" y="2598775"/>
                  <a:pt x="8567674" y="2594388"/>
                  <a:pt x="8563292" y="2590001"/>
                </a:cubicBezTo>
                <a:cubicBezTo>
                  <a:pt x="8563292" y="2585615"/>
                  <a:pt x="8563292" y="2581228"/>
                  <a:pt x="8558909" y="2576841"/>
                </a:cubicBezTo>
                <a:cubicBezTo>
                  <a:pt x="8554527" y="2568068"/>
                  <a:pt x="8558909" y="2559294"/>
                  <a:pt x="8563292" y="2550521"/>
                </a:cubicBezTo>
                <a:cubicBezTo>
                  <a:pt x="8563292" y="2550521"/>
                  <a:pt x="8563292" y="2546134"/>
                  <a:pt x="8567674" y="2546134"/>
                </a:cubicBezTo>
                <a:cubicBezTo>
                  <a:pt x="8567674" y="2537360"/>
                  <a:pt x="8572056" y="2532973"/>
                  <a:pt x="8563292" y="2528587"/>
                </a:cubicBezTo>
                <a:cubicBezTo>
                  <a:pt x="8558909" y="2519813"/>
                  <a:pt x="8550144" y="2515427"/>
                  <a:pt x="8541379" y="2519813"/>
                </a:cubicBezTo>
                <a:cubicBezTo>
                  <a:pt x="8536997" y="2519813"/>
                  <a:pt x="8532614" y="2519813"/>
                  <a:pt x="8532614" y="2524200"/>
                </a:cubicBezTo>
                <a:cubicBezTo>
                  <a:pt x="8528232" y="2528587"/>
                  <a:pt x="8523850" y="2537360"/>
                  <a:pt x="8519467" y="2546134"/>
                </a:cubicBezTo>
                <a:cubicBezTo>
                  <a:pt x="8519467" y="2550521"/>
                  <a:pt x="8515085" y="2554908"/>
                  <a:pt x="8515085" y="2554908"/>
                </a:cubicBezTo>
                <a:cubicBezTo>
                  <a:pt x="8497555" y="2563681"/>
                  <a:pt x="8493172" y="2576841"/>
                  <a:pt x="8488790" y="2594388"/>
                </a:cubicBezTo>
                <a:cubicBezTo>
                  <a:pt x="8488790" y="2603162"/>
                  <a:pt x="8480025" y="2607549"/>
                  <a:pt x="8471260" y="2607549"/>
                </a:cubicBezTo>
                <a:cubicBezTo>
                  <a:pt x="8471260" y="2607549"/>
                  <a:pt x="8466878" y="2607549"/>
                  <a:pt x="8462495" y="2607549"/>
                </a:cubicBezTo>
                <a:cubicBezTo>
                  <a:pt x="8453731" y="2607549"/>
                  <a:pt x="8444966" y="2625095"/>
                  <a:pt x="8453731" y="2633869"/>
                </a:cubicBezTo>
                <a:cubicBezTo>
                  <a:pt x="8462495" y="2642643"/>
                  <a:pt x="8466878" y="2651416"/>
                  <a:pt x="8480025" y="2651416"/>
                </a:cubicBezTo>
                <a:cubicBezTo>
                  <a:pt x="8493172" y="2655803"/>
                  <a:pt x="8497555" y="2664576"/>
                  <a:pt x="8501937" y="2673350"/>
                </a:cubicBezTo>
                <a:cubicBezTo>
                  <a:pt x="8501937" y="2682123"/>
                  <a:pt x="8510702" y="2682123"/>
                  <a:pt x="8515085" y="2682123"/>
                </a:cubicBezTo>
                <a:cubicBezTo>
                  <a:pt x="8519467" y="2682123"/>
                  <a:pt x="8523850" y="2682123"/>
                  <a:pt x="8523850" y="2677736"/>
                </a:cubicBezTo>
                <a:cubicBezTo>
                  <a:pt x="8532614" y="2668963"/>
                  <a:pt x="8536997" y="2660190"/>
                  <a:pt x="8545762" y="2655803"/>
                </a:cubicBezTo>
                <a:cubicBezTo>
                  <a:pt x="8550144" y="2655803"/>
                  <a:pt x="8554527" y="2651416"/>
                  <a:pt x="8563292" y="2655803"/>
                </a:cubicBezTo>
                <a:cubicBezTo>
                  <a:pt x="8567674" y="2655803"/>
                  <a:pt x="8572056" y="2660190"/>
                  <a:pt x="8576439" y="2664576"/>
                </a:cubicBezTo>
                <a:cubicBezTo>
                  <a:pt x="8580821" y="2664576"/>
                  <a:pt x="8585204" y="2664576"/>
                  <a:pt x="8589586" y="2664576"/>
                </a:cubicBezTo>
                <a:cubicBezTo>
                  <a:pt x="8598351" y="2664576"/>
                  <a:pt x="8602734" y="2664576"/>
                  <a:pt x="8607116" y="2664576"/>
                </a:cubicBezTo>
                <a:cubicBezTo>
                  <a:pt x="8615881" y="2664576"/>
                  <a:pt x="8620263" y="2673350"/>
                  <a:pt x="8620263" y="2677736"/>
                </a:cubicBezTo>
                <a:cubicBezTo>
                  <a:pt x="8620263" y="2682123"/>
                  <a:pt x="8620263" y="2686510"/>
                  <a:pt x="8620263" y="2690897"/>
                </a:cubicBezTo>
                <a:cubicBezTo>
                  <a:pt x="8615881" y="2690897"/>
                  <a:pt x="8615881" y="2695284"/>
                  <a:pt x="8611498" y="2695284"/>
                </a:cubicBezTo>
                <a:cubicBezTo>
                  <a:pt x="8598351" y="2695284"/>
                  <a:pt x="8589586" y="2699670"/>
                  <a:pt x="8580821" y="2708444"/>
                </a:cubicBezTo>
                <a:cubicBezTo>
                  <a:pt x="8567674" y="2712831"/>
                  <a:pt x="8558909" y="2721604"/>
                  <a:pt x="8554527" y="2730377"/>
                </a:cubicBezTo>
                <a:cubicBezTo>
                  <a:pt x="8554527" y="2739151"/>
                  <a:pt x="8550144" y="2743538"/>
                  <a:pt x="8545762" y="2747925"/>
                </a:cubicBezTo>
                <a:cubicBezTo>
                  <a:pt x="8541379" y="2756698"/>
                  <a:pt x="8541379" y="2761085"/>
                  <a:pt x="8536997" y="2769858"/>
                </a:cubicBezTo>
                <a:cubicBezTo>
                  <a:pt x="8536997" y="2783018"/>
                  <a:pt x="8541379" y="2791792"/>
                  <a:pt x="8550144" y="2796179"/>
                </a:cubicBezTo>
                <a:cubicBezTo>
                  <a:pt x="8554527" y="2796179"/>
                  <a:pt x="8558909" y="2800566"/>
                  <a:pt x="8563292" y="2800566"/>
                </a:cubicBezTo>
                <a:cubicBezTo>
                  <a:pt x="8572056" y="2804952"/>
                  <a:pt x="8580821" y="2813726"/>
                  <a:pt x="8585204" y="2822499"/>
                </a:cubicBezTo>
                <a:cubicBezTo>
                  <a:pt x="8589586" y="2835659"/>
                  <a:pt x="8598351" y="2844433"/>
                  <a:pt x="8602734" y="2857593"/>
                </a:cubicBezTo>
                <a:cubicBezTo>
                  <a:pt x="8607116" y="2870753"/>
                  <a:pt x="8611498" y="2875140"/>
                  <a:pt x="8624646" y="2879527"/>
                </a:cubicBezTo>
                <a:cubicBezTo>
                  <a:pt x="8629028" y="2883914"/>
                  <a:pt x="8633411" y="2888301"/>
                  <a:pt x="8637793" y="2892688"/>
                </a:cubicBezTo>
                <a:cubicBezTo>
                  <a:pt x="8642176" y="2901461"/>
                  <a:pt x="8642176" y="2910235"/>
                  <a:pt x="8633411" y="2914621"/>
                </a:cubicBezTo>
                <a:cubicBezTo>
                  <a:pt x="8629028" y="2914621"/>
                  <a:pt x="8629028" y="2914621"/>
                  <a:pt x="8624646" y="2914621"/>
                </a:cubicBezTo>
                <a:cubicBezTo>
                  <a:pt x="8633411" y="2919008"/>
                  <a:pt x="8637793" y="2923395"/>
                  <a:pt x="8642176" y="2932168"/>
                </a:cubicBezTo>
                <a:cubicBezTo>
                  <a:pt x="8646558" y="2936555"/>
                  <a:pt x="8646558" y="2940942"/>
                  <a:pt x="8642176" y="2945329"/>
                </a:cubicBezTo>
                <a:cubicBezTo>
                  <a:pt x="8637793" y="2949715"/>
                  <a:pt x="8633411" y="2954102"/>
                  <a:pt x="8629028" y="2958489"/>
                </a:cubicBezTo>
                <a:cubicBezTo>
                  <a:pt x="8629028" y="2958489"/>
                  <a:pt x="8629028" y="2962875"/>
                  <a:pt x="8624646" y="2967262"/>
                </a:cubicBezTo>
                <a:cubicBezTo>
                  <a:pt x="8629028" y="2967262"/>
                  <a:pt x="8637793" y="2967262"/>
                  <a:pt x="8637793" y="2971649"/>
                </a:cubicBezTo>
                <a:cubicBezTo>
                  <a:pt x="8646558" y="2976036"/>
                  <a:pt x="8650940" y="2980422"/>
                  <a:pt x="8655323" y="2984809"/>
                </a:cubicBezTo>
                <a:cubicBezTo>
                  <a:pt x="8659705" y="2989196"/>
                  <a:pt x="8664088" y="2997970"/>
                  <a:pt x="8659705" y="3011130"/>
                </a:cubicBezTo>
                <a:cubicBezTo>
                  <a:pt x="8655323" y="3015516"/>
                  <a:pt x="8655323" y="3024290"/>
                  <a:pt x="8655323" y="3028677"/>
                </a:cubicBezTo>
                <a:cubicBezTo>
                  <a:pt x="8655323" y="3041837"/>
                  <a:pt x="8650940" y="3050611"/>
                  <a:pt x="8642176" y="3054997"/>
                </a:cubicBezTo>
                <a:cubicBezTo>
                  <a:pt x="8637793" y="3059384"/>
                  <a:pt x="8633411" y="3068157"/>
                  <a:pt x="8633411" y="3076931"/>
                </a:cubicBezTo>
                <a:cubicBezTo>
                  <a:pt x="8633411" y="3090091"/>
                  <a:pt x="8624646" y="3098865"/>
                  <a:pt x="8611498" y="3107638"/>
                </a:cubicBezTo>
                <a:cubicBezTo>
                  <a:pt x="8607116" y="3112025"/>
                  <a:pt x="8607116" y="3116412"/>
                  <a:pt x="8607116" y="3120798"/>
                </a:cubicBezTo>
                <a:cubicBezTo>
                  <a:pt x="8607116" y="3133959"/>
                  <a:pt x="8607116" y="3142732"/>
                  <a:pt x="8611498" y="3151506"/>
                </a:cubicBezTo>
                <a:cubicBezTo>
                  <a:pt x="8611498" y="3160279"/>
                  <a:pt x="8611498" y="3160279"/>
                  <a:pt x="8602734" y="3164666"/>
                </a:cubicBezTo>
                <a:cubicBezTo>
                  <a:pt x="8598351" y="3164666"/>
                  <a:pt x="8593969" y="3164666"/>
                  <a:pt x="8593969" y="3169053"/>
                </a:cubicBezTo>
                <a:cubicBezTo>
                  <a:pt x="8589586" y="3182213"/>
                  <a:pt x="8585204" y="3190987"/>
                  <a:pt x="8576439" y="3195373"/>
                </a:cubicBezTo>
                <a:cubicBezTo>
                  <a:pt x="8572056" y="3195373"/>
                  <a:pt x="8572056" y="3199760"/>
                  <a:pt x="8572056" y="3199760"/>
                </a:cubicBezTo>
                <a:cubicBezTo>
                  <a:pt x="8567674" y="3217307"/>
                  <a:pt x="8554527" y="3221694"/>
                  <a:pt x="8541379" y="3230468"/>
                </a:cubicBezTo>
                <a:cubicBezTo>
                  <a:pt x="8536997" y="3234854"/>
                  <a:pt x="8532614" y="3234854"/>
                  <a:pt x="8532614" y="3239241"/>
                </a:cubicBezTo>
                <a:cubicBezTo>
                  <a:pt x="8532614" y="3248015"/>
                  <a:pt x="8523850" y="3252401"/>
                  <a:pt x="8515085" y="3256788"/>
                </a:cubicBezTo>
                <a:cubicBezTo>
                  <a:pt x="8506320" y="3261175"/>
                  <a:pt x="8497555" y="3261175"/>
                  <a:pt x="8488790" y="3265561"/>
                </a:cubicBezTo>
                <a:cubicBezTo>
                  <a:pt x="8480025" y="3265561"/>
                  <a:pt x="8466878" y="3269948"/>
                  <a:pt x="8458113" y="3274335"/>
                </a:cubicBezTo>
                <a:cubicBezTo>
                  <a:pt x="8449348" y="3278722"/>
                  <a:pt x="8444966" y="3274335"/>
                  <a:pt x="8444966" y="3269948"/>
                </a:cubicBezTo>
                <a:cubicBezTo>
                  <a:pt x="8440583" y="3269948"/>
                  <a:pt x="8436201" y="3269948"/>
                  <a:pt x="8436201" y="3274335"/>
                </a:cubicBezTo>
                <a:cubicBezTo>
                  <a:pt x="8427436" y="3287495"/>
                  <a:pt x="8414289" y="3296269"/>
                  <a:pt x="8401141" y="3300655"/>
                </a:cubicBezTo>
                <a:cubicBezTo>
                  <a:pt x="8383611" y="3305042"/>
                  <a:pt x="8366081" y="3313816"/>
                  <a:pt x="8348552" y="3318202"/>
                </a:cubicBezTo>
                <a:cubicBezTo>
                  <a:pt x="8348552" y="3318202"/>
                  <a:pt x="8344169" y="3322589"/>
                  <a:pt x="8344169" y="3322589"/>
                </a:cubicBezTo>
                <a:cubicBezTo>
                  <a:pt x="8344169" y="3326976"/>
                  <a:pt x="8348552" y="3326976"/>
                  <a:pt x="8348552" y="3331363"/>
                </a:cubicBezTo>
                <a:cubicBezTo>
                  <a:pt x="8348552" y="3331363"/>
                  <a:pt x="8348552" y="3335749"/>
                  <a:pt x="8348552" y="3340136"/>
                </a:cubicBezTo>
                <a:cubicBezTo>
                  <a:pt x="8348552" y="3348910"/>
                  <a:pt x="8335405" y="3353296"/>
                  <a:pt x="8331022" y="3348910"/>
                </a:cubicBezTo>
                <a:cubicBezTo>
                  <a:pt x="8322257" y="3344523"/>
                  <a:pt x="8317875" y="3335749"/>
                  <a:pt x="8317875" y="3331363"/>
                </a:cubicBezTo>
                <a:cubicBezTo>
                  <a:pt x="8313493" y="3318202"/>
                  <a:pt x="8309110" y="3313816"/>
                  <a:pt x="8300345" y="3313816"/>
                </a:cubicBezTo>
                <a:cubicBezTo>
                  <a:pt x="8295963" y="3309429"/>
                  <a:pt x="8291580" y="3309429"/>
                  <a:pt x="8287197" y="3309429"/>
                </a:cubicBezTo>
                <a:cubicBezTo>
                  <a:pt x="8282815" y="3309429"/>
                  <a:pt x="8278433" y="3309429"/>
                  <a:pt x="8278433" y="3309429"/>
                </a:cubicBezTo>
                <a:cubicBezTo>
                  <a:pt x="8260903" y="3318202"/>
                  <a:pt x="8247755" y="3326976"/>
                  <a:pt x="8234609" y="3331363"/>
                </a:cubicBezTo>
                <a:cubicBezTo>
                  <a:pt x="8230226" y="3335749"/>
                  <a:pt x="8225843" y="3340136"/>
                  <a:pt x="8225843" y="3344523"/>
                </a:cubicBezTo>
                <a:cubicBezTo>
                  <a:pt x="8225843" y="3353296"/>
                  <a:pt x="8221461" y="3362070"/>
                  <a:pt x="8212696" y="3366457"/>
                </a:cubicBezTo>
                <a:cubicBezTo>
                  <a:pt x="8199549" y="3375230"/>
                  <a:pt x="8203931" y="3392777"/>
                  <a:pt x="8203931" y="3405937"/>
                </a:cubicBezTo>
                <a:cubicBezTo>
                  <a:pt x="8203931" y="3405937"/>
                  <a:pt x="8208314" y="3410324"/>
                  <a:pt x="8208314" y="3410324"/>
                </a:cubicBezTo>
                <a:cubicBezTo>
                  <a:pt x="8212696" y="3414711"/>
                  <a:pt x="8217079" y="3419098"/>
                  <a:pt x="8221461" y="3423484"/>
                </a:cubicBezTo>
                <a:cubicBezTo>
                  <a:pt x="8225843" y="3423484"/>
                  <a:pt x="8230226" y="3432258"/>
                  <a:pt x="8230226" y="3436645"/>
                </a:cubicBezTo>
                <a:cubicBezTo>
                  <a:pt x="8234609" y="3449805"/>
                  <a:pt x="8243373" y="3454192"/>
                  <a:pt x="8252138" y="3462965"/>
                </a:cubicBezTo>
                <a:cubicBezTo>
                  <a:pt x="8269668" y="3471739"/>
                  <a:pt x="8282815" y="3480512"/>
                  <a:pt x="8295963" y="3493672"/>
                </a:cubicBezTo>
                <a:cubicBezTo>
                  <a:pt x="8300345" y="3502446"/>
                  <a:pt x="8309110" y="3506833"/>
                  <a:pt x="8313493" y="3515606"/>
                </a:cubicBezTo>
                <a:cubicBezTo>
                  <a:pt x="8322257" y="3537540"/>
                  <a:pt x="8331022" y="3559474"/>
                  <a:pt x="8335405" y="3581408"/>
                </a:cubicBezTo>
                <a:cubicBezTo>
                  <a:pt x="8335405" y="3581408"/>
                  <a:pt x="8335405" y="3585794"/>
                  <a:pt x="8335405" y="3585794"/>
                </a:cubicBezTo>
                <a:cubicBezTo>
                  <a:pt x="8339787" y="3603341"/>
                  <a:pt x="8339787" y="3620888"/>
                  <a:pt x="8335405" y="3638435"/>
                </a:cubicBezTo>
                <a:cubicBezTo>
                  <a:pt x="8331022" y="3651596"/>
                  <a:pt x="8326639" y="3660369"/>
                  <a:pt x="8317875" y="3669143"/>
                </a:cubicBezTo>
                <a:cubicBezTo>
                  <a:pt x="8304727" y="3677916"/>
                  <a:pt x="8291580" y="3691076"/>
                  <a:pt x="8269668" y="3695463"/>
                </a:cubicBezTo>
                <a:cubicBezTo>
                  <a:pt x="8265285" y="3699850"/>
                  <a:pt x="8260903" y="3704237"/>
                  <a:pt x="8256521" y="3704237"/>
                </a:cubicBezTo>
                <a:cubicBezTo>
                  <a:pt x="8243373" y="3721784"/>
                  <a:pt x="8230226" y="3734944"/>
                  <a:pt x="8212696" y="3748104"/>
                </a:cubicBezTo>
                <a:cubicBezTo>
                  <a:pt x="8212696" y="3748104"/>
                  <a:pt x="8212696" y="3748104"/>
                  <a:pt x="8208314" y="3748104"/>
                </a:cubicBezTo>
                <a:cubicBezTo>
                  <a:pt x="8208314" y="3752491"/>
                  <a:pt x="8199549" y="3748104"/>
                  <a:pt x="8199549" y="3748104"/>
                </a:cubicBezTo>
                <a:cubicBezTo>
                  <a:pt x="8199549" y="3734944"/>
                  <a:pt x="8199549" y="3726170"/>
                  <a:pt x="8199549" y="3717397"/>
                </a:cubicBezTo>
                <a:cubicBezTo>
                  <a:pt x="8199549" y="3704237"/>
                  <a:pt x="8190784" y="3699850"/>
                  <a:pt x="8186401" y="3695463"/>
                </a:cubicBezTo>
                <a:cubicBezTo>
                  <a:pt x="8182019" y="3695463"/>
                  <a:pt x="8177637" y="3699850"/>
                  <a:pt x="8173254" y="3699850"/>
                </a:cubicBezTo>
                <a:cubicBezTo>
                  <a:pt x="8160107" y="3686690"/>
                  <a:pt x="8142577" y="3673529"/>
                  <a:pt x="8133813" y="3655982"/>
                </a:cubicBezTo>
                <a:cubicBezTo>
                  <a:pt x="8125047" y="3638435"/>
                  <a:pt x="8111900" y="3634049"/>
                  <a:pt x="8098753" y="3625275"/>
                </a:cubicBezTo>
                <a:cubicBezTo>
                  <a:pt x="8094371" y="3620888"/>
                  <a:pt x="8089988" y="3620888"/>
                  <a:pt x="8085605" y="3620888"/>
                </a:cubicBezTo>
                <a:cubicBezTo>
                  <a:pt x="8072458" y="3620888"/>
                  <a:pt x="8063693" y="3616502"/>
                  <a:pt x="8063693" y="3603341"/>
                </a:cubicBezTo>
                <a:cubicBezTo>
                  <a:pt x="8063693" y="3598955"/>
                  <a:pt x="8059311" y="3598955"/>
                  <a:pt x="8059311" y="3594568"/>
                </a:cubicBezTo>
                <a:cubicBezTo>
                  <a:pt x="8054929" y="3594568"/>
                  <a:pt x="8054929" y="3594568"/>
                  <a:pt x="8050546" y="3594568"/>
                </a:cubicBezTo>
                <a:cubicBezTo>
                  <a:pt x="8050546" y="3594568"/>
                  <a:pt x="8046163" y="3594568"/>
                  <a:pt x="8046163" y="3598955"/>
                </a:cubicBezTo>
                <a:cubicBezTo>
                  <a:pt x="8046163" y="3598955"/>
                  <a:pt x="8041781" y="3598955"/>
                  <a:pt x="8041781" y="3598955"/>
                </a:cubicBezTo>
                <a:cubicBezTo>
                  <a:pt x="8041781" y="3629662"/>
                  <a:pt x="8033016" y="3655982"/>
                  <a:pt x="8024251" y="3686690"/>
                </a:cubicBezTo>
                <a:cubicBezTo>
                  <a:pt x="8019869" y="3695463"/>
                  <a:pt x="8019869" y="3699850"/>
                  <a:pt x="8019869" y="3708623"/>
                </a:cubicBezTo>
                <a:cubicBezTo>
                  <a:pt x="8024251" y="3721784"/>
                  <a:pt x="8028633" y="3726170"/>
                  <a:pt x="8041781" y="3730557"/>
                </a:cubicBezTo>
                <a:cubicBezTo>
                  <a:pt x="8046163" y="3739331"/>
                  <a:pt x="8050546" y="3748104"/>
                  <a:pt x="8059311" y="3756878"/>
                </a:cubicBezTo>
                <a:cubicBezTo>
                  <a:pt x="8063693" y="3761264"/>
                  <a:pt x="8063693" y="3770038"/>
                  <a:pt x="8063693" y="3778811"/>
                </a:cubicBezTo>
                <a:cubicBezTo>
                  <a:pt x="8063693" y="3791972"/>
                  <a:pt x="8072458" y="3800745"/>
                  <a:pt x="8085605" y="3805132"/>
                </a:cubicBezTo>
                <a:cubicBezTo>
                  <a:pt x="8098753" y="3813905"/>
                  <a:pt x="8107517" y="3827066"/>
                  <a:pt x="8125047" y="3831452"/>
                </a:cubicBezTo>
                <a:cubicBezTo>
                  <a:pt x="8133813" y="3844613"/>
                  <a:pt x="8146959" y="3853386"/>
                  <a:pt x="8155725" y="3866546"/>
                </a:cubicBezTo>
                <a:cubicBezTo>
                  <a:pt x="8160107" y="3870933"/>
                  <a:pt x="8164489" y="3879707"/>
                  <a:pt x="8164489" y="3888480"/>
                </a:cubicBezTo>
                <a:cubicBezTo>
                  <a:pt x="8164489" y="3897254"/>
                  <a:pt x="8164489" y="3906027"/>
                  <a:pt x="8164489" y="3914801"/>
                </a:cubicBezTo>
                <a:cubicBezTo>
                  <a:pt x="8164489" y="3923574"/>
                  <a:pt x="8164489" y="3936735"/>
                  <a:pt x="8173254" y="3949895"/>
                </a:cubicBezTo>
                <a:cubicBezTo>
                  <a:pt x="8182019" y="3954282"/>
                  <a:pt x="8186401" y="3967442"/>
                  <a:pt x="8190784" y="3976215"/>
                </a:cubicBezTo>
                <a:cubicBezTo>
                  <a:pt x="8190784" y="3984989"/>
                  <a:pt x="8190784" y="3989376"/>
                  <a:pt x="8186401" y="3989376"/>
                </a:cubicBezTo>
                <a:cubicBezTo>
                  <a:pt x="8182019" y="3993762"/>
                  <a:pt x="8182019" y="3993762"/>
                  <a:pt x="8177637" y="3998149"/>
                </a:cubicBezTo>
                <a:cubicBezTo>
                  <a:pt x="8164489" y="3989376"/>
                  <a:pt x="8155725" y="3984989"/>
                  <a:pt x="8142577" y="3980602"/>
                </a:cubicBezTo>
                <a:cubicBezTo>
                  <a:pt x="8129430" y="3971829"/>
                  <a:pt x="8120665" y="3967442"/>
                  <a:pt x="8116283" y="3958668"/>
                </a:cubicBezTo>
                <a:cubicBezTo>
                  <a:pt x="8111900" y="3954282"/>
                  <a:pt x="8107517" y="3949895"/>
                  <a:pt x="8103135" y="3949895"/>
                </a:cubicBezTo>
                <a:cubicBezTo>
                  <a:pt x="8098753" y="3945508"/>
                  <a:pt x="8094371" y="3941121"/>
                  <a:pt x="8094371" y="3941121"/>
                </a:cubicBezTo>
                <a:cubicBezTo>
                  <a:pt x="8094371" y="3927961"/>
                  <a:pt x="8085605" y="3919188"/>
                  <a:pt x="8076841" y="3910414"/>
                </a:cubicBezTo>
                <a:cubicBezTo>
                  <a:pt x="8072458" y="3906027"/>
                  <a:pt x="8068075" y="3897254"/>
                  <a:pt x="8068075" y="3888480"/>
                </a:cubicBezTo>
                <a:cubicBezTo>
                  <a:pt x="8068075" y="3884093"/>
                  <a:pt x="8068075" y="3875320"/>
                  <a:pt x="8063693" y="3866546"/>
                </a:cubicBezTo>
                <a:cubicBezTo>
                  <a:pt x="8063693" y="3866546"/>
                  <a:pt x="8063693" y="3862160"/>
                  <a:pt x="8059311" y="3862160"/>
                </a:cubicBezTo>
                <a:cubicBezTo>
                  <a:pt x="8059311" y="3848999"/>
                  <a:pt x="8059311" y="3835839"/>
                  <a:pt x="8054929" y="3827066"/>
                </a:cubicBezTo>
                <a:cubicBezTo>
                  <a:pt x="8037399" y="3809519"/>
                  <a:pt x="8024251" y="3791972"/>
                  <a:pt x="8006721" y="3770038"/>
                </a:cubicBezTo>
                <a:cubicBezTo>
                  <a:pt x="7989191" y="3761264"/>
                  <a:pt x="7984809" y="3752491"/>
                  <a:pt x="7993574" y="3734944"/>
                </a:cubicBezTo>
                <a:cubicBezTo>
                  <a:pt x="7997957" y="3721784"/>
                  <a:pt x="7997957" y="3708623"/>
                  <a:pt x="7993574" y="3695463"/>
                </a:cubicBezTo>
                <a:cubicBezTo>
                  <a:pt x="7993574" y="3691076"/>
                  <a:pt x="7993574" y="3682303"/>
                  <a:pt x="7993574" y="3677916"/>
                </a:cubicBezTo>
                <a:cubicBezTo>
                  <a:pt x="8002339" y="3660369"/>
                  <a:pt x="8002339" y="3642822"/>
                  <a:pt x="7993574" y="3620888"/>
                </a:cubicBezTo>
                <a:cubicBezTo>
                  <a:pt x="7993574" y="3616502"/>
                  <a:pt x="7993574" y="3612115"/>
                  <a:pt x="7993574" y="3607728"/>
                </a:cubicBezTo>
                <a:cubicBezTo>
                  <a:pt x="7989191" y="3603341"/>
                  <a:pt x="7989191" y="3594568"/>
                  <a:pt x="7984809" y="3594568"/>
                </a:cubicBezTo>
                <a:cubicBezTo>
                  <a:pt x="7971662" y="3572634"/>
                  <a:pt x="7967279" y="3550700"/>
                  <a:pt x="7962897" y="3528766"/>
                </a:cubicBezTo>
                <a:cubicBezTo>
                  <a:pt x="7958515" y="3519993"/>
                  <a:pt x="7958515" y="3511219"/>
                  <a:pt x="7954132" y="3502446"/>
                </a:cubicBezTo>
                <a:cubicBezTo>
                  <a:pt x="7954132" y="3489286"/>
                  <a:pt x="7945367" y="3484899"/>
                  <a:pt x="7936603" y="3480512"/>
                </a:cubicBezTo>
                <a:cubicBezTo>
                  <a:pt x="7936603" y="3480512"/>
                  <a:pt x="7932220" y="3480512"/>
                  <a:pt x="7927837" y="3480512"/>
                </a:cubicBezTo>
                <a:cubicBezTo>
                  <a:pt x="7919073" y="3484899"/>
                  <a:pt x="7910307" y="3493672"/>
                  <a:pt x="7901543" y="3498059"/>
                </a:cubicBezTo>
                <a:cubicBezTo>
                  <a:pt x="7888395" y="3506833"/>
                  <a:pt x="7875248" y="3506833"/>
                  <a:pt x="7862101" y="3511219"/>
                </a:cubicBezTo>
                <a:cubicBezTo>
                  <a:pt x="7857719" y="3511219"/>
                  <a:pt x="7848953" y="3502446"/>
                  <a:pt x="7848953" y="3498059"/>
                </a:cubicBezTo>
                <a:cubicBezTo>
                  <a:pt x="7848953" y="3489286"/>
                  <a:pt x="7844571" y="3484899"/>
                  <a:pt x="7848953" y="3476125"/>
                </a:cubicBezTo>
                <a:cubicBezTo>
                  <a:pt x="7853336" y="3458578"/>
                  <a:pt x="7848953" y="3441031"/>
                  <a:pt x="7840189" y="3427871"/>
                </a:cubicBezTo>
                <a:cubicBezTo>
                  <a:pt x="7840189" y="3423484"/>
                  <a:pt x="7840189" y="3423484"/>
                  <a:pt x="7840189" y="3423484"/>
                </a:cubicBezTo>
                <a:cubicBezTo>
                  <a:pt x="7835806" y="3414711"/>
                  <a:pt x="7831424" y="3410324"/>
                  <a:pt x="7822659" y="3410324"/>
                </a:cubicBezTo>
                <a:cubicBezTo>
                  <a:pt x="7813894" y="3401551"/>
                  <a:pt x="7809511" y="3401551"/>
                  <a:pt x="7813894" y="3388390"/>
                </a:cubicBezTo>
                <a:cubicBezTo>
                  <a:pt x="7813894" y="3379617"/>
                  <a:pt x="7813894" y="3375230"/>
                  <a:pt x="7809511" y="3370843"/>
                </a:cubicBezTo>
                <a:cubicBezTo>
                  <a:pt x="7805129" y="3370843"/>
                  <a:pt x="7800747" y="3366457"/>
                  <a:pt x="7796364" y="3366457"/>
                </a:cubicBezTo>
                <a:cubicBezTo>
                  <a:pt x="7774452" y="3353296"/>
                  <a:pt x="7761305" y="3335749"/>
                  <a:pt x="7752540" y="3309429"/>
                </a:cubicBezTo>
                <a:cubicBezTo>
                  <a:pt x="7748157" y="3300655"/>
                  <a:pt x="7748157" y="3291882"/>
                  <a:pt x="7743775" y="3287495"/>
                </a:cubicBezTo>
                <a:cubicBezTo>
                  <a:pt x="7743775" y="3283108"/>
                  <a:pt x="7739393" y="3283108"/>
                  <a:pt x="7739393" y="3283108"/>
                </a:cubicBezTo>
                <a:cubicBezTo>
                  <a:pt x="7730627" y="3291882"/>
                  <a:pt x="7717481" y="3291882"/>
                  <a:pt x="7713098" y="3296269"/>
                </a:cubicBezTo>
                <a:cubicBezTo>
                  <a:pt x="7691185" y="3309429"/>
                  <a:pt x="7669273" y="3313816"/>
                  <a:pt x="7647361" y="3313816"/>
                </a:cubicBezTo>
                <a:cubicBezTo>
                  <a:pt x="7634214" y="3313816"/>
                  <a:pt x="7625449" y="3313816"/>
                  <a:pt x="7616684" y="3318202"/>
                </a:cubicBezTo>
                <a:cubicBezTo>
                  <a:pt x="7612301" y="3322589"/>
                  <a:pt x="7603537" y="3326976"/>
                  <a:pt x="7603537" y="3335749"/>
                </a:cubicBezTo>
                <a:cubicBezTo>
                  <a:pt x="7603537" y="3357683"/>
                  <a:pt x="7590389" y="3375230"/>
                  <a:pt x="7568477" y="3384004"/>
                </a:cubicBezTo>
                <a:cubicBezTo>
                  <a:pt x="7564095" y="3388390"/>
                  <a:pt x="7559713" y="3388390"/>
                  <a:pt x="7555330" y="3392777"/>
                </a:cubicBezTo>
                <a:cubicBezTo>
                  <a:pt x="7546565" y="3401551"/>
                  <a:pt x="7542183" y="3405937"/>
                  <a:pt x="7537800" y="3414711"/>
                </a:cubicBezTo>
                <a:cubicBezTo>
                  <a:pt x="7533417" y="3423484"/>
                  <a:pt x="7529035" y="3427871"/>
                  <a:pt x="7520271" y="3432258"/>
                </a:cubicBezTo>
                <a:cubicBezTo>
                  <a:pt x="7507123" y="3441031"/>
                  <a:pt x="7498358" y="3458578"/>
                  <a:pt x="7480829" y="3467352"/>
                </a:cubicBezTo>
                <a:cubicBezTo>
                  <a:pt x="7476446" y="3471739"/>
                  <a:pt x="7476446" y="3476125"/>
                  <a:pt x="7472063" y="3484899"/>
                </a:cubicBezTo>
                <a:cubicBezTo>
                  <a:pt x="7472063" y="3489286"/>
                  <a:pt x="7467681" y="3493672"/>
                  <a:pt x="7463299" y="3493672"/>
                </a:cubicBezTo>
                <a:cubicBezTo>
                  <a:pt x="7454534" y="3498059"/>
                  <a:pt x="7441387" y="3502446"/>
                  <a:pt x="7437004" y="3515606"/>
                </a:cubicBezTo>
                <a:cubicBezTo>
                  <a:pt x="7432622" y="3515606"/>
                  <a:pt x="7428239" y="3515606"/>
                  <a:pt x="7423857" y="3515606"/>
                </a:cubicBezTo>
                <a:cubicBezTo>
                  <a:pt x="7415092" y="3519993"/>
                  <a:pt x="7410710" y="3524380"/>
                  <a:pt x="7410710" y="3533153"/>
                </a:cubicBezTo>
                <a:cubicBezTo>
                  <a:pt x="7410710" y="3546313"/>
                  <a:pt x="7410710" y="3563861"/>
                  <a:pt x="7410710" y="3577021"/>
                </a:cubicBezTo>
                <a:cubicBezTo>
                  <a:pt x="7410710" y="3581408"/>
                  <a:pt x="7410710" y="3590181"/>
                  <a:pt x="7415092" y="3594568"/>
                </a:cubicBezTo>
                <a:cubicBezTo>
                  <a:pt x="7419474" y="3607728"/>
                  <a:pt x="7419474" y="3616502"/>
                  <a:pt x="7415092" y="3629662"/>
                </a:cubicBezTo>
                <a:cubicBezTo>
                  <a:pt x="7410710" y="3634049"/>
                  <a:pt x="7410710" y="3638435"/>
                  <a:pt x="7410710" y="3642822"/>
                </a:cubicBezTo>
                <a:cubicBezTo>
                  <a:pt x="7406327" y="3647209"/>
                  <a:pt x="7406327" y="3655982"/>
                  <a:pt x="7406327" y="3664756"/>
                </a:cubicBezTo>
                <a:cubicBezTo>
                  <a:pt x="7406327" y="3669143"/>
                  <a:pt x="7410710" y="3677916"/>
                  <a:pt x="7410710" y="3682303"/>
                </a:cubicBezTo>
                <a:cubicBezTo>
                  <a:pt x="7410710" y="3691076"/>
                  <a:pt x="7410710" y="3695463"/>
                  <a:pt x="7401945" y="3699850"/>
                </a:cubicBezTo>
                <a:cubicBezTo>
                  <a:pt x="7393180" y="3704237"/>
                  <a:pt x="7388797" y="3713010"/>
                  <a:pt x="7384415" y="3721784"/>
                </a:cubicBezTo>
                <a:cubicBezTo>
                  <a:pt x="7380032" y="3730557"/>
                  <a:pt x="7375650" y="3734944"/>
                  <a:pt x="7371268" y="3739331"/>
                </a:cubicBezTo>
                <a:cubicBezTo>
                  <a:pt x="7362503" y="3743717"/>
                  <a:pt x="7358120" y="3748104"/>
                  <a:pt x="7358120" y="3752491"/>
                </a:cubicBezTo>
                <a:cubicBezTo>
                  <a:pt x="7353738" y="3756878"/>
                  <a:pt x="7353738" y="3761264"/>
                  <a:pt x="7349355" y="3761264"/>
                </a:cubicBezTo>
                <a:cubicBezTo>
                  <a:pt x="7344973" y="3774425"/>
                  <a:pt x="7327443" y="3774425"/>
                  <a:pt x="7318678" y="3765651"/>
                </a:cubicBezTo>
                <a:cubicBezTo>
                  <a:pt x="7314296" y="3761264"/>
                  <a:pt x="7314296" y="3761264"/>
                  <a:pt x="7309913" y="3756878"/>
                </a:cubicBezTo>
                <a:cubicBezTo>
                  <a:pt x="7301149" y="3748104"/>
                  <a:pt x="7296766" y="3734944"/>
                  <a:pt x="7296766" y="3726170"/>
                </a:cubicBezTo>
                <a:cubicBezTo>
                  <a:pt x="7292384" y="3704237"/>
                  <a:pt x="7283619" y="3686690"/>
                  <a:pt x="7274854" y="3669143"/>
                </a:cubicBezTo>
                <a:cubicBezTo>
                  <a:pt x="7270471" y="3664756"/>
                  <a:pt x="7266089" y="3655982"/>
                  <a:pt x="7261707" y="3647209"/>
                </a:cubicBezTo>
                <a:cubicBezTo>
                  <a:pt x="7248559" y="3638435"/>
                  <a:pt x="7244177" y="3625275"/>
                  <a:pt x="7239794" y="3607728"/>
                </a:cubicBezTo>
                <a:cubicBezTo>
                  <a:pt x="7235412" y="3603341"/>
                  <a:pt x="7235412" y="3594568"/>
                  <a:pt x="7231029" y="3585794"/>
                </a:cubicBezTo>
                <a:cubicBezTo>
                  <a:pt x="7226647" y="3572634"/>
                  <a:pt x="7222265" y="3559474"/>
                  <a:pt x="7213500" y="3546313"/>
                </a:cubicBezTo>
                <a:cubicBezTo>
                  <a:pt x="7204735" y="3533153"/>
                  <a:pt x="7200352" y="3524380"/>
                  <a:pt x="7191587" y="3511219"/>
                </a:cubicBezTo>
                <a:cubicBezTo>
                  <a:pt x="7191587" y="3506833"/>
                  <a:pt x="7187205" y="3506833"/>
                  <a:pt x="7187205" y="3502446"/>
                </a:cubicBezTo>
                <a:cubicBezTo>
                  <a:pt x="7187205" y="3480512"/>
                  <a:pt x="7178440" y="3467352"/>
                  <a:pt x="7174058" y="3445418"/>
                </a:cubicBezTo>
                <a:cubicBezTo>
                  <a:pt x="7169675" y="3427871"/>
                  <a:pt x="7165293" y="3410324"/>
                  <a:pt x="7156528" y="3392777"/>
                </a:cubicBezTo>
                <a:cubicBezTo>
                  <a:pt x="7156528" y="3384004"/>
                  <a:pt x="7156528" y="3375230"/>
                  <a:pt x="7156528" y="3366457"/>
                </a:cubicBezTo>
                <a:cubicBezTo>
                  <a:pt x="7156528" y="3348910"/>
                  <a:pt x="7152146" y="3335749"/>
                  <a:pt x="7143381" y="3318202"/>
                </a:cubicBezTo>
                <a:cubicBezTo>
                  <a:pt x="7143381" y="3318202"/>
                  <a:pt x="7143381" y="3313816"/>
                  <a:pt x="7143381" y="3313816"/>
                </a:cubicBezTo>
                <a:cubicBezTo>
                  <a:pt x="7143381" y="3326976"/>
                  <a:pt x="7134616" y="3335749"/>
                  <a:pt x="7125851" y="3340136"/>
                </a:cubicBezTo>
                <a:cubicBezTo>
                  <a:pt x="7099556" y="3357683"/>
                  <a:pt x="7090791" y="3357683"/>
                  <a:pt x="7068879" y="3335749"/>
                </a:cubicBezTo>
                <a:cubicBezTo>
                  <a:pt x="7055732" y="3326976"/>
                  <a:pt x="7046967" y="3313816"/>
                  <a:pt x="7033820" y="3300655"/>
                </a:cubicBezTo>
                <a:cubicBezTo>
                  <a:pt x="7033820" y="3300655"/>
                  <a:pt x="7033820" y="3296269"/>
                  <a:pt x="7033820" y="3296269"/>
                </a:cubicBezTo>
                <a:cubicBezTo>
                  <a:pt x="7033820" y="3296269"/>
                  <a:pt x="7038202" y="3291882"/>
                  <a:pt x="7038202" y="3291882"/>
                </a:cubicBezTo>
                <a:cubicBezTo>
                  <a:pt x="7051349" y="3296269"/>
                  <a:pt x="7060114" y="3291882"/>
                  <a:pt x="7064497" y="3283108"/>
                </a:cubicBezTo>
                <a:cubicBezTo>
                  <a:pt x="7060114" y="3283108"/>
                  <a:pt x="7055732" y="3283108"/>
                  <a:pt x="7055732" y="3283108"/>
                </a:cubicBezTo>
                <a:cubicBezTo>
                  <a:pt x="7038202" y="3283108"/>
                  <a:pt x="7025055" y="3278722"/>
                  <a:pt x="7016290" y="3265561"/>
                </a:cubicBezTo>
                <a:cubicBezTo>
                  <a:pt x="7007525" y="3256788"/>
                  <a:pt x="7003142" y="3248015"/>
                  <a:pt x="6994378" y="3248015"/>
                </a:cubicBezTo>
                <a:cubicBezTo>
                  <a:pt x="6981230" y="3248015"/>
                  <a:pt x="6972465" y="3239241"/>
                  <a:pt x="6968083" y="3226081"/>
                </a:cubicBezTo>
                <a:cubicBezTo>
                  <a:pt x="6968083" y="3221694"/>
                  <a:pt x="6963701" y="3212920"/>
                  <a:pt x="6959318" y="3212920"/>
                </a:cubicBezTo>
                <a:cubicBezTo>
                  <a:pt x="6954936" y="3208533"/>
                  <a:pt x="6950553" y="3204147"/>
                  <a:pt x="6950553" y="3199760"/>
                </a:cubicBezTo>
                <a:cubicBezTo>
                  <a:pt x="6946171" y="3195373"/>
                  <a:pt x="6941788" y="3190987"/>
                  <a:pt x="6937406" y="3190987"/>
                </a:cubicBezTo>
                <a:cubicBezTo>
                  <a:pt x="6919876" y="3190987"/>
                  <a:pt x="6906729" y="3190987"/>
                  <a:pt x="6889199" y="3195373"/>
                </a:cubicBezTo>
                <a:cubicBezTo>
                  <a:pt x="6884817" y="3199760"/>
                  <a:pt x="6880434" y="3199760"/>
                  <a:pt x="6876052" y="3199760"/>
                </a:cubicBezTo>
                <a:cubicBezTo>
                  <a:pt x="6854139" y="3195373"/>
                  <a:pt x="6832227" y="3199760"/>
                  <a:pt x="6810315" y="3204147"/>
                </a:cubicBezTo>
                <a:cubicBezTo>
                  <a:pt x="6797168" y="3204147"/>
                  <a:pt x="6788403" y="3204147"/>
                  <a:pt x="6775256" y="3199760"/>
                </a:cubicBezTo>
                <a:cubicBezTo>
                  <a:pt x="6740196" y="3195373"/>
                  <a:pt x="6705136" y="3186600"/>
                  <a:pt x="6665694" y="3186600"/>
                </a:cubicBezTo>
                <a:cubicBezTo>
                  <a:pt x="6661312" y="3182213"/>
                  <a:pt x="6652547" y="3182213"/>
                  <a:pt x="6648165" y="3173439"/>
                </a:cubicBezTo>
                <a:cubicBezTo>
                  <a:pt x="6648165" y="3164666"/>
                  <a:pt x="6643782" y="3155892"/>
                  <a:pt x="6639400" y="3147119"/>
                </a:cubicBezTo>
                <a:cubicBezTo>
                  <a:pt x="6635017" y="3138346"/>
                  <a:pt x="6626252" y="3133959"/>
                  <a:pt x="6613105" y="3138346"/>
                </a:cubicBezTo>
                <a:cubicBezTo>
                  <a:pt x="6604340" y="3142732"/>
                  <a:pt x="6595575" y="3147119"/>
                  <a:pt x="6586810" y="3151506"/>
                </a:cubicBezTo>
                <a:cubicBezTo>
                  <a:pt x="6578046" y="3155892"/>
                  <a:pt x="6573663" y="3155892"/>
                  <a:pt x="6569281" y="3155892"/>
                </a:cubicBezTo>
                <a:cubicBezTo>
                  <a:pt x="6551751" y="3151506"/>
                  <a:pt x="6534221" y="3147119"/>
                  <a:pt x="6521074" y="3138346"/>
                </a:cubicBezTo>
                <a:cubicBezTo>
                  <a:pt x="6516691" y="3133959"/>
                  <a:pt x="6507927" y="3133959"/>
                  <a:pt x="6503544" y="3125185"/>
                </a:cubicBezTo>
                <a:cubicBezTo>
                  <a:pt x="6499162" y="3120798"/>
                  <a:pt x="6490397" y="3116412"/>
                  <a:pt x="6481632" y="3112025"/>
                </a:cubicBezTo>
                <a:cubicBezTo>
                  <a:pt x="6477249" y="3112025"/>
                  <a:pt x="6477249" y="3112025"/>
                  <a:pt x="6472867" y="3112025"/>
                </a:cubicBezTo>
                <a:cubicBezTo>
                  <a:pt x="6464102" y="3107638"/>
                  <a:pt x="6459720" y="3103252"/>
                  <a:pt x="6455337" y="3098865"/>
                </a:cubicBezTo>
                <a:cubicBezTo>
                  <a:pt x="6446572" y="3081318"/>
                  <a:pt x="6433425" y="3068157"/>
                  <a:pt x="6424660" y="3050611"/>
                </a:cubicBezTo>
                <a:cubicBezTo>
                  <a:pt x="6420278" y="3046224"/>
                  <a:pt x="6420278" y="3041837"/>
                  <a:pt x="6415895" y="3037450"/>
                </a:cubicBezTo>
                <a:cubicBezTo>
                  <a:pt x="6407130" y="3033063"/>
                  <a:pt x="6398365" y="3033063"/>
                  <a:pt x="6393983" y="3033063"/>
                </a:cubicBezTo>
                <a:cubicBezTo>
                  <a:pt x="6385218" y="3033063"/>
                  <a:pt x="6376453" y="3033063"/>
                  <a:pt x="6372071" y="3037450"/>
                </a:cubicBezTo>
                <a:cubicBezTo>
                  <a:pt x="6367688" y="3037450"/>
                  <a:pt x="6367688" y="3037450"/>
                  <a:pt x="6363306" y="3041837"/>
                </a:cubicBezTo>
                <a:cubicBezTo>
                  <a:pt x="6363306" y="3046224"/>
                  <a:pt x="6363306" y="3050611"/>
                  <a:pt x="6363306" y="3054997"/>
                </a:cubicBezTo>
                <a:cubicBezTo>
                  <a:pt x="6363306" y="3059384"/>
                  <a:pt x="6358924" y="3063771"/>
                  <a:pt x="6363306" y="3068157"/>
                </a:cubicBezTo>
                <a:cubicBezTo>
                  <a:pt x="6367688" y="3081318"/>
                  <a:pt x="6376453" y="3094478"/>
                  <a:pt x="6385218" y="3107638"/>
                </a:cubicBezTo>
                <a:cubicBezTo>
                  <a:pt x="6385218" y="3107638"/>
                  <a:pt x="6389601" y="3112025"/>
                  <a:pt x="6393983" y="3112025"/>
                </a:cubicBezTo>
                <a:cubicBezTo>
                  <a:pt x="6398365" y="3120798"/>
                  <a:pt x="6407130" y="3125185"/>
                  <a:pt x="6411513" y="3133959"/>
                </a:cubicBezTo>
                <a:cubicBezTo>
                  <a:pt x="6420278" y="3142732"/>
                  <a:pt x="6429043" y="3151506"/>
                  <a:pt x="6429043" y="3164666"/>
                </a:cubicBezTo>
                <a:cubicBezTo>
                  <a:pt x="6429043" y="3173439"/>
                  <a:pt x="6433425" y="3182213"/>
                  <a:pt x="6437807" y="3186600"/>
                </a:cubicBezTo>
                <a:cubicBezTo>
                  <a:pt x="6442190" y="3190987"/>
                  <a:pt x="6446572" y="3190987"/>
                  <a:pt x="6450955" y="3186600"/>
                </a:cubicBezTo>
                <a:cubicBezTo>
                  <a:pt x="6455337" y="3182213"/>
                  <a:pt x="6455337" y="3177826"/>
                  <a:pt x="6459720" y="3173439"/>
                </a:cubicBezTo>
                <a:cubicBezTo>
                  <a:pt x="6459720" y="3173439"/>
                  <a:pt x="6464102" y="3169053"/>
                  <a:pt x="6464102" y="3169053"/>
                </a:cubicBezTo>
                <a:cubicBezTo>
                  <a:pt x="6468485" y="3169053"/>
                  <a:pt x="6468485" y="3173439"/>
                  <a:pt x="6468485" y="3173439"/>
                </a:cubicBezTo>
                <a:cubicBezTo>
                  <a:pt x="6472867" y="3177826"/>
                  <a:pt x="6472867" y="3177826"/>
                  <a:pt x="6472867" y="3182213"/>
                </a:cubicBezTo>
                <a:cubicBezTo>
                  <a:pt x="6472867" y="3195373"/>
                  <a:pt x="6477249" y="3208533"/>
                  <a:pt x="6477249" y="3221694"/>
                </a:cubicBezTo>
                <a:cubicBezTo>
                  <a:pt x="6477249" y="3226081"/>
                  <a:pt x="6481632" y="3230468"/>
                  <a:pt x="6486014" y="3234854"/>
                </a:cubicBezTo>
                <a:cubicBezTo>
                  <a:pt x="6490397" y="3239241"/>
                  <a:pt x="6494779" y="3243628"/>
                  <a:pt x="6499162" y="3239241"/>
                </a:cubicBezTo>
                <a:cubicBezTo>
                  <a:pt x="6512309" y="3234854"/>
                  <a:pt x="6525456" y="3234854"/>
                  <a:pt x="6538604" y="3234854"/>
                </a:cubicBezTo>
                <a:cubicBezTo>
                  <a:pt x="6551751" y="3239241"/>
                  <a:pt x="6564898" y="3230468"/>
                  <a:pt x="6573663" y="3217307"/>
                </a:cubicBezTo>
                <a:cubicBezTo>
                  <a:pt x="6586810" y="3199760"/>
                  <a:pt x="6604340" y="3182213"/>
                  <a:pt x="6617488" y="3169053"/>
                </a:cubicBezTo>
                <a:cubicBezTo>
                  <a:pt x="6617488" y="3164666"/>
                  <a:pt x="6621870" y="3164666"/>
                  <a:pt x="6626252" y="3164666"/>
                </a:cubicBezTo>
                <a:cubicBezTo>
                  <a:pt x="6626252" y="3164666"/>
                  <a:pt x="6626252" y="3169053"/>
                  <a:pt x="6626252" y="3169053"/>
                </a:cubicBezTo>
                <a:cubicBezTo>
                  <a:pt x="6626252" y="3177826"/>
                  <a:pt x="6630635" y="3190987"/>
                  <a:pt x="6630635" y="3204147"/>
                </a:cubicBezTo>
                <a:cubicBezTo>
                  <a:pt x="6630635" y="3217307"/>
                  <a:pt x="6639400" y="3226081"/>
                  <a:pt x="6648165" y="3234854"/>
                </a:cubicBezTo>
                <a:cubicBezTo>
                  <a:pt x="6652547" y="3239241"/>
                  <a:pt x="6661312" y="3243628"/>
                  <a:pt x="6665694" y="3243628"/>
                </a:cubicBezTo>
                <a:cubicBezTo>
                  <a:pt x="6674459" y="3248015"/>
                  <a:pt x="6683224" y="3248015"/>
                  <a:pt x="6696372" y="3248015"/>
                </a:cubicBezTo>
                <a:cubicBezTo>
                  <a:pt x="6705136" y="3252401"/>
                  <a:pt x="6709519" y="3256788"/>
                  <a:pt x="6713901" y="3261175"/>
                </a:cubicBezTo>
                <a:cubicBezTo>
                  <a:pt x="6718284" y="3269948"/>
                  <a:pt x="6727049" y="3278722"/>
                  <a:pt x="6731431" y="3287495"/>
                </a:cubicBezTo>
                <a:cubicBezTo>
                  <a:pt x="6744578" y="3296269"/>
                  <a:pt x="6744578" y="3305042"/>
                  <a:pt x="6740196" y="3313816"/>
                </a:cubicBezTo>
                <a:cubicBezTo>
                  <a:pt x="6731431" y="3335749"/>
                  <a:pt x="6718284" y="3353296"/>
                  <a:pt x="6700754" y="3366457"/>
                </a:cubicBezTo>
                <a:cubicBezTo>
                  <a:pt x="6691989" y="3370843"/>
                  <a:pt x="6691989" y="3375230"/>
                  <a:pt x="6691989" y="3379617"/>
                </a:cubicBezTo>
                <a:cubicBezTo>
                  <a:pt x="6687607" y="3388390"/>
                  <a:pt x="6691989" y="3397164"/>
                  <a:pt x="6687607" y="3405937"/>
                </a:cubicBezTo>
                <a:cubicBezTo>
                  <a:pt x="6687607" y="3405937"/>
                  <a:pt x="6687607" y="3410324"/>
                  <a:pt x="6683224" y="3414711"/>
                </a:cubicBezTo>
                <a:cubicBezTo>
                  <a:pt x="6678842" y="3414711"/>
                  <a:pt x="6674459" y="3414711"/>
                  <a:pt x="6670077" y="3419098"/>
                </a:cubicBezTo>
                <a:cubicBezTo>
                  <a:pt x="6661312" y="3419098"/>
                  <a:pt x="6656930" y="3423484"/>
                  <a:pt x="6652547" y="3427871"/>
                </a:cubicBezTo>
                <a:cubicBezTo>
                  <a:pt x="6648165" y="3445418"/>
                  <a:pt x="6639400" y="3449805"/>
                  <a:pt x="6626252" y="3454192"/>
                </a:cubicBezTo>
                <a:cubicBezTo>
                  <a:pt x="6617488" y="3454192"/>
                  <a:pt x="6617488" y="3458578"/>
                  <a:pt x="6613105" y="3462965"/>
                </a:cubicBezTo>
                <a:cubicBezTo>
                  <a:pt x="6613105" y="3476125"/>
                  <a:pt x="6604340" y="3480512"/>
                  <a:pt x="6591193" y="3484899"/>
                </a:cubicBezTo>
                <a:cubicBezTo>
                  <a:pt x="6573663" y="3484899"/>
                  <a:pt x="6560516" y="3489286"/>
                  <a:pt x="6542986" y="3493672"/>
                </a:cubicBezTo>
                <a:cubicBezTo>
                  <a:pt x="6534221" y="3498059"/>
                  <a:pt x="6525456" y="3506833"/>
                  <a:pt x="6521074" y="3519993"/>
                </a:cubicBezTo>
                <a:cubicBezTo>
                  <a:pt x="6521074" y="3524380"/>
                  <a:pt x="6516691" y="3528766"/>
                  <a:pt x="6512309" y="3528766"/>
                </a:cubicBezTo>
                <a:cubicBezTo>
                  <a:pt x="6499162" y="3533153"/>
                  <a:pt x="6490397" y="3541927"/>
                  <a:pt x="6481632" y="3541927"/>
                </a:cubicBezTo>
                <a:cubicBezTo>
                  <a:pt x="6468485" y="3550700"/>
                  <a:pt x="6455337" y="3550700"/>
                  <a:pt x="6442190" y="3555087"/>
                </a:cubicBezTo>
                <a:cubicBezTo>
                  <a:pt x="6433425" y="3559474"/>
                  <a:pt x="6424660" y="3563861"/>
                  <a:pt x="6415895" y="3572634"/>
                </a:cubicBezTo>
                <a:cubicBezTo>
                  <a:pt x="6411513" y="3577021"/>
                  <a:pt x="6407130" y="3581408"/>
                  <a:pt x="6398365" y="3581408"/>
                </a:cubicBezTo>
                <a:cubicBezTo>
                  <a:pt x="6389601" y="3581408"/>
                  <a:pt x="6380836" y="3585794"/>
                  <a:pt x="6372071" y="3590181"/>
                </a:cubicBezTo>
                <a:cubicBezTo>
                  <a:pt x="6358924" y="3598955"/>
                  <a:pt x="6345776" y="3598955"/>
                  <a:pt x="6332629" y="3598955"/>
                </a:cubicBezTo>
                <a:cubicBezTo>
                  <a:pt x="6319482" y="3598955"/>
                  <a:pt x="6310717" y="3598955"/>
                  <a:pt x="6301952" y="3612115"/>
                </a:cubicBezTo>
                <a:cubicBezTo>
                  <a:pt x="6297569" y="3616502"/>
                  <a:pt x="6288804" y="3620888"/>
                  <a:pt x="6280040" y="3620888"/>
                </a:cubicBezTo>
                <a:cubicBezTo>
                  <a:pt x="6271275" y="3620888"/>
                  <a:pt x="6266892" y="3620888"/>
                  <a:pt x="6258127" y="3620888"/>
                </a:cubicBezTo>
                <a:cubicBezTo>
                  <a:pt x="6253745" y="3620888"/>
                  <a:pt x="6244980" y="3620888"/>
                  <a:pt x="6244980" y="3612115"/>
                </a:cubicBezTo>
                <a:cubicBezTo>
                  <a:pt x="6240598" y="3607728"/>
                  <a:pt x="6236215" y="3598955"/>
                  <a:pt x="6236215" y="3594568"/>
                </a:cubicBezTo>
                <a:cubicBezTo>
                  <a:pt x="6227450" y="3577021"/>
                  <a:pt x="6227450" y="3555087"/>
                  <a:pt x="6218685" y="3537540"/>
                </a:cubicBezTo>
                <a:cubicBezTo>
                  <a:pt x="6214303" y="3533153"/>
                  <a:pt x="6214303" y="3528766"/>
                  <a:pt x="6218685" y="3524380"/>
                </a:cubicBezTo>
                <a:cubicBezTo>
                  <a:pt x="6218685" y="3506833"/>
                  <a:pt x="6214303" y="3493672"/>
                  <a:pt x="6205538" y="3480512"/>
                </a:cubicBezTo>
                <a:cubicBezTo>
                  <a:pt x="6196773" y="3471739"/>
                  <a:pt x="6188008" y="3458578"/>
                  <a:pt x="6179243" y="3449805"/>
                </a:cubicBezTo>
                <a:cubicBezTo>
                  <a:pt x="6170479" y="3441031"/>
                  <a:pt x="6161714" y="3427871"/>
                  <a:pt x="6157331" y="3410324"/>
                </a:cubicBezTo>
                <a:cubicBezTo>
                  <a:pt x="6152949" y="3397164"/>
                  <a:pt x="6144184" y="3388390"/>
                  <a:pt x="6135419" y="3379617"/>
                </a:cubicBezTo>
                <a:cubicBezTo>
                  <a:pt x="6131037" y="3375230"/>
                  <a:pt x="6122272" y="3375230"/>
                  <a:pt x="6117889" y="3370843"/>
                </a:cubicBezTo>
                <a:cubicBezTo>
                  <a:pt x="6100359" y="3357683"/>
                  <a:pt x="6091595" y="3340136"/>
                  <a:pt x="6087212" y="3322589"/>
                </a:cubicBezTo>
                <a:cubicBezTo>
                  <a:pt x="6087212" y="3318202"/>
                  <a:pt x="6087212" y="3313816"/>
                  <a:pt x="6087212" y="3309429"/>
                </a:cubicBezTo>
                <a:cubicBezTo>
                  <a:pt x="6087212" y="3300655"/>
                  <a:pt x="6087212" y="3291882"/>
                  <a:pt x="6082830" y="3283108"/>
                </a:cubicBezTo>
                <a:cubicBezTo>
                  <a:pt x="6078447" y="3278722"/>
                  <a:pt x="6078447" y="3274335"/>
                  <a:pt x="6074065" y="3269948"/>
                </a:cubicBezTo>
                <a:cubicBezTo>
                  <a:pt x="6069682" y="3252401"/>
                  <a:pt x="6060917" y="3243628"/>
                  <a:pt x="6043388" y="3239241"/>
                </a:cubicBezTo>
                <a:cubicBezTo>
                  <a:pt x="6034623" y="3234854"/>
                  <a:pt x="6030240" y="3230468"/>
                  <a:pt x="6030240" y="3221694"/>
                </a:cubicBezTo>
                <a:cubicBezTo>
                  <a:pt x="6025858" y="3208533"/>
                  <a:pt x="6021475" y="3199760"/>
                  <a:pt x="6012711" y="3186600"/>
                </a:cubicBezTo>
                <a:cubicBezTo>
                  <a:pt x="5999563" y="3169053"/>
                  <a:pt x="5990798" y="3147119"/>
                  <a:pt x="5973269" y="3129572"/>
                </a:cubicBezTo>
                <a:cubicBezTo>
                  <a:pt x="5968886" y="3125185"/>
                  <a:pt x="5968886" y="3120798"/>
                  <a:pt x="5964504" y="3116412"/>
                </a:cubicBezTo>
                <a:cubicBezTo>
                  <a:pt x="5960121" y="3112025"/>
                  <a:pt x="5955739" y="3107638"/>
                  <a:pt x="5951356" y="3107638"/>
                </a:cubicBezTo>
                <a:cubicBezTo>
                  <a:pt x="5942592" y="3107638"/>
                  <a:pt x="5938209" y="3112025"/>
                  <a:pt x="5938209" y="3116412"/>
                </a:cubicBezTo>
                <a:cubicBezTo>
                  <a:pt x="5933827" y="3120798"/>
                  <a:pt x="5925062" y="3116412"/>
                  <a:pt x="5920679" y="3116412"/>
                </a:cubicBezTo>
                <a:cubicBezTo>
                  <a:pt x="5916297" y="3116412"/>
                  <a:pt x="5916297" y="3120798"/>
                  <a:pt x="5916297" y="3125185"/>
                </a:cubicBezTo>
                <a:cubicBezTo>
                  <a:pt x="5920679" y="3129572"/>
                  <a:pt x="5920679" y="3133959"/>
                  <a:pt x="5925062" y="3138346"/>
                </a:cubicBezTo>
                <a:cubicBezTo>
                  <a:pt x="5929444" y="3169053"/>
                  <a:pt x="5946974" y="3190987"/>
                  <a:pt x="5960121" y="3212920"/>
                </a:cubicBezTo>
                <a:cubicBezTo>
                  <a:pt x="5964504" y="3221694"/>
                  <a:pt x="5968886" y="3226081"/>
                  <a:pt x="5968886" y="3230468"/>
                </a:cubicBezTo>
                <a:cubicBezTo>
                  <a:pt x="5977651" y="3239241"/>
                  <a:pt x="5982034" y="3252401"/>
                  <a:pt x="5982034" y="3265561"/>
                </a:cubicBezTo>
                <a:cubicBezTo>
                  <a:pt x="5982034" y="3269948"/>
                  <a:pt x="5982034" y="3274335"/>
                  <a:pt x="5982034" y="3278722"/>
                </a:cubicBezTo>
                <a:cubicBezTo>
                  <a:pt x="5986416" y="3278722"/>
                  <a:pt x="5986416" y="3283108"/>
                  <a:pt x="5990798" y="3287495"/>
                </a:cubicBezTo>
                <a:cubicBezTo>
                  <a:pt x="5995181" y="3287495"/>
                  <a:pt x="5995181" y="3287495"/>
                  <a:pt x="5999563" y="3291882"/>
                </a:cubicBezTo>
                <a:cubicBezTo>
                  <a:pt x="6017093" y="3300655"/>
                  <a:pt x="6030240" y="3313816"/>
                  <a:pt x="6034623" y="3335749"/>
                </a:cubicBezTo>
                <a:cubicBezTo>
                  <a:pt x="6039005" y="3357683"/>
                  <a:pt x="6043388" y="3379617"/>
                  <a:pt x="6043388" y="3401551"/>
                </a:cubicBezTo>
                <a:cubicBezTo>
                  <a:pt x="6043388" y="3405937"/>
                  <a:pt x="6047770" y="3414711"/>
                  <a:pt x="6056535" y="3419098"/>
                </a:cubicBezTo>
                <a:cubicBezTo>
                  <a:pt x="6065300" y="3427871"/>
                  <a:pt x="6069682" y="3432258"/>
                  <a:pt x="6078447" y="3441031"/>
                </a:cubicBezTo>
                <a:cubicBezTo>
                  <a:pt x="6087212" y="3445418"/>
                  <a:pt x="6095977" y="3454192"/>
                  <a:pt x="6100359" y="3467352"/>
                </a:cubicBezTo>
                <a:cubicBezTo>
                  <a:pt x="6104742" y="3476125"/>
                  <a:pt x="6104742" y="3489286"/>
                  <a:pt x="6109124" y="3498059"/>
                </a:cubicBezTo>
                <a:cubicBezTo>
                  <a:pt x="6113507" y="3519993"/>
                  <a:pt x="6131037" y="3533153"/>
                  <a:pt x="6148566" y="3541927"/>
                </a:cubicBezTo>
                <a:cubicBezTo>
                  <a:pt x="6157331" y="3550700"/>
                  <a:pt x="6170479" y="3555087"/>
                  <a:pt x="6174861" y="3563861"/>
                </a:cubicBezTo>
                <a:cubicBezTo>
                  <a:pt x="6188008" y="3577021"/>
                  <a:pt x="6205538" y="3590181"/>
                  <a:pt x="6214303" y="3603341"/>
                </a:cubicBezTo>
                <a:cubicBezTo>
                  <a:pt x="6223068" y="3612115"/>
                  <a:pt x="6227450" y="3616502"/>
                  <a:pt x="6236215" y="3625275"/>
                </a:cubicBezTo>
                <a:cubicBezTo>
                  <a:pt x="6244980" y="3629662"/>
                  <a:pt x="6244980" y="3634049"/>
                  <a:pt x="6236215" y="3651596"/>
                </a:cubicBezTo>
                <a:cubicBezTo>
                  <a:pt x="6236215" y="3651596"/>
                  <a:pt x="6236215" y="3655982"/>
                  <a:pt x="6240598" y="3660369"/>
                </a:cubicBezTo>
                <a:cubicBezTo>
                  <a:pt x="6249362" y="3669143"/>
                  <a:pt x="6258127" y="3677916"/>
                  <a:pt x="6266892" y="3686690"/>
                </a:cubicBezTo>
                <a:cubicBezTo>
                  <a:pt x="6266892" y="3691076"/>
                  <a:pt x="6271275" y="3691076"/>
                  <a:pt x="6275657" y="3695463"/>
                </a:cubicBezTo>
                <a:cubicBezTo>
                  <a:pt x="6280040" y="3695463"/>
                  <a:pt x="6284422" y="3695463"/>
                  <a:pt x="6288804" y="3695463"/>
                </a:cubicBezTo>
                <a:cubicBezTo>
                  <a:pt x="6293187" y="3695463"/>
                  <a:pt x="6297569" y="3695463"/>
                  <a:pt x="6301952" y="3691076"/>
                </a:cubicBezTo>
                <a:cubicBezTo>
                  <a:pt x="6310717" y="3686690"/>
                  <a:pt x="6323864" y="3682303"/>
                  <a:pt x="6341394" y="3682303"/>
                </a:cubicBezTo>
                <a:cubicBezTo>
                  <a:pt x="6345776" y="3682303"/>
                  <a:pt x="6350159" y="3682303"/>
                  <a:pt x="6350159" y="3682303"/>
                </a:cubicBezTo>
                <a:cubicBezTo>
                  <a:pt x="6376453" y="3669143"/>
                  <a:pt x="6402748" y="3669143"/>
                  <a:pt x="6424660" y="3664756"/>
                </a:cubicBezTo>
                <a:cubicBezTo>
                  <a:pt x="6442190" y="3664756"/>
                  <a:pt x="6459720" y="3660369"/>
                  <a:pt x="6477249" y="3647209"/>
                </a:cubicBezTo>
                <a:cubicBezTo>
                  <a:pt x="6477249" y="3647209"/>
                  <a:pt x="6477249" y="3647209"/>
                  <a:pt x="6481632" y="3647209"/>
                </a:cubicBezTo>
                <a:cubicBezTo>
                  <a:pt x="6486014" y="3642822"/>
                  <a:pt x="6494779" y="3651596"/>
                  <a:pt x="6494779" y="3655982"/>
                </a:cubicBezTo>
                <a:cubicBezTo>
                  <a:pt x="6494779" y="3677916"/>
                  <a:pt x="6494779" y="3695463"/>
                  <a:pt x="6490397" y="3717397"/>
                </a:cubicBezTo>
                <a:cubicBezTo>
                  <a:pt x="6486014" y="3730557"/>
                  <a:pt x="6477249" y="3748104"/>
                  <a:pt x="6468485" y="3756878"/>
                </a:cubicBezTo>
                <a:cubicBezTo>
                  <a:pt x="6455337" y="3778811"/>
                  <a:pt x="6446572" y="3796358"/>
                  <a:pt x="6437807" y="3818292"/>
                </a:cubicBezTo>
                <a:cubicBezTo>
                  <a:pt x="6411513" y="3875320"/>
                  <a:pt x="6376453" y="3919188"/>
                  <a:pt x="6328246" y="3958668"/>
                </a:cubicBezTo>
                <a:cubicBezTo>
                  <a:pt x="6323864" y="3958668"/>
                  <a:pt x="6323864" y="3963055"/>
                  <a:pt x="6319482" y="3963055"/>
                </a:cubicBezTo>
                <a:cubicBezTo>
                  <a:pt x="6297569" y="3971829"/>
                  <a:pt x="6284422" y="3989376"/>
                  <a:pt x="6271275" y="4002536"/>
                </a:cubicBezTo>
                <a:cubicBezTo>
                  <a:pt x="6240598" y="4028856"/>
                  <a:pt x="6214303" y="4055177"/>
                  <a:pt x="6192391" y="4081497"/>
                </a:cubicBezTo>
                <a:cubicBezTo>
                  <a:pt x="6183626" y="4094658"/>
                  <a:pt x="6174861" y="4103431"/>
                  <a:pt x="6161714" y="4112205"/>
                </a:cubicBezTo>
                <a:cubicBezTo>
                  <a:pt x="6152949" y="4116591"/>
                  <a:pt x="6152949" y="4120978"/>
                  <a:pt x="6148566" y="4129752"/>
                </a:cubicBezTo>
                <a:cubicBezTo>
                  <a:pt x="6139801" y="4142912"/>
                  <a:pt x="6135419" y="4156072"/>
                  <a:pt x="6126654" y="4169232"/>
                </a:cubicBezTo>
                <a:cubicBezTo>
                  <a:pt x="6117889" y="4178006"/>
                  <a:pt x="6113507" y="4191166"/>
                  <a:pt x="6109124" y="4199940"/>
                </a:cubicBezTo>
                <a:cubicBezTo>
                  <a:pt x="6100359" y="4217487"/>
                  <a:pt x="6100359" y="4230647"/>
                  <a:pt x="6117889" y="4239421"/>
                </a:cubicBezTo>
                <a:cubicBezTo>
                  <a:pt x="6122272" y="4243807"/>
                  <a:pt x="6122272" y="4252581"/>
                  <a:pt x="6117889" y="4261354"/>
                </a:cubicBezTo>
                <a:cubicBezTo>
                  <a:pt x="6117889" y="4261354"/>
                  <a:pt x="6117889" y="4265741"/>
                  <a:pt x="6117889" y="4270128"/>
                </a:cubicBezTo>
                <a:cubicBezTo>
                  <a:pt x="6117889" y="4287675"/>
                  <a:pt x="6117889" y="4305222"/>
                  <a:pt x="6122272" y="4322769"/>
                </a:cubicBezTo>
                <a:cubicBezTo>
                  <a:pt x="6126654" y="4335929"/>
                  <a:pt x="6131037" y="4349089"/>
                  <a:pt x="6144184" y="4357863"/>
                </a:cubicBezTo>
                <a:cubicBezTo>
                  <a:pt x="6152949" y="4362250"/>
                  <a:pt x="6157331" y="4371023"/>
                  <a:pt x="6152949" y="4375410"/>
                </a:cubicBezTo>
                <a:cubicBezTo>
                  <a:pt x="6148566" y="4392957"/>
                  <a:pt x="6148566" y="4406117"/>
                  <a:pt x="6152949" y="4423664"/>
                </a:cubicBezTo>
                <a:cubicBezTo>
                  <a:pt x="6152949" y="4432438"/>
                  <a:pt x="6152949" y="4441211"/>
                  <a:pt x="6152949" y="4449985"/>
                </a:cubicBezTo>
                <a:cubicBezTo>
                  <a:pt x="6152949" y="4463145"/>
                  <a:pt x="6148566" y="4471919"/>
                  <a:pt x="6152949" y="4485079"/>
                </a:cubicBezTo>
                <a:cubicBezTo>
                  <a:pt x="6152949" y="4498239"/>
                  <a:pt x="6148566" y="4507013"/>
                  <a:pt x="6144184" y="4515786"/>
                </a:cubicBezTo>
                <a:cubicBezTo>
                  <a:pt x="6135419" y="4542107"/>
                  <a:pt x="6122272" y="4559654"/>
                  <a:pt x="6100359" y="4572814"/>
                </a:cubicBezTo>
                <a:cubicBezTo>
                  <a:pt x="6091595" y="4577201"/>
                  <a:pt x="6078447" y="4581587"/>
                  <a:pt x="6069682" y="4585974"/>
                </a:cubicBezTo>
                <a:cubicBezTo>
                  <a:pt x="6060917" y="4590361"/>
                  <a:pt x="6052153" y="4594748"/>
                  <a:pt x="6043388" y="4603521"/>
                </a:cubicBezTo>
                <a:cubicBezTo>
                  <a:pt x="6017093" y="4625455"/>
                  <a:pt x="5986416" y="4647389"/>
                  <a:pt x="5960121" y="4669322"/>
                </a:cubicBezTo>
                <a:cubicBezTo>
                  <a:pt x="5955739" y="4673709"/>
                  <a:pt x="5955739" y="4682483"/>
                  <a:pt x="5955739" y="4686869"/>
                </a:cubicBezTo>
                <a:cubicBezTo>
                  <a:pt x="5960121" y="4708803"/>
                  <a:pt x="5968886" y="4726350"/>
                  <a:pt x="5973269" y="4748284"/>
                </a:cubicBezTo>
                <a:cubicBezTo>
                  <a:pt x="5973269" y="4752671"/>
                  <a:pt x="5973269" y="4761444"/>
                  <a:pt x="5973269" y="4765831"/>
                </a:cubicBezTo>
                <a:cubicBezTo>
                  <a:pt x="5973269" y="4778991"/>
                  <a:pt x="5968886" y="4792152"/>
                  <a:pt x="5968886" y="4805312"/>
                </a:cubicBezTo>
                <a:cubicBezTo>
                  <a:pt x="5968886" y="4814085"/>
                  <a:pt x="5960121" y="4822859"/>
                  <a:pt x="5951356" y="4827246"/>
                </a:cubicBezTo>
                <a:cubicBezTo>
                  <a:pt x="5942592" y="4836019"/>
                  <a:pt x="5929444" y="4840406"/>
                  <a:pt x="5916297" y="4844793"/>
                </a:cubicBezTo>
                <a:cubicBezTo>
                  <a:pt x="5903150" y="4844793"/>
                  <a:pt x="5894385" y="4853566"/>
                  <a:pt x="5885620" y="4857953"/>
                </a:cubicBezTo>
                <a:cubicBezTo>
                  <a:pt x="5881237" y="4866726"/>
                  <a:pt x="5876855" y="4871113"/>
                  <a:pt x="5881237" y="4879887"/>
                </a:cubicBezTo>
                <a:cubicBezTo>
                  <a:pt x="5885620" y="4884273"/>
                  <a:pt x="5885620" y="4893047"/>
                  <a:pt x="5885620" y="4897434"/>
                </a:cubicBezTo>
                <a:cubicBezTo>
                  <a:pt x="5881237" y="4910594"/>
                  <a:pt x="5876855" y="4923754"/>
                  <a:pt x="5872472" y="4936914"/>
                </a:cubicBezTo>
                <a:cubicBezTo>
                  <a:pt x="5868090" y="4954461"/>
                  <a:pt x="5859325" y="4967622"/>
                  <a:pt x="5841795" y="4976395"/>
                </a:cubicBezTo>
                <a:cubicBezTo>
                  <a:pt x="5837413" y="4980782"/>
                  <a:pt x="5828648" y="4989555"/>
                  <a:pt x="5824266" y="4998329"/>
                </a:cubicBezTo>
                <a:cubicBezTo>
                  <a:pt x="5815501" y="5011489"/>
                  <a:pt x="5806736" y="5024649"/>
                  <a:pt x="5797971" y="5037810"/>
                </a:cubicBezTo>
                <a:cubicBezTo>
                  <a:pt x="5789206" y="5050970"/>
                  <a:pt x="5776059" y="5064130"/>
                  <a:pt x="5762911" y="5077290"/>
                </a:cubicBezTo>
                <a:cubicBezTo>
                  <a:pt x="5745382" y="5094838"/>
                  <a:pt x="5727852" y="5112385"/>
                  <a:pt x="5705940" y="5125545"/>
                </a:cubicBezTo>
                <a:cubicBezTo>
                  <a:pt x="5692792" y="5134318"/>
                  <a:pt x="5675263" y="5143092"/>
                  <a:pt x="5657733" y="5143092"/>
                </a:cubicBezTo>
                <a:cubicBezTo>
                  <a:pt x="5653350" y="5143092"/>
                  <a:pt x="5648968" y="5147479"/>
                  <a:pt x="5644585" y="5147479"/>
                </a:cubicBezTo>
                <a:cubicBezTo>
                  <a:pt x="5635821" y="5160639"/>
                  <a:pt x="5622673" y="5151865"/>
                  <a:pt x="5609526" y="5160639"/>
                </a:cubicBezTo>
                <a:cubicBezTo>
                  <a:pt x="5609526" y="5160639"/>
                  <a:pt x="5600761" y="5160639"/>
                  <a:pt x="5600761" y="5160639"/>
                </a:cubicBezTo>
                <a:cubicBezTo>
                  <a:pt x="5587614" y="5151865"/>
                  <a:pt x="5574466" y="5156252"/>
                  <a:pt x="5561319" y="5156252"/>
                </a:cubicBezTo>
                <a:cubicBezTo>
                  <a:pt x="5548172" y="5156252"/>
                  <a:pt x="5539407" y="5160639"/>
                  <a:pt x="5530642" y="5165026"/>
                </a:cubicBezTo>
                <a:cubicBezTo>
                  <a:pt x="5521877" y="5165026"/>
                  <a:pt x="5517495" y="5169412"/>
                  <a:pt x="5508730" y="5169412"/>
                </a:cubicBezTo>
                <a:cubicBezTo>
                  <a:pt x="5495582" y="5165026"/>
                  <a:pt x="5482435" y="5173799"/>
                  <a:pt x="5469288" y="5178186"/>
                </a:cubicBezTo>
                <a:cubicBezTo>
                  <a:pt x="5464905" y="5178186"/>
                  <a:pt x="5460523" y="5182573"/>
                  <a:pt x="5460523" y="5178186"/>
                </a:cubicBezTo>
                <a:cubicBezTo>
                  <a:pt x="5447376" y="5173799"/>
                  <a:pt x="5429846" y="5165026"/>
                  <a:pt x="5416698" y="5156252"/>
                </a:cubicBezTo>
                <a:cubicBezTo>
                  <a:pt x="5416698" y="5156252"/>
                  <a:pt x="5416698" y="5151865"/>
                  <a:pt x="5416698" y="5151865"/>
                </a:cubicBezTo>
                <a:cubicBezTo>
                  <a:pt x="5412316" y="5138705"/>
                  <a:pt x="5412316" y="5125545"/>
                  <a:pt x="5407934" y="5116771"/>
                </a:cubicBezTo>
                <a:cubicBezTo>
                  <a:pt x="5403551" y="5112385"/>
                  <a:pt x="5403551" y="5107998"/>
                  <a:pt x="5407934" y="5103611"/>
                </a:cubicBezTo>
                <a:cubicBezTo>
                  <a:pt x="5416698" y="5094838"/>
                  <a:pt x="5416698" y="5081677"/>
                  <a:pt x="5412316" y="5072904"/>
                </a:cubicBezTo>
                <a:cubicBezTo>
                  <a:pt x="5407934" y="5068517"/>
                  <a:pt x="5407934" y="5059743"/>
                  <a:pt x="5403551" y="5055357"/>
                </a:cubicBezTo>
                <a:cubicBezTo>
                  <a:pt x="5394786" y="5037810"/>
                  <a:pt x="5390404" y="5020263"/>
                  <a:pt x="5386021" y="4998329"/>
                </a:cubicBezTo>
                <a:cubicBezTo>
                  <a:pt x="5381639" y="4989555"/>
                  <a:pt x="5377257" y="4980782"/>
                  <a:pt x="5372874" y="4972008"/>
                </a:cubicBezTo>
                <a:cubicBezTo>
                  <a:pt x="5364109" y="4963235"/>
                  <a:pt x="5359727" y="4954461"/>
                  <a:pt x="5350962" y="4945688"/>
                </a:cubicBezTo>
                <a:cubicBezTo>
                  <a:pt x="5342197" y="4932528"/>
                  <a:pt x="5333433" y="4914981"/>
                  <a:pt x="5329050" y="4897434"/>
                </a:cubicBezTo>
                <a:cubicBezTo>
                  <a:pt x="5324667" y="4879887"/>
                  <a:pt x="5320285" y="4862340"/>
                  <a:pt x="5320285" y="4844793"/>
                </a:cubicBezTo>
                <a:cubicBezTo>
                  <a:pt x="5320285" y="4836019"/>
                  <a:pt x="5315902" y="4831632"/>
                  <a:pt x="5315902" y="4822859"/>
                </a:cubicBezTo>
                <a:cubicBezTo>
                  <a:pt x="5311520" y="4809699"/>
                  <a:pt x="5307137" y="4792152"/>
                  <a:pt x="5307137" y="4774605"/>
                </a:cubicBezTo>
                <a:cubicBezTo>
                  <a:pt x="5307137" y="4761444"/>
                  <a:pt x="5302755" y="4748284"/>
                  <a:pt x="5293990" y="4730737"/>
                </a:cubicBezTo>
                <a:cubicBezTo>
                  <a:pt x="5285225" y="4713190"/>
                  <a:pt x="5276460" y="4695643"/>
                  <a:pt x="5267695" y="4673709"/>
                </a:cubicBezTo>
                <a:cubicBezTo>
                  <a:pt x="5263313" y="4651775"/>
                  <a:pt x="5250166" y="4634228"/>
                  <a:pt x="5237018" y="4621068"/>
                </a:cubicBezTo>
                <a:cubicBezTo>
                  <a:pt x="5232636" y="4616681"/>
                  <a:pt x="5228253" y="4607908"/>
                  <a:pt x="5228253" y="4599134"/>
                </a:cubicBezTo>
                <a:cubicBezTo>
                  <a:pt x="5228253" y="4585974"/>
                  <a:pt x="5228253" y="4568427"/>
                  <a:pt x="5228253" y="4555267"/>
                </a:cubicBezTo>
                <a:cubicBezTo>
                  <a:pt x="5228253" y="4546493"/>
                  <a:pt x="5232636" y="4537720"/>
                  <a:pt x="5237018" y="4528946"/>
                </a:cubicBezTo>
                <a:cubicBezTo>
                  <a:pt x="5241401" y="4511399"/>
                  <a:pt x="5245783" y="4498239"/>
                  <a:pt x="5250166" y="4480692"/>
                </a:cubicBezTo>
                <a:cubicBezTo>
                  <a:pt x="5250166" y="4471919"/>
                  <a:pt x="5254548" y="4463145"/>
                  <a:pt x="5263313" y="4454372"/>
                </a:cubicBezTo>
                <a:cubicBezTo>
                  <a:pt x="5267695" y="4445598"/>
                  <a:pt x="5276460" y="4436825"/>
                  <a:pt x="5280843" y="4432438"/>
                </a:cubicBezTo>
                <a:cubicBezTo>
                  <a:pt x="5302755" y="4414891"/>
                  <a:pt x="5302755" y="4392957"/>
                  <a:pt x="5298373" y="4375410"/>
                </a:cubicBezTo>
                <a:cubicBezTo>
                  <a:pt x="5293990" y="4371023"/>
                  <a:pt x="5293990" y="4366636"/>
                  <a:pt x="5289608" y="4362250"/>
                </a:cubicBezTo>
                <a:cubicBezTo>
                  <a:pt x="5285225" y="4349089"/>
                  <a:pt x="5280843" y="4340316"/>
                  <a:pt x="5280843" y="4327156"/>
                </a:cubicBezTo>
                <a:cubicBezTo>
                  <a:pt x="5276460" y="4322769"/>
                  <a:pt x="5280843" y="4318382"/>
                  <a:pt x="5280843" y="4313995"/>
                </a:cubicBezTo>
                <a:cubicBezTo>
                  <a:pt x="5280843" y="4309609"/>
                  <a:pt x="5285225" y="4305222"/>
                  <a:pt x="5280843" y="4300835"/>
                </a:cubicBezTo>
                <a:cubicBezTo>
                  <a:pt x="5276460" y="4283288"/>
                  <a:pt x="5276460" y="4265741"/>
                  <a:pt x="5267695" y="4252581"/>
                </a:cubicBezTo>
                <a:cubicBezTo>
                  <a:pt x="5258931" y="4239421"/>
                  <a:pt x="5254548" y="4221874"/>
                  <a:pt x="5250166" y="4208713"/>
                </a:cubicBezTo>
                <a:cubicBezTo>
                  <a:pt x="5250166" y="4204327"/>
                  <a:pt x="5245783" y="4195553"/>
                  <a:pt x="5241401" y="4191166"/>
                </a:cubicBezTo>
                <a:cubicBezTo>
                  <a:pt x="5237018" y="4178006"/>
                  <a:pt x="5232636" y="4169232"/>
                  <a:pt x="5219489" y="4160459"/>
                </a:cubicBezTo>
                <a:cubicBezTo>
                  <a:pt x="5215106" y="4156072"/>
                  <a:pt x="5210724" y="4151685"/>
                  <a:pt x="5206341" y="4142912"/>
                </a:cubicBezTo>
                <a:cubicBezTo>
                  <a:pt x="5171282" y="4112205"/>
                  <a:pt x="5166899" y="4103431"/>
                  <a:pt x="5149370" y="4063950"/>
                </a:cubicBezTo>
                <a:cubicBezTo>
                  <a:pt x="5149370" y="4063950"/>
                  <a:pt x="5149370" y="4059564"/>
                  <a:pt x="5149370" y="4059564"/>
                </a:cubicBezTo>
                <a:cubicBezTo>
                  <a:pt x="5149370" y="4059564"/>
                  <a:pt x="5149370" y="4055177"/>
                  <a:pt x="5149370" y="4055177"/>
                </a:cubicBezTo>
                <a:cubicBezTo>
                  <a:pt x="5158134" y="4042017"/>
                  <a:pt x="5162517" y="4028856"/>
                  <a:pt x="5162517" y="4015696"/>
                </a:cubicBezTo>
                <a:cubicBezTo>
                  <a:pt x="5166899" y="4006923"/>
                  <a:pt x="5162517" y="3998149"/>
                  <a:pt x="5166899" y="3989376"/>
                </a:cubicBezTo>
                <a:cubicBezTo>
                  <a:pt x="5166899" y="3980602"/>
                  <a:pt x="5171282" y="3976215"/>
                  <a:pt x="5175664" y="3967442"/>
                </a:cubicBezTo>
                <a:cubicBezTo>
                  <a:pt x="5175664" y="3958668"/>
                  <a:pt x="5180047" y="3949895"/>
                  <a:pt x="5180047" y="3941121"/>
                </a:cubicBezTo>
                <a:cubicBezTo>
                  <a:pt x="5180047" y="3927961"/>
                  <a:pt x="5180047" y="3914801"/>
                  <a:pt x="5162517" y="3906027"/>
                </a:cubicBezTo>
                <a:cubicBezTo>
                  <a:pt x="5162517" y="3901641"/>
                  <a:pt x="5158134" y="3897254"/>
                  <a:pt x="5153752" y="3892867"/>
                </a:cubicBezTo>
                <a:cubicBezTo>
                  <a:pt x="5149370" y="3884093"/>
                  <a:pt x="5140605" y="3884093"/>
                  <a:pt x="5131840" y="3888480"/>
                </a:cubicBezTo>
                <a:cubicBezTo>
                  <a:pt x="5114310" y="3892867"/>
                  <a:pt x="5096780" y="3892867"/>
                  <a:pt x="5083633" y="3897254"/>
                </a:cubicBezTo>
                <a:cubicBezTo>
                  <a:pt x="5079250" y="3897254"/>
                  <a:pt x="5074868" y="3897254"/>
                  <a:pt x="5070486" y="3897254"/>
                </a:cubicBezTo>
                <a:cubicBezTo>
                  <a:pt x="5057338" y="3897254"/>
                  <a:pt x="5044191" y="3892867"/>
                  <a:pt x="5039808" y="3879707"/>
                </a:cubicBezTo>
                <a:cubicBezTo>
                  <a:pt x="5035426" y="3870933"/>
                  <a:pt x="5035426" y="3862160"/>
                  <a:pt x="5031044" y="3857773"/>
                </a:cubicBezTo>
                <a:cubicBezTo>
                  <a:pt x="5022279" y="3840226"/>
                  <a:pt x="5013514" y="3831452"/>
                  <a:pt x="4995984" y="3827066"/>
                </a:cubicBezTo>
                <a:cubicBezTo>
                  <a:pt x="4995984" y="3827066"/>
                  <a:pt x="4991602" y="3827066"/>
                  <a:pt x="4987219" y="3822679"/>
                </a:cubicBezTo>
                <a:cubicBezTo>
                  <a:pt x="4969690" y="3822679"/>
                  <a:pt x="4952160" y="3831452"/>
                  <a:pt x="4939012" y="3831452"/>
                </a:cubicBezTo>
                <a:cubicBezTo>
                  <a:pt x="4925865" y="3831452"/>
                  <a:pt x="4917101" y="3835839"/>
                  <a:pt x="4903953" y="3840226"/>
                </a:cubicBezTo>
                <a:cubicBezTo>
                  <a:pt x="4895188" y="3844613"/>
                  <a:pt x="4882041" y="3848999"/>
                  <a:pt x="4873276" y="3853386"/>
                </a:cubicBezTo>
                <a:cubicBezTo>
                  <a:pt x="4868893" y="3857773"/>
                  <a:pt x="4860128" y="3862160"/>
                  <a:pt x="4851363" y="3866546"/>
                </a:cubicBezTo>
                <a:cubicBezTo>
                  <a:pt x="4842599" y="3866546"/>
                  <a:pt x="4833834" y="3870933"/>
                  <a:pt x="4829451" y="3875320"/>
                </a:cubicBezTo>
                <a:cubicBezTo>
                  <a:pt x="4820686" y="3875320"/>
                  <a:pt x="4811922" y="3875320"/>
                  <a:pt x="4803157" y="3875320"/>
                </a:cubicBezTo>
                <a:cubicBezTo>
                  <a:pt x="4803157" y="3870933"/>
                  <a:pt x="4798774" y="3870933"/>
                  <a:pt x="4794392" y="3870933"/>
                </a:cubicBezTo>
                <a:cubicBezTo>
                  <a:pt x="4781244" y="3862160"/>
                  <a:pt x="4763715" y="3862160"/>
                  <a:pt x="4750567" y="3866546"/>
                </a:cubicBezTo>
                <a:cubicBezTo>
                  <a:pt x="4737420" y="3866546"/>
                  <a:pt x="4728655" y="3866546"/>
                  <a:pt x="4719890" y="3866546"/>
                </a:cubicBezTo>
                <a:cubicBezTo>
                  <a:pt x="4702360" y="3866546"/>
                  <a:pt x="4689213" y="3870933"/>
                  <a:pt x="4676066" y="3875320"/>
                </a:cubicBezTo>
                <a:cubicBezTo>
                  <a:pt x="4667301" y="3879707"/>
                  <a:pt x="4658536" y="3884093"/>
                  <a:pt x="4649771" y="3888480"/>
                </a:cubicBezTo>
                <a:cubicBezTo>
                  <a:pt x="4645389" y="3888480"/>
                  <a:pt x="4641006" y="3888480"/>
                  <a:pt x="4641006" y="3888480"/>
                </a:cubicBezTo>
                <a:cubicBezTo>
                  <a:pt x="4627859" y="3884093"/>
                  <a:pt x="4614712" y="3879707"/>
                  <a:pt x="4605947" y="3875320"/>
                </a:cubicBezTo>
                <a:cubicBezTo>
                  <a:pt x="4579652" y="3857773"/>
                  <a:pt x="4562122" y="3840226"/>
                  <a:pt x="4540210" y="3827066"/>
                </a:cubicBezTo>
                <a:cubicBezTo>
                  <a:pt x="4531445" y="3818292"/>
                  <a:pt x="4522680" y="3813905"/>
                  <a:pt x="4509533" y="3809519"/>
                </a:cubicBezTo>
                <a:cubicBezTo>
                  <a:pt x="4496386" y="3800745"/>
                  <a:pt x="4483239" y="3791972"/>
                  <a:pt x="4478856" y="3778811"/>
                </a:cubicBezTo>
                <a:cubicBezTo>
                  <a:pt x="4470091" y="3765651"/>
                  <a:pt x="4461326" y="3752491"/>
                  <a:pt x="4461326" y="3734944"/>
                </a:cubicBezTo>
                <a:cubicBezTo>
                  <a:pt x="4461326" y="3730557"/>
                  <a:pt x="4456944" y="3726170"/>
                  <a:pt x="4452561" y="3721784"/>
                </a:cubicBezTo>
                <a:cubicBezTo>
                  <a:pt x="4448179" y="3713010"/>
                  <a:pt x="4439414" y="3704237"/>
                  <a:pt x="4426267" y="3699850"/>
                </a:cubicBezTo>
                <a:cubicBezTo>
                  <a:pt x="4421884" y="3699850"/>
                  <a:pt x="4417502" y="3695463"/>
                  <a:pt x="4417502" y="3691076"/>
                </a:cubicBezTo>
                <a:cubicBezTo>
                  <a:pt x="4413119" y="3682303"/>
                  <a:pt x="4408737" y="3677916"/>
                  <a:pt x="4404354" y="3673529"/>
                </a:cubicBezTo>
                <a:cubicBezTo>
                  <a:pt x="4395590" y="3669143"/>
                  <a:pt x="4395590" y="3660369"/>
                  <a:pt x="4395590" y="3651596"/>
                </a:cubicBezTo>
                <a:cubicBezTo>
                  <a:pt x="4386825" y="3651596"/>
                  <a:pt x="4378060" y="3647209"/>
                  <a:pt x="4373677" y="3647209"/>
                </a:cubicBezTo>
                <a:cubicBezTo>
                  <a:pt x="4364912" y="3642822"/>
                  <a:pt x="4356148" y="3634049"/>
                  <a:pt x="4351765" y="3625275"/>
                </a:cubicBezTo>
                <a:cubicBezTo>
                  <a:pt x="4347383" y="3616502"/>
                  <a:pt x="4343000" y="3607728"/>
                  <a:pt x="4351765" y="3594568"/>
                </a:cubicBezTo>
                <a:cubicBezTo>
                  <a:pt x="4351765" y="3585794"/>
                  <a:pt x="4351765" y="3581408"/>
                  <a:pt x="4347383" y="3572634"/>
                </a:cubicBezTo>
                <a:cubicBezTo>
                  <a:pt x="4343000" y="3568247"/>
                  <a:pt x="4338618" y="3559474"/>
                  <a:pt x="4334235" y="3555087"/>
                </a:cubicBezTo>
                <a:cubicBezTo>
                  <a:pt x="4334235" y="3550700"/>
                  <a:pt x="4334235" y="3546313"/>
                  <a:pt x="4334235" y="3546313"/>
                </a:cubicBezTo>
                <a:cubicBezTo>
                  <a:pt x="4351765" y="3528766"/>
                  <a:pt x="4356148" y="3506833"/>
                  <a:pt x="4360530" y="3484899"/>
                </a:cubicBezTo>
                <a:cubicBezTo>
                  <a:pt x="4360530" y="3480512"/>
                  <a:pt x="4360530" y="3480512"/>
                  <a:pt x="4364912" y="3476125"/>
                </a:cubicBezTo>
                <a:cubicBezTo>
                  <a:pt x="4373677" y="3454192"/>
                  <a:pt x="4373677" y="3432258"/>
                  <a:pt x="4364912" y="3410324"/>
                </a:cubicBezTo>
                <a:cubicBezTo>
                  <a:pt x="4364912" y="3401551"/>
                  <a:pt x="4364912" y="3392777"/>
                  <a:pt x="4364912" y="3384004"/>
                </a:cubicBezTo>
                <a:cubicBezTo>
                  <a:pt x="4369295" y="3375230"/>
                  <a:pt x="4364912" y="3366457"/>
                  <a:pt x="4356148" y="3362070"/>
                </a:cubicBezTo>
                <a:cubicBezTo>
                  <a:pt x="4347383" y="3353296"/>
                  <a:pt x="4343000" y="3344523"/>
                  <a:pt x="4347383" y="3335749"/>
                </a:cubicBezTo>
                <a:cubicBezTo>
                  <a:pt x="4347383" y="3326976"/>
                  <a:pt x="4347383" y="3318202"/>
                  <a:pt x="4356148" y="3309429"/>
                </a:cubicBezTo>
                <a:cubicBezTo>
                  <a:pt x="4364912" y="3291882"/>
                  <a:pt x="4378060" y="3269948"/>
                  <a:pt x="4386825" y="3252401"/>
                </a:cubicBezTo>
                <a:cubicBezTo>
                  <a:pt x="4386825" y="3248015"/>
                  <a:pt x="4391207" y="3243628"/>
                  <a:pt x="4395590" y="3239241"/>
                </a:cubicBezTo>
                <a:cubicBezTo>
                  <a:pt x="4408737" y="3226081"/>
                  <a:pt x="4417502" y="3204147"/>
                  <a:pt x="4426267" y="3186600"/>
                </a:cubicBezTo>
                <a:cubicBezTo>
                  <a:pt x="4430650" y="3177826"/>
                  <a:pt x="4439414" y="3169053"/>
                  <a:pt x="4448179" y="3160279"/>
                </a:cubicBezTo>
                <a:cubicBezTo>
                  <a:pt x="4456944" y="3155892"/>
                  <a:pt x="4465709" y="3151506"/>
                  <a:pt x="4470091" y="3138346"/>
                </a:cubicBezTo>
                <a:cubicBezTo>
                  <a:pt x="4470091" y="3133959"/>
                  <a:pt x="4474473" y="3129572"/>
                  <a:pt x="4478856" y="3129572"/>
                </a:cubicBezTo>
                <a:cubicBezTo>
                  <a:pt x="4483239" y="3120798"/>
                  <a:pt x="4487621" y="3112025"/>
                  <a:pt x="4500768" y="3112025"/>
                </a:cubicBezTo>
                <a:cubicBezTo>
                  <a:pt x="4509533" y="3112025"/>
                  <a:pt x="4518298" y="3107638"/>
                  <a:pt x="4527063" y="3098865"/>
                </a:cubicBezTo>
                <a:cubicBezTo>
                  <a:pt x="4531445" y="3094478"/>
                  <a:pt x="4540210" y="3094478"/>
                  <a:pt x="4544593" y="3090091"/>
                </a:cubicBezTo>
                <a:cubicBezTo>
                  <a:pt x="4548975" y="3085705"/>
                  <a:pt x="4553357" y="3081318"/>
                  <a:pt x="4557740" y="3076931"/>
                </a:cubicBezTo>
                <a:cubicBezTo>
                  <a:pt x="4562122" y="3072544"/>
                  <a:pt x="4566505" y="3063771"/>
                  <a:pt x="4570887" y="3054997"/>
                </a:cubicBezTo>
                <a:cubicBezTo>
                  <a:pt x="4575270" y="3050611"/>
                  <a:pt x="4579652" y="3046224"/>
                  <a:pt x="4575270" y="3037450"/>
                </a:cubicBezTo>
                <a:cubicBezTo>
                  <a:pt x="4575270" y="3028677"/>
                  <a:pt x="4575270" y="3024290"/>
                  <a:pt x="4575270" y="3015516"/>
                </a:cubicBezTo>
                <a:cubicBezTo>
                  <a:pt x="4575270" y="3002356"/>
                  <a:pt x="4579652" y="2993583"/>
                  <a:pt x="4584035" y="2984809"/>
                </a:cubicBezTo>
                <a:cubicBezTo>
                  <a:pt x="4588417" y="2980422"/>
                  <a:pt x="4592799" y="2976036"/>
                  <a:pt x="4592799" y="2967262"/>
                </a:cubicBezTo>
                <a:cubicBezTo>
                  <a:pt x="4592799" y="2954102"/>
                  <a:pt x="4605947" y="2945329"/>
                  <a:pt x="4614712" y="2936555"/>
                </a:cubicBezTo>
                <a:cubicBezTo>
                  <a:pt x="4627859" y="2927781"/>
                  <a:pt x="4641006" y="2919008"/>
                  <a:pt x="4654154" y="2914621"/>
                </a:cubicBezTo>
                <a:cubicBezTo>
                  <a:pt x="4671683" y="2905848"/>
                  <a:pt x="4680448" y="2892688"/>
                  <a:pt x="4684831" y="2875140"/>
                </a:cubicBezTo>
                <a:cubicBezTo>
                  <a:pt x="4689213" y="2866367"/>
                  <a:pt x="4689213" y="2861980"/>
                  <a:pt x="4693596" y="2853207"/>
                </a:cubicBezTo>
                <a:cubicBezTo>
                  <a:pt x="4697978" y="2840046"/>
                  <a:pt x="4706743" y="2835659"/>
                  <a:pt x="4719890" y="2848820"/>
                </a:cubicBezTo>
                <a:cubicBezTo>
                  <a:pt x="4719890" y="2848820"/>
                  <a:pt x="4719890" y="2853207"/>
                  <a:pt x="4724273" y="2853207"/>
                </a:cubicBezTo>
                <a:cubicBezTo>
                  <a:pt x="4728655" y="2857593"/>
                  <a:pt x="4733038" y="2857593"/>
                  <a:pt x="4737420" y="2857593"/>
                </a:cubicBezTo>
                <a:cubicBezTo>
                  <a:pt x="4746185" y="2861980"/>
                  <a:pt x="4759332" y="2861980"/>
                  <a:pt x="4768097" y="2857593"/>
                </a:cubicBezTo>
                <a:cubicBezTo>
                  <a:pt x="4776862" y="2857593"/>
                  <a:pt x="4785627" y="2857593"/>
                  <a:pt x="4798774" y="2861980"/>
                </a:cubicBezTo>
                <a:cubicBezTo>
                  <a:pt x="4807539" y="2866367"/>
                  <a:pt x="4820686" y="2866367"/>
                  <a:pt x="4833834" y="2857593"/>
                </a:cubicBezTo>
                <a:cubicBezTo>
                  <a:pt x="4842599" y="2848820"/>
                  <a:pt x="4851363" y="2844433"/>
                  <a:pt x="4860128" y="2840046"/>
                </a:cubicBezTo>
                <a:cubicBezTo>
                  <a:pt x="4877658" y="2835659"/>
                  <a:pt x="4890805" y="2826886"/>
                  <a:pt x="4903953" y="2818112"/>
                </a:cubicBezTo>
                <a:cubicBezTo>
                  <a:pt x="4912718" y="2813726"/>
                  <a:pt x="4921483" y="2813726"/>
                  <a:pt x="4930247" y="2813726"/>
                </a:cubicBezTo>
                <a:cubicBezTo>
                  <a:pt x="4939012" y="2813726"/>
                  <a:pt x="4947777" y="2813726"/>
                  <a:pt x="4960925" y="2809339"/>
                </a:cubicBezTo>
                <a:cubicBezTo>
                  <a:pt x="4978454" y="2804952"/>
                  <a:pt x="4995984" y="2800566"/>
                  <a:pt x="5017896" y="2804952"/>
                </a:cubicBezTo>
                <a:cubicBezTo>
                  <a:pt x="5022279" y="2804952"/>
                  <a:pt x="5031044" y="2804952"/>
                  <a:pt x="5039808" y="2804952"/>
                </a:cubicBezTo>
                <a:cubicBezTo>
                  <a:pt x="5048573" y="2804952"/>
                  <a:pt x="5057338" y="2796179"/>
                  <a:pt x="5066103" y="2800566"/>
                </a:cubicBezTo>
                <a:cubicBezTo>
                  <a:pt x="5079250" y="2804952"/>
                  <a:pt x="5088015" y="2796179"/>
                  <a:pt x="5096780" y="2800566"/>
                </a:cubicBezTo>
                <a:cubicBezTo>
                  <a:pt x="5105545" y="2800566"/>
                  <a:pt x="5109928" y="2800566"/>
                  <a:pt x="5114310" y="2800566"/>
                </a:cubicBezTo>
                <a:cubicBezTo>
                  <a:pt x="5127457" y="2796179"/>
                  <a:pt x="5136222" y="2791792"/>
                  <a:pt x="5144987" y="2791792"/>
                </a:cubicBezTo>
                <a:cubicBezTo>
                  <a:pt x="5153752" y="2787405"/>
                  <a:pt x="5166899" y="2787405"/>
                  <a:pt x="5171282" y="2796179"/>
                </a:cubicBezTo>
                <a:cubicBezTo>
                  <a:pt x="5180047" y="2804952"/>
                  <a:pt x="5184429" y="2804952"/>
                  <a:pt x="5188812" y="2800566"/>
                </a:cubicBezTo>
                <a:cubicBezTo>
                  <a:pt x="5193194" y="2800566"/>
                  <a:pt x="5197576" y="2804952"/>
                  <a:pt x="5197576" y="2809339"/>
                </a:cubicBezTo>
                <a:cubicBezTo>
                  <a:pt x="5193194" y="2813726"/>
                  <a:pt x="5188812" y="2822499"/>
                  <a:pt x="5188812" y="2831273"/>
                </a:cubicBezTo>
                <a:cubicBezTo>
                  <a:pt x="5188812" y="2831273"/>
                  <a:pt x="5188812" y="2835659"/>
                  <a:pt x="5188812" y="2835659"/>
                </a:cubicBezTo>
                <a:cubicBezTo>
                  <a:pt x="5193194" y="2840046"/>
                  <a:pt x="5197576" y="2844433"/>
                  <a:pt x="5197576" y="2853207"/>
                </a:cubicBezTo>
                <a:cubicBezTo>
                  <a:pt x="5201959" y="2861980"/>
                  <a:pt x="5201959" y="2870753"/>
                  <a:pt x="5197576" y="2879527"/>
                </a:cubicBezTo>
                <a:cubicBezTo>
                  <a:pt x="5188812" y="2888301"/>
                  <a:pt x="5184429" y="2892688"/>
                  <a:pt x="5180047" y="2897074"/>
                </a:cubicBezTo>
                <a:cubicBezTo>
                  <a:pt x="5175664" y="2901461"/>
                  <a:pt x="5180047" y="2910235"/>
                  <a:pt x="5184429" y="2914621"/>
                </a:cubicBezTo>
                <a:cubicBezTo>
                  <a:pt x="5197576" y="2919008"/>
                  <a:pt x="5206341" y="2923395"/>
                  <a:pt x="5215106" y="2932168"/>
                </a:cubicBezTo>
                <a:cubicBezTo>
                  <a:pt x="5215106" y="2932168"/>
                  <a:pt x="5219489" y="2932168"/>
                  <a:pt x="5219489" y="2936555"/>
                </a:cubicBezTo>
                <a:cubicBezTo>
                  <a:pt x="5232636" y="2940942"/>
                  <a:pt x="5241401" y="2945329"/>
                  <a:pt x="5254548" y="2945329"/>
                </a:cubicBezTo>
                <a:cubicBezTo>
                  <a:pt x="5280843" y="2940942"/>
                  <a:pt x="5302755" y="2949715"/>
                  <a:pt x="5324667" y="2954102"/>
                </a:cubicBezTo>
                <a:cubicBezTo>
                  <a:pt x="5329050" y="2958489"/>
                  <a:pt x="5337815" y="2962875"/>
                  <a:pt x="5337815" y="2971649"/>
                </a:cubicBezTo>
                <a:cubicBezTo>
                  <a:pt x="5342197" y="2976036"/>
                  <a:pt x="5342197" y="2980422"/>
                  <a:pt x="5342197" y="2984809"/>
                </a:cubicBezTo>
                <a:cubicBezTo>
                  <a:pt x="5346579" y="2993583"/>
                  <a:pt x="5355344" y="2997970"/>
                  <a:pt x="5359727" y="2997970"/>
                </a:cubicBezTo>
                <a:cubicBezTo>
                  <a:pt x="5381639" y="2997970"/>
                  <a:pt x="5394786" y="3002356"/>
                  <a:pt x="5412316" y="3011130"/>
                </a:cubicBezTo>
                <a:cubicBezTo>
                  <a:pt x="5421081" y="3015516"/>
                  <a:pt x="5425463" y="3019903"/>
                  <a:pt x="5429846" y="3024290"/>
                </a:cubicBezTo>
                <a:cubicBezTo>
                  <a:pt x="5434228" y="3028677"/>
                  <a:pt x="5438611" y="3033063"/>
                  <a:pt x="5442993" y="3033063"/>
                </a:cubicBezTo>
                <a:cubicBezTo>
                  <a:pt x="5451758" y="3037450"/>
                  <a:pt x="5460523" y="3037450"/>
                  <a:pt x="5469288" y="3028677"/>
                </a:cubicBezTo>
                <a:cubicBezTo>
                  <a:pt x="5473670" y="3028677"/>
                  <a:pt x="5473670" y="3024290"/>
                  <a:pt x="5478053" y="3019903"/>
                </a:cubicBezTo>
                <a:cubicBezTo>
                  <a:pt x="5478053" y="3015516"/>
                  <a:pt x="5482435" y="3011130"/>
                  <a:pt x="5482435" y="3006743"/>
                </a:cubicBezTo>
                <a:cubicBezTo>
                  <a:pt x="5478053" y="3002356"/>
                  <a:pt x="5478053" y="2997970"/>
                  <a:pt x="5478053" y="2993583"/>
                </a:cubicBezTo>
                <a:cubicBezTo>
                  <a:pt x="5469288" y="2976036"/>
                  <a:pt x="5482435" y="2958489"/>
                  <a:pt x="5495582" y="2949715"/>
                </a:cubicBezTo>
                <a:cubicBezTo>
                  <a:pt x="5517495" y="2940942"/>
                  <a:pt x="5539407" y="2940942"/>
                  <a:pt x="5561319" y="2945329"/>
                </a:cubicBezTo>
                <a:cubicBezTo>
                  <a:pt x="5565702" y="2945329"/>
                  <a:pt x="5570084" y="2949715"/>
                  <a:pt x="5574466" y="2954102"/>
                </a:cubicBezTo>
                <a:cubicBezTo>
                  <a:pt x="5583231" y="2962875"/>
                  <a:pt x="5591996" y="2967262"/>
                  <a:pt x="5605144" y="2967262"/>
                </a:cubicBezTo>
                <a:cubicBezTo>
                  <a:pt x="5618291" y="2971649"/>
                  <a:pt x="5631438" y="2971649"/>
                  <a:pt x="5644585" y="2980422"/>
                </a:cubicBezTo>
                <a:cubicBezTo>
                  <a:pt x="5653350" y="2984809"/>
                  <a:pt x="5662115" y="2984809"/>
                  <a:pt x="5670880" y="2989196"/>
                </a:cubicBezTo>
                <a:cubicBezTo>
                  <a:pt x="5701557" y="2989196"/>
                  <a:pt x="5727852" y="2997970"/>
                  <a:pt x="5754147" y="3002356"/>
                </a:cubicBezTo>
                <a:cubicBezTo>
                  <a:pt x="5762911" y="3006743"/>
                  <a:pt x="5771676" y="3006743"/>
                  <a:pt x="5776059" y="3002356"/>
                </a:cubicBezTo>
                <a:cubicBezTo>
                  <a:pt x="5793589" y="2993583"/>
                  <a:pt x="5806736" y="2989196"/>
                  <a:pt x="5824266" y="2989196"/>
                </a:cubicBezTo>
                <a:cubicBezTo>
                  <a:pt x="5833030" y="2989196"/>
                  <a:pt x="5841795" y="2989196"/>
                  <a:pt x="5846178" y="2993583"/>
                </a:cubicBezTo>
                <a:cubicBezTo>
                  <a:pt x="5863708" y="3002356"/>
                  <a:pt x="5885620" y="2997970"/>
                  <a:pt x="5903150" y="2997970"/>
                </a:cubicBezTo>
                <a:cubicBezTo>
                  <a:pt x="5907532" y="2997970"/>
                  <a:pt x="5911914" y="2993583"/>
                  <a:pt x="5916297" y="2989196"/>
                </a:cubicBezTo>
                <a:cubicBezTo>
                  <a:pt x="5925062" y="2980422"/>
                  <a:pt x="5933827" y="2967262"/>
                  <a:pt x="5933827" y="2954102"/>
                </a:cubicBezTo>
                <a:cubicBezTo>
                  <a:pt x="5938209" y="2940942"/>
                  <a:pt x="5942592" y="2927781"/>
                  <a:pt x="5946974" y="2914621"/>
                </a:cubicBezTo>
                <a:cubicBezTo>
                  <a:pt x="5951356" y="2905848"/>
                  <a:pt x="5955739" y="2897074"/>
                  <a:pt x="5955739" y="2888301"/>
                </a:cubicBezTo>
                <a:cubicBezTo>
                  <a:pt x="5960121" y="2875140"/>
                  <a:pt x="5960121" y="2861980"/>
                  <a:pt x="5960121" y="2848820"/>
                </a:cubicBezTo>
                <a:cubicBezTo>
                  <a:pt x="5955739" y="2835659"/>
                  <a:pt x="5955739" y="2822499"/>
                  <a:pt x="5960121" y="2809339"/>
                </a:cubicBezTo>
                <a:cubicBezTo>
                  <a:pt x="5951356" y="2804952"/>
                  <a:pt x="5938209" y="2809339"/>
                  <a:pt x="5929444" y="2804952"/>
                </a:cubicBezTo>
                <a:cubicBezTo>
                  <a:pt x="5925062" y="2800566"/>
                  <a:pt x="5920679" y="2804952"/>
                  <a:pt x="5916297" y="2809339"/>
                </a:cubicBezTo>
                <a:cubicBezTo>
                  <a:pt x="5907532" y="2818112"/>
                  <a:pt x="5894385" y="2826886"/>
                  <a:pt x="5881237" y="2826886"/>
                </a:cubicBezTo>
                <a:cubicBezTo>
                  <a:pt x="5868090" y="2831273"/>
                  <a:pt x="5854943" y="2831273"/>
                  <a:pt x="5846178" y="2822499"/>
                </a:cubicBezTo>
                <a:cubicBezTo>
                  <a:pt x="5837413" y="2813726"/>
                  <a:pt x="5833030" y="2809339"/>
                  <a:pt x="5819883" y="2809339"/>
                </a:cubicBezTo>
                <a:cubicBezTo>
                  <a:pt x="5811118" y="2804952"/>
                  <a:pt x="5806736" y="2804952"/>
                  <a:pt x="5797971" y="2813726"/>
                </a:cubicBezTo>
                <a:cubicBezTo>
                  <a:pt x="5789206" y="2826886"/>
                  <a:pt x="5776059" y="2826886"/>
                  <a:pt x="5762911" y="2826886"/>
                </a:cubicBezTo>
                <a:cubicBezTo>
                  <a:pt x="5762911" y="2826886"/>
                  <a:pt x="5758529" y="2826886"/>
                  <a:pt x="5758529" y="2826886"/>
                </a:cubicBezTo>
                <a:cubicBezTo>
                  <a:pt x="5754147" y="2822499"/>
                  <a:pt x="5749764" y="2822499"/>
                  <a:pt x="5745382" y="2818112"/>
                </a:cubicBezTo>
                <a:cubicBezTo>
                  <a:pt x="5740999" y="2809339"/>
                  <a:pt x="5732234" y="2804952"/>
                  <a:pt x="5719087" y="2809339"/>
                </a:cubicBezTo>
                <a:cubicBezTo>
                  <a:pt x="5714705" y="2809339"/>
                  <a:pt x="5710322" y="2809339"/>
                  <a:pt x="5705940" y="2804952"/>
                </a:cubicBezTo>
                <a:cubicBezTo>
                  <a:pt x="5701557" y="2800566"/>
                  <a:pt x="5692792" y="2796179"/>
                  <a:pt x="5692792" y="2787405"/>
                </a:cubicBezTo>
                <a:cubicBezTo>
                  <a:pt x="5688410" y="2783018"/>
                  <a:pt x="5679645" y="2778632"/>
                  <a:pt x="5675263" y="2774245"/>
                </a:cubicBezTo>
                <a:cubicBezTo>
                  <a:pt x="5670880" y="2769858"/>
                  <a:pt x="5679645" y="2765471"/>
                  <a:pt x="5675263" y="2761085"/>
                </a:cubicBezTo>
                <a:cubicBezTo>
                  <a:pt x="5670880" y="2761085"/>
                  <a:pt x="5666498" y="2756698"/>
                  <a:pt x="5666498" y="2756698"/>
                </a:cubicBezTo>
                <a:cubicBezTo>
                  <a:pt x="5662115" y="2752311"/>
                  <a:pt x="5657733" y="2752311"/>
                  <a:pt x="5653350" y="2747925"/>
                </a:cubicBezTo>
                <a:cubicBezTo>
                  <a:pt x="5648968" y="2747925"/>
                  <a:pt x="5648968" y="2743538"/>
                  <a:pt x="5648968" y="2743538"/>
                </a:cubicBezTo>
                <a:cubicBezTo>
                  <a:pt x="5648968" y="2743538"/>
                  <a:pt x="5648968" y="2739151"/>
                  <a:pt x="5653350" y="2739151"/>
                </a:cubicBezTo>
                <a:cubicBezTo>
                  <a:pt x="5657733" y="2734764"/>
                  <a:pt x="5666498" y="2739151"/>
                  <a:pt x="5670880" y="2730377"/>
                </a:cubicBezTo>
                <a:cubicBezTo>
                  <a:pt x="5670880" y="2730377"/>
                  <a:pt x="5670880" y="2725991"/>
                  <a:pt x="5670880" y="2721604"/>
                </a:cubicBezTo>
                <a:cubicBezTo>
                  <a:pt x="5666498" y="2721604"/>
                  <a:pt x="5666498" y="2721604"/>
                  <a:pt x="5666498" y="2721604"/>
                </a:cubicBezTo>
                <a:cubicBezTo>
                  <a:pt x="5662115" y="2721604"/>
                  <a:pt x="5657733" y="2721604"/>
                  <a:pt x="5653350" y="2721604"/>
                </a:cubicBezTo>
                <a:cubicBezTo>
                  <a:pt x="5648968" y="2721604"/>
                  <a:pt x="5644585" y="2717217"/>
                  <a:pt x="5648968" y="2712831"/>
                </a:cubicBezTo>
                <a:cubicBezTo>
                  <a:pt x="5653350" y="2699670"/>
                  <a:pt x="5653350" y="2682123"/>
                  <a:pt x="5653350" y="2668963"/>
                </a:cubicBezTo>
                <a:cubicBezTo>
                  <a:pt x="5653350" y="2655803"/>
                  <a:pt x="5644585" y="2647029"/>
                  <a:pt x="5631438" y="2647029"/>
                </a:cubicBezTo>
                <a:cubicBezTo>
                  <a:pt x="5627056" y="2647029"/>
                  <a:pt x="5618291" y="2647029"/>
                  <a:pt x="5609526" y="2651416"/>
                </a:cubicBezTo>
                <a:cubicBezTo>
                  <a:pt x="5605144" y="2655803"/>
                  <a:pt x="5600761" y="2655803"/>
                  <a:pt x="5596379" y="2651416"/>
                </a:cubicBezTo>
                <a:cubicBezTo>
                  <a:pt x="5596379" y="2651416"/>
                  <a:pt x="5591996" y="2651416"/>
                  <a:pt x="5591996" y="2655803"/>
                </a:cubicBezTo>
                <a:cubicBezTo>
                  <a:pt x="5587614" y="2660190"/>
                  <a:pt x="5587614" y="2664576"/>
                  <a:pt x="5583231" y="2668963"/>
                </a:cubicBezTo>
                <a:cubicBezTo>
                  <a:pt x="5578849" y="2682123"/>
                  <a:pt x="5570084" y="2686510"/>
                  <a:pt x="5556937" y="2673350"/>
                </a:cubicBezTo>
                <a:cubicBezTo>
                  <a:pt x="5556937" y="2673350"/>
                  <a:pt x="5556937" y="2673350"/>
                  <a:pt x="5552554" y="2668963"/>
                </a:cubicBezTo>
                <a:cubicBezTo>
                  <a:pt x="5552554" y="2668963"/>
                  <a:pt x="5548172" y="2668963"/>
                  <a:pt x="5548172" y="2668963"/>
                </a:cubicBezTo>
                <a:cubicBezTo>
                  <a:pt x="5548172" y="2673350"/>
                  <a:pt x="5543789" y="2673350"/>
                  <a:pt x="5543789" y="2673350"/>
                </a:cubicBezTo>
                <a:cubicBezTo>
                  <a:pt x="5543789" y="2677736"/>
                  <a:pt x="5543789" y="2682123"/>
                  <a:pt x="5548172" y="2682123"/>
                </a:cubicBezTo>
                <a:cubicBezTo>
                  <a:pt x="5556937" y="2695284"/>
                  <a:pt x="5565702" y="2708444"/>
                  <a:pt x="5574466" y="2721604"/>
                </a:cubicBezTo>
                <a:cubicBezTo>
                  <a:pt x="5578849" y="2725991"/>
                  <a:pt x="5583231" y="2730377"/>
                  <a:pt x="5587614" y="2730377"/>
                </a:cubicBezTo>
                <a:cubicBezTo>
                  <a:pt x="5596379" y="2739151"/>
                  <a:pt x="5600761" y="2747925"/>
                  <a:pt x="5605144" y="2756698"/>
                </a:cubicBezTo>
                <a:cubicBezTo>
                  <a:pt x="5605144" y="2761085"/>
                  <a:pt x="5605144" y="2761085"/>
                  <a:pt x="5600761" y="2761085"/>
                </a:cubicBezTo>
                <a:cubicBezTo>
                  <a:pt x="5591996" y="2765471"/>
                  <a:pt x="5587614" y="2774245"/>
                  <a:pt x="5574466" y="2769858"/>
                </a:cubicBezTo>
                <a:cubicBezTo>
                  <a:pt x="5574466" y="2783018"/>
                  <a:pt x="5561319" y="2791792"/>
                  <a:pt x="5565702" y="2804952"/>
                </a:cubicBezTo>
                <a:cubicBezTo>
                  <a:pt x="5565702" y="2809339"/>
                  <a:pt x="5565702" y="2809339"/>
                  <a:pt x="5561319" y="2809339"/>
                </a:cubicBezTo>
                <a:cubicBezTo>
                  <a:pt x="5548172" y="2809339"/>
                  <a:pt x="5539407" y="2809339"/>
                  <a:pt x="5530642" y="2804952"/>
                </a:cubicBezTo>
                <a:cubicBezTo>
                  <a:pt x="5526260" y="2804952"/>
                  <a:pt x="5521877" y="2800566"/>
                  <a:pt x="5521877" y="2796179"/>
                </a:cubicBezTo>
                <a:cubicBezTo>
                  <a:pt x="5521877" y="2783018"/>
                  <a:pt x="5508730" y="2774245"/>
                  <a:pt x="5499965" y="2769858"/>
                </a:cubicBezTo>
                <a:cubicBezTo>
                  <a:pt x="5499965" y="2769858"/>
                  <a:pt x="5499965" y="2769858"/>
                  <a:pt x="5499965" y="2765471"/>
                </a:cubicBezTo>
                <a:lnTo>
                  <a:pt x="5499965" y="2761085"/>
                </a:lnTo>
                <a:cubicBezTo>
                  <a:pt x="5495582" y="2761085"/>
                  <a:pt x="5491200" y="2761085"/>
                  <a:pt x="5486818" y="2761085"/>
                </a:cubicBezTo>
                <a:cubicBezTo>
                  <a:pt x="5482435" y="2756698"/>
                  <a:pt x="5482435" y="2756698"/>
                  <a:pt x="5482435" y="2752311"/>
                </a:cubicBezTo>
                <a:cubicBezTo>
                  <a:pt x="5482435" y="2752311"/>
                  <a:pt x="5482435" y="2747925"/>
                  <a:pt x="5482435" y="2747925"/>
                </a:cubicBezTo>
                <a:cubicBezTo>
                  <a:pt x="5486818" y="2743538"/>
                  <a:pt x="5486818" y="2747925"/>
                  <a:pt x="5491200" y="2747925"/>
                </a:cubicBezTo>
                <a:cubicBezTo>
                  <a:pt x="5491200" y="2747925"/>
                  <a:pt x="5491200" y="2747925"/>
                  <a:pt x="5495582" y="2747925"/>
                </a:cubicBezTo>
                <a:cubicBezTo>
                  <a:pt x="5495582" y="2752311"/>
                  <a:pt x="5495582" y="2752311"/>
                  <a:pt x="5499965" y="2752311"/>
                </a:cubicBezTo>
                <a:cubicBezTo>
                  <a:pt x="5499965" y="2739151"/>
                  <a:pt x="5486818" y="2734764"/>
                  <a:pt x="5486818" y="2721604"/>
                </a:cubicBezTo>
                <a:cubicBezTo>
                  <a:pt x="5478053" y="2717217"/>
                  <a:pt x="5473670" y="2712831"/>
                  <a:pt x="5469288" y="2708444"/>
                </a:cubicBezTo>
                <a:cubicBezTo>
                  <a:pt x="5460523" y="2704057"/>
                  <a:pt x="5451758" y="2699670"/>
                  <a:pt x="5456140" y="2686510"/>
                </a:cubicBezTo>
                <a:cubicBezTo>
                  <a:pt x="5456140" y="2686510"/>
                  <a:pt x="5456140" y="2682123"/>
                  <a:pt x="5456140" y="2682123"/>
                </a:cubicBezTo>
                <a:cubicBezTo>
                  <a:pt x="5442993" y="2673350"/>
                  <a:pt x="5442993" y="2664576"/>
                  <a:pt x="5442993" y="2651416"/>
                </a:cubicBezTo>
                <a:cubicBezTo>
                  <a:pt x="5442993" y="2642643"/>
                  <a:pt x="5442993" y="2633869"/>
                  <a:pt x="5442993" y="2625095"/>
                </a:cubicBezTo>
                <a:cubicBezTo>
                  <a:pt x="5442993" y="2620709"/>
                  <a:pt x="5442993" y="2616322"/>
                  <a:pt x="5438611" y="2611935"/>
                </a:cubicBezTo>
                <a:cubicBezTo>
                  <a:pt x="5429846" y="2607549"/>
                  <a:pt x="5425463" y="2598775"/>
                  <a:pt x="5416698" y="2590001"/>
                </a:cubicBezTo>
                <a:cubicBezTo>
                  <a:pt x="5412316" y="2585615"/>
                  <a:pt x="5403551" y="2576841"/>
                  <a:pt x="5394786" y="2576841"/>
                </a:cubicBezTo>
                <a:cubicBezTo>
                  <a:pt x="5386021" y="2576841"/>
                  <a:pt x="5381639" y="2568068"/>
                  <a:pt x="5372874" y="2563681"/>
                </a:cubicBezTo>
                <a:cubicBezTo>
                  <a:pt x="5359727" y="2563681"/>
                  <a:pt x="5350962" y="2554908"/>
                  <a:pt x="5337815" y="2546134"/>
                </a:cubicBezTo>
                <a:cubicBezTo>
                  <a:pt x="5324667" y="2537360"/>
                  <a:pt x="5311520" y="2528587"/>
                  <a:pt x="5307137" y="2511040"/>
                </a:cubicBezTo>
                <a:cubicBezTo>
                  <a:pt x="5302755" y="2506653"/>
                  <a:pt x="5298373" y="2502266"/>
                  <a:pt x="5293990" y="2502266"/>
                </a:cubicBezTo>
                <a:cubicBezTo>
                  <a:pt x="5285225" y="2502266"/>
                  <a:pt x="5280843" y="2493493"/>
                  <a:pt x="5272078" y="2497880"/>
                </a:cubicBezTo>
                <a:cubicBezTo>
                  <a:pt x="5267695" y="2497880"/>
                  <a:pt x="5263313" y="2493493"/>
                  <a:pt x="5263313" y="2489106"/>
                </a:cubicBezTo>
                <a:cubicBezTo>
                  <a:pt x="5258931" y="2480332"/>
                  <a:pt x="5258931" y="2475946"/>
                  <a:pt x="5258931" y="2471559"/>
                </a:cubicBezTo>
                <a:cubicBezTo>
                  <a:pt x="5258931" y="2467172"/>
                  <a:pt x="5254548" y="2467172"/>
                  <a:pt x="5250166" y="2467172"/>
                </a:cubicBezTo>
                <a:cubicBezTo>
                  <a:pt x="5245783" y="2467172"/>
                  <a:pt x="5241401" y="2471559"/>
                  <a:pt x="5232636" y="2475946"/>
                </a:cubicBezTo>
                <a:cubicBezTo>
                  <a:pt x="5232636" y="2475946"/>
                  <a:pt x="5228253" y="2480332"/>
                  <a:pt x="5228253" y="2484719"/>
                </a:cubicBezTo>
                <a:cubicBezTo>
                  <a:pt x="5228253" y="2489106"/>
                  <a:pt x="5228253" y="2493493"/>
                  <a:pt x="5228253" y="2502266"/>
                </a:cubicBezTo>
                <a:cubicBezTo>
                  <a:pt x="5228253" y="2511040"/>
                  <a:pt x="5228253" y="2515427"/>
                  <a:pt x="5237018" y="2524200"/>
                </a:cubicBezTo>
                <a:cubicBezTo>
                  <a:pt x="5241401" y="2524200"/>
                  <a:pt x="5245783" y="2528587"/>
                  <a:pt x="5250166" y="2532973"/>
                </a:cubicBezTo>
                <a:cubicBezTo>
                  <a:pt x="5263313" y="2541747"/>
                  <a:pt x="5272078" y="2554908"/>
                  <a:pt x="5280843" y="2568068"/>
                </a:cubicBezTo>
                <a:cubicBezTo>
                  <a:pt x="5285225" y="2576841"/>
                  <a:pt x="5289608" y="2585615"/>
                  <a:pt x="5293990" y="2590001"/>
                </a:cubicBezTo>
                <a:cubicBezTo>
                  <a:pt x="5302755" y="2598775"/>
                  <a:pt x="5311520" y="2607549"/>
                  <a:pt x="5324667" y="2607549"/>
                </a:cubicBezTo>
                <a:cubicBezTo>
                  <a:pt x="5329050" y="2607549"/>
                  <a:pt x="5333433" y="2607549"/>
                  <a:pt x="5337815" y="2607549"/>
                </a:cubicBezTo>
                <a:cubicBezTo>
                  <a:pt x="5342197" y="2607549"/>
                  <a:pt x="5342197" y="2611935"/>
                  <a:pt x="5342197" y="2616322"/>
                </a:cubicBezTo>
                <a:cubicBezTo>
                  <a:pt x="5346579" y="2620709"/>
                  <a:pt x="5346579" y="2625095"/>
                  <a:pt x="5355344" y="2629482"/>
                </a:cubicBezTo>
                <a:cubicBezTo>
                  <a:pt x="5377257" y="2633869"/>
                  <a:pt x="5394786" y="2651416"/>
                  <a:pt x="5412316" y="2664576"/>
                </a:cubicBezTo>
                <a:cubicBezTo>
                  <a:pt x="5416698" y="2664576"/>
                  <a:pt x="5421081" y="2677736"/>
                  <a:pt x="5412316" y="2682123"/>
                </a:cubicBezTo>
                <a:cubicBezTo>
                  <a:pt x="5412316" y="2686510"/>
                  <a:pt x="5407934" y="2686510"/>
                  <a:pt x="5407934" y="2686510"/>
                </a:cubicBezTo>
                <a:cubicBezTo>
                  <a:pt x="5403551" y="2682123"/>
                  <a:pt x="5394786" y="2673350"/>
                  <a:pt x="5390404" y="2673350"/>
                </a:cubicBezTo>
                <a:cubicBezTo>
                  <a:pt x="5381639" y="2668963"/>
                  <a:pt x="5372874" y="2668963"/>
                  <a:pt x="5372874" y="2677736"/>
                </a:cubicBezTo>
                <a:cubicBezTo>
                  <a:pt x="5368492" y="2682123"/>
                  <a:pt x="5368492" y="2686510"/>
                  <a:pt x="5368492" y="2695284"/>
                </a:cubicBezTo>
                <a:cubicBezTo>
                  <a:pt x="5372874" y="2695284"/>
                  <a:pt x="5372874" y="2699670"/>
                  <a:pt x="5377257" y="2704057"/>
                </a:cubicBezTo>
                <a:cubicBezTo>
                  <a:pt x="5381639" y="2708444"/>
                  <a:pt x="5381639" y="2717217"/>
                  <a:pt x="5377257" y="2725991"/>
                </a:cubicBezTo>
                <a:cubicBezTo>
                  <a:pt x="5372874" y="2734764"/>
                  <a:pt x="5364109" y="2747925"/>
                  <a:pt x="5359727" y="2756698"/>
                </a:cubicBezTo>
                <a:cubicBezTo>
                  <a:pt x="5355344" y="2765471"/>
                  <a:pt x="5350962" y="2769858"/>
                  <a:pt x="5342197" y="2769858"/>
                </a:cubicBezTo>
                <a:cubicBezTo>
                  <a:pt x="5333433" y="2765471"/>
                  <a:pt x="5324667" y="2774245"/>
                  <a:pt x="5324667" y="2783018"/>
                </a:cubicBezTo>
                <a:cubicBezTo>
                  <a:pt x="5324667" y="2787405"/>
                  <a:pt x="5329050" y="2791792"/>
                  <a:pt x="5329050" y="2796179"/>
                </a:cubicBezTo>
                <a:cubicBezTo>
                  <a:pt x="5329050" y="2800566"/>
                  <a:pt x="5324667" y="2804952"/>
                  <a:pt x="5324667" y="2809339"/>
                </a:cubicBezTo>
                <a:cubicBezTo>
                  <a:pt x="5324667" y="2809339"/>
                  <a:pt x="5315902" y="2813726"/>
                  <a:pt x="5315902" y="2813726"/>
                </a:cubicBezTo>
                <a:cubicBezTo>
                  <a:pt x="5298373" y="2804952"/>
                  <a:pt x="5280843" y="2796179"/>
                  <a:pt x="5267695" y="2787405"/>
                </a:cubicBezTo>
                <a:cubicBezTo>
                  <a:pt x="5258931" y="2783018"/>
                  <a:pt x="5250166" y="2778632"/>
                  <a:pt x="5245783" y="2774245"/>
                </a:cubicBezTo>
                <a:cubicBezTo>
                  <a:pt x="5241401" y="2774245"/>
                  <a:pt x="5241401" y="2769858"/>
                  <a:pt x="5241401" y="2765471"/>
                </a:cubicBezTo>
                <a:cubicBezTo>
                  <a:pt x="5241401" y="2765471"/>
                  <a:pt x="5245783" y="2761085"/>
                  <a:pt x="5245783" y="2761085"/>
                </a:cubicBezTo>
                <a:cubicBezTo>
                  <a:pt x="5250166" y="2761085"/>
                  <a:pt x="5254548" y="2756698"/>
                  <a:pt x="5258931" y="2756698"/>
                </a:cubicBezTo>
                <a:cubicBezTo>
                  <a:pt x="5280843" y="2761085"/>
                  <a:pt x="5302755" y="2756698"/>
                  <a:pt x="5324667" y="2752311"/>
                </a:cubicBezTo>
                <a:cubicBezTo>
                  <a:pt x="5342197" y="2747925"/>
                  <a:pt x="5342197" y="2739151"/>
                  <a:pt x="5346579" y="2730377"/>
                </a:cubicBezTo>
                <a:cubicBezTo>
                  <a:pt x="5346579" y="2725991"/>
                  <a:pt x="5346579" y="2721604"/>
                  <a:pt x="5346579" y="2721604"/>
                </a:cubicBezTo>
                <a:cubicBezTo>
                  <a:pt x="5342197" y="2712831"/>
                  <a:pt x="5342197" y="2704057"/>
                  <a:pt x="5337815" y="2690897"/>
                </a:cubicBezTo>
                <a:cubicBezTo>
                  <a:pt x="5333433" y="2690897"/>
                  <a:pt x="5333433" y="2686510"/>
                  <a:pt x="5329050" y="2686510"/>
                </a:cubicBezTo>
                <a:cubicBezTo>
                  <a:pt x="5320285" y="2682123"/>
                  <a:pt x="5311520" y="2673350"/>
                  <a:pt x="5307137" y="2664576"/>
                </a:cubicBezTo>
                <a:cubicBezTo>
                  <a:pt x="5289608" y="2655803"/>
                  <a:pt x="5280843" y="2642643"/>
                  <a:pt x="5263313" y="2638256"/>
                </a:cubicBezTo>
                <a:cubicBezTo>
                  <a:pt x="5245783" y="2633869"/>
                  <a:pt x="5232636" y="2625095"/>
                  <a:pt x="5223871" y="2611935"/>
                </a:cubicBezTo>
                <a:cubicBezTo>
                  <a:pt x="5210724" y="2598775"/>
                  <a:pt x="5193194" y="2581228"/>
                  <a:pt x="5175664" y="2568068"/>
                </a:cubicBezTo>
                <a:cubicBezTo>
                  <a:pt x="5171282" y="2559294"/>
                  <a:pt x="5166899" y="2550521"/>
                  <a:pt x="5162517" y="2541747"/>
                </a:cubicBezTo>
                <a:cubicBezTo>
                  <a:pt x="5158134" y="2528587"/>
                  <a:pt x="5149370" y="2524200"/>
                  <a:pt x="5140605" y="2519813"/>
                </a:cubicBezTo>
                <a:cubicBezTo>
                  <a:pt x="5127457" y="2515427"/>
                  <a:pt x="5114310" y="2515427"/>
                  <a:pt x="5105545" y="2524200"/>
                </a:cubicBezTo>
                <a:cubicBezTo>
                  <a:pt x="5105545" y="2528587"/>
                  <a:pt x="5101163" y="2532973"/>
                  <a:pt x="5096780" y="2537360"/>
                </a:cubicBezTo>
                <a:cubicBezTo>
                  <a:pt x="5079250" y="2541747"/>
                  <a:pt x="5070486" y="2550521"/>
                  <a:pt x="5057338" y="2563681"/>
                </a:cubicBezTo>
                <a:cubicBezTo>
                  <a:pt x="5052956" y="2568068"/>
                  <a:pt x="5044191" y="2568068"/>
                  <a:pt x="5039808" y="2563681"/>
                </a:cubicBezTo>
                <a:cubicBezTo>
                  <a:pt x="5022279" y="2554908"/>
                  <a:pt x="5004749" y="2554908"/>
                  <a:pt x="4987219" y="2550521"/>
                </a:cubicBezTo>
                <a:cubicBezTo>
                  <a:pt x="4978454" y="2550521"/>
                  <a:pt x="4965307" y="2559294"/>
                  <a:pt x="4965307" y="2568068"/>
                </a:cubicBezTo>
                <a:cubicBezTo>
                  <a:pt x="4960925" y="2572454"/>
                  <a:pt x="4960925" y="2572454"/>
                  <a:pt x="4960925" y="2576841"/>
                </a:cubicBezTo>
                <a:cubicBezTo>
                  <a:pt x="4960925" y="2585615"/>
                  <a:pt x="4960925" y="2594388"/>
                  <a:pt x="4960925" y="2598775"/>
                </a:cubicBezTo>
                <a:cubicBezTo>
                  <a:pt x="4956542" y="2620709"/>
                  <a:pt x="4943395" y="2633869"/>
                  <a:pt x="4930247" y="2642643"/>
                </a:cubicBezTo>
                <a:cubicBezTo>
                  <a:pt x="4912718" y="2642643"/>
                  <a:pt x="4903953" y="2655803"/>
                  <a:pt x="4890805" y="2664576"/>
                </a:cubicBezTo>
                <a:cubicBezTo>
                  <a:pt x="4890805" y="2668963"/>
                  <a:pt x="4886423" y="2673350"/>
                  <a:pt x="4882041" y="2677736"/>
                </a:cubicBezTo>
                <a:cubicBezTo>
                  <a:pt x="4868893" y="2690897"/>
                  <a:pt x="4860128" y="2708444"/>
                  <a:pt x="4877658" y="2725991"/>
                </a:cubicBezTo>
                <a:cubicBezTo>
                  <a:pt x="4877658" y="2730377"/>
                  <a:pt x="4877658" y="2734764"/>
                  <a:pt x="4873276" y="2739151"/>
                </a:cubicBezTo>
                <a:cubicBezTo>
                  <a:pt x="4864511" y="2747925"/>
                  <a:pt x="4860128" y="2756698"/>
                  <a:pt x="4855746" y="2769858"/>
                </a:cubicBezTo>
                <a:cubicBezTo>
                  <a:pt x="4851363" y="2774245"/>
                  <a:pt x="4846981" y="2783018"/>
                  <a:pt x="4838216" y="2783018"/>
                </a:cubicBezTo>
                <a:cubicBezTo>
                  <a:pt x="4833834" y="2787405"/>
                  <a:pt x="4825069" y="2791792"/>
                  <a:pt x="4820686" y="2796179"/>
                </a:cubicBezTo>
                <a:cubicBezTo>
                  <a:pt x="4820686" y="2800566"/>
                  <a:pt x="4811922" y="2804952"/>
                  <a:pt x="4807539" y="2804952"/>
                </a:cubicBezTo>
                <a:cubicBezTo>
                  <a:pt x="4794392" y="2804952"/>
                  <a:pt x="4781244" y="2809339"/>
                  <a:pt x="4772480" y="2809339"/>
                </a:cubicBezTo>
                <a:cubicBezTo>
                  <a:pt x="4754950" y="2804952"/>
                  <a:pt x="4741802" y="2809339"/>
                  <a:pt x="4728655" y="2818112"/>
                </a:cubicBezTo>
                <a:cubicBezTo>
                  <a:pt x="4724273" y="2822499"/>
                  <a:pt x="4719890" y="2826886"/>
                  <a:pt x="4711125" y="2826886"/>
                </a:cubicBezTo>
                <a:cubicBezTo>
                  <a:pt x="4706743" y="2831273"/>
                  <a:pt x="4693596" y="2831273"/>
                  <a:pt x="4689213" y="2822499"/>
                </a:cubicBezTo>
                <a:cubicBezTo>
                  <a:pt x="4684831" y="2818112"/>
                  <a:pt x="4680448" y="2809339"/>
                  <a:pt x="4671683" y="2800566"/>
                </a:cubicBezTo>
                <a:cubicBezTo>
                  <a:pt x="4671683" y="2796179"/>
                  <a:pt x="4662918" y="2791792"/>
                  <a:pt x="4658536" y="2791792"/>
                </a:cubicBezTo>
                <a:cubicBezTo>
                  <a:pt x="4654154" y="2791792"/>
                  <a:pt x="4645389" y="2791792"/>
                  <a:pt x="4641006" y="2796179"/>
                </a:cubicBezTo>
                <a:cubicBezTo>
                  <a:pt x="4632241" y="2796179"/>
                  <a:pt x="4623477" y="2791792"/>
                  <a:pt x="4610329" y="2791792"/>
                </a:cubicBezTo>
                <a:cubicBezTo>
                  <a:pt x="4610329" y="2787405"/>
                  <a:pt x="4610329" y="2787405"/>
                  <a:pt x="4610329" y="2783018"/>
                </a:cubicBezTo>
                <a:cubicBezTo>
                  <a:pt x="4605947" y="2783018"/>
                  <a:pt x="4605947" y="2778632"/>
                  <a:pt x="4605947" y="2774245"/>
                </a:cubicBezTo>
                <a:cubicBezTo>
                  <a:pt x="4610329" y="2756698"/>
                  <a:pt x="4605947" y="2743538"/>
                  <a:pt x="4592799" y="2730377"/>
                </a:cubicBezTo>
                <a:cubicBezTo>
                  <a:pt x="4588417" y="2725991"/>
                  <a:pt x="4588417" y="2721604"/>
                  <a:pt x="4592799" y="2717217"/>
                </a:cubicBezTo>
                <a:cubicBezTo>
                  <a:pt x="4592799" y="2708444"/>
                  <a:pt x="4597182" y="2699670"/>
                  <a:pt x="4601564" y="2695284"/>
                </a:cubicBezTo>
                <a:cubicBezTo>
                  <a:pt x="4610329" y="2668963"/>
                  <a:pt x="4619094" y="2642643"/>
                  <a:pt x="4610329" y="2611935"/>
                </a:cubicBezTo>
                <a:cubicBezTo>
                  <a:pt x="4610329" y="2611935"/>
                  <a:pt x="4610329" y="2611935"/>
                  <a:pt x="4610329" y="2607549"/>
                </a:cubicBezTo>
                <a:cubicBezTo>
                  <a:pt x="4614712" y="2594388"/>
                  <a:pt x="4610329" y="2581228"/>
                  <a:pt x="4601564" y="2568068"/>
                </a:cubicBezTo>
                <a:cubicBezTo>
                  <a:pt x="4601564" y="2563681"/>
                  <a:pt x="4605947" y="2559294"/>
                  <a:pt x="4610329" y="2554908"/>
                </a:cubicBezTo>
                <a:cubicBezTo>
                  <a:pt x="4610329" y="2554908"/>
                  <a:pt x="4614712" y="2554908"/>
                  <a:pt x="4614712" y="2554908"/>
                </a:cubicBezTo>
                <a:cubicBezTo>
                  <a:pt x="4619094" y="2550521"/>
                  <a:pt x="4623477" y="2550521"/>
                  <a:pt x="4627859" y="2550521"/>
                </a:cubicBezTo>
                <a:cubicBezTo>
                  <a:pt x="4636624" y="2532973"/>
                  <a:pt x="4649771" y="2532973"/>
                  <a:pt x="4667301" y="2541747"/>
                </a:cubicBezTo>
                <a:cubicBezTo>
                  <a:pt x="4671683" y="2541747"/>
                  <a:pt x="4676066" y="2541747"/>
                  <a:pt x="4680448" y="2541747"/>
                </a:cubicBezTo>
                <a:cubicBezTo>
                  <a:pt x="4693596" y="2537360"/>
                  <a:pt x="4706743" y="2541747"/>
                  <a:pt x="4719890" y="2546134"/>
                </a:cubicBezTo>
                <a:cubicBezTo>
                  <a:pt x="4733038" y="2546134"/>
                  <a:pt x="4746185" y="2550521"/>
                  <a:pt x="4759332" y="2546134"/>
                </a:cubicBezTo>
                <a:cubicBezTo>
                  <a:pt x="4759332" y="2541747"/>
                  <a:pt x="4763715" y="2546134"/>
                  <a:pt x="4768097" y="2546134"/>
                </a:cubicBezTo>
                <a:cubicBezTo>
                  <a:pt x="4781244" y="2550521"/>
                  <a:pt x="4794392" y="2546134"/>
                  <a:pt x="4807539" y="2550521"/>
                </a:cubicBezTo>
                <a:cubicBezTo>
                  <a:pt x="4816304" y="2554908"/>
                  <a:pt x="4825069" y="2546134"/>
                  <a:pt x="4829451" y="2541747"/>
                </a:cubicBezTo>
                <a:cubicBezTo>
                  <a:pt x="4829451" y="2532973"/>
                  <a:pt x="4833834" y="2524200"/>
                  <a:pt x="4833834" y="2519813"/>
                </a:cubicBezTo>
                <a:cubicBezTo>
                  <a:pt x="4833834" y="2497880"/>
                  <a:pt x="4838216" y="2475946"/>
                  <a:pt x="4838216" y="2458399"/>
                </a:cubicBezTo>
                <a:cubicBezTo>
                  <a:pt x="4838216" y="2449625"/>
                  <a:pt x="4833834" y="2440852"/>
                  <a:pt x="4829451" y="2436465"/>
                </a:cubicBezTo>
                <a:cubicBezTo>
                  <a:pt x="4816304" y="2432078"/>
                  <a:pt x="4811922" y="2423305"/>
                  <a:pt x="4807539" y="2410145"/>
                </a:cubicBezTo>
                <a:cubicBezTo>
                  <a:pt x="4803157" y="2401371"/>
                  <a:pt x="4794392" y="2392597"/>
                  <a:pt x="4781244" y="2388211"/>
                </a:cubicBezTo>
                <a:cubicBezTo>
                  <a:pt x="4776862" y="2388211"/>
                  <a:pt x="4768097" y="2383824"/>
                  <a:pt x="4759332" y="2379437"/>
                </a:cubicBezTo>
                <a:cubicBezTo>
                  <a:pt x="4741802" y="2379437"/>
                  <a:pt x="4741802" y="2366277"/>
                  <a:pt x="4741802" y="2353117"/>
                </a:cubicBezTo>
                <a:cubicBezTo>
                  <a:pt x="4737420" y="2353117"/>
                  <a:pt x="4741802" y="2348730"/>
                  <a:pt x="4746185" y="2344343"/>
                </a:cubicBezTo>
                <a:cubicBezTo>
                  <a:pt x="4754950" y="2344343"/>
                  <a:pt x="4763715" y="2339956"/>
                  <a:pt x="4772480" y="2335570"/>
                </a:cubicBezTo>
                <a:cubicBezTo>
                  <a:pt x="4781244" y="2335570"/>
                  <a:pt x="4785627" y="2335570"/>
                  <a:pt x="4790009" y="2339956"/>
                </a:cubicBezTo>
                <a:cubicBezTo>
                  <a:pt x="4798774" y="2344343"/>
                  <a:pt x="4807539" y="2344343"/>
                  <a:pt x="4816304" y="2344343"/>
                </a:cubicBezTo>
                <a:cubicBezTo>
                  <a:pt x="4820686" y="2344343"/>
                  <a:pt x="4825069" y="2339956"/>
                  <a:pt x="4825069" y="2331183"/>
                </a:cubicBezTo>
                <a:cubicBezTo>
                  <a:pt x="4820686" y="2326796"/>
                  <a:pt x="4820686" y="2318023"/>
                  <a:pt x="4820686" y="2309249"/>
                </a:cubicBezTo>
                <a:cubicBezTo>
                  <a:pt x="4816304" y="2309249"/>
                  <a:pt x="4825069" y="2304863"/>
                  <a:pt x="4825069" y="2304863"/>
                </a:cubicBezTo>
                <a:cubicBezTo>
                  <a:pt x="4829451" y="2304863"/>
                  <a:pt x="4833834" y="2304863"/>
                  <a:pt x="4838216" y="2304863"/>
                </a:cubicBezTo>
                <a:cubicBezTo>
                  <a:pt x="4842599" y="2309249"/>
                  <a:pt x="4846981" y="2313636"/>
                  <a:pt x="4855746" y="2313636"/>
                </a:cubicBezTo>
                <a:cubicBezTo>
                  <a:pt x="4860128" y="2313636"/>
                  <a:pt x="4868893" y="2313636"/>
                  <a:pt x="4873276" y="2304863"/>
                </a:cubicBezTo>
                <a:cubicBezTo>
                  <a:pt x="4877658" y="2300476"/>
                  <a:pt x="4882041" y="2296089"/>
                  <a:pt x="4886423" y="2296089"/>
                </a:cubicBezTo>
                <a:cubicBezTo>
                  <a:pt x="4890805" y="2291702"/>
                  <a:pt x="4895188" y="2291702"/>
                  <a:pt x="4899570" y="2291702"/>
                </a:cubicBezTo>
                <a:cubicBezTo>
                  <a:pt x="4908336" y="2287315"/>
                  <a:pt x="4912718" y="2282929"/>
                  <a:pt x="4912718" y="2274155"/>
                </a:cubicBezTo>
                <a:cubicBezTo>
                  <a:pt x="4917101" y="2269769"/>
                  <a:pt x="4917101" y="2265382"/>
                  <a:pt x="4917101" y="2260995"/>
                </a:cubicBezTo>
                <a:cubicBezTo>
                  <a:pt x="4921483" y="2256608"/>
                  <a:pt x="4921483" y="2252222"/>
                  <a:pt x="4925865" y="2252222"/>
                </a:cubicBezTo>
                <a:cubicBezTo>
                  <a:pt x="4930247" y="2247835"/>
                  <a:pt x="4939012" y="2243448"/>
                  <a:pt x="4943395" y="2239061"/>
                </a:cubicBezTo>
                <a:cubicBezTo>
                  <a:pt x="4974072" y="2221514"/>
                  <a:pt x="4974072" y="2221514"/>
                  <a:pt x="4982837" y="2186420"/>
                </a:cubicBezTo>
                <a:cubicBezTo>
                  <a:pt x="4987219" y="2173260"/>
                  <a:pt x="4991602" y="2168873"/>
                  <a:pt x="5000367" y="2164486"/>
                </a:cubicBezTo>
                <a:cubicBezTo>
                  <a:pt x="5013514" y="2155713"/>
                  <a:pt x="5022279" y="2151326"/>
                  <a:pt x="5031044" y="2146939"/>
                </a:cubicBezTo>
                <a:cubicBezTo>
                  <a:pt x="5039808" y="2146939"/>
                  <a:pt x="5048573" y="2142552"/>
                  <a:pt x="5057338" y="2138166"/>
                </a:cubicBezTo>
                <a:cubicBezTo>
                  <a:pt x="5066103" y="2133779"/>
                  <a:pt x="5074868" y="2133779"/>
                  <a:pt x="5088015" y="2138166"/>
                </a:cubicBezTo>
                <a:cubicBezTo>
                  <a:pt x="5096780" y="2138166"/>
                  <a:pt x="5105545" y="2125005"/>
                  <a:pt x="5105545" y="2116232"/>
                </a:cubicBezTo>
                <a:cubicBezTo>
                  <a:pt x="5105545" y="2098685"/>
                  <a:pt x="5101163" y="2085525"/>
                  <a:pt x="5096780" y="2067978"/>
                </a:cubicBezTo>
                <a:cubicBezTo>
                  <a:pt x="5096780" y="2063591"/>
                  <a:pt x="5092398" y="2063591"/>
                  <a:pt x="5088015" y="2059204"/>
                </a:cubicBezTo>
                <a:cubicBezTo>
                  <a:pt x="5088015" y="2054818"/>
                  <a:pt x="5083633" y="2050431"/>
                  <a:pt x="5088015" y="2046044"/>
                </a:cubicBezTo>
                <a:cubicBezTo>
                  <a:pt x="5088015" y="2041657"/>
                  <a:pt x="5088015" y="2041657"/>
                  <a:pt x="5088015" y="2037270"/>
                </a:cubicBezTo>
                <a:cubicBezTo>
                  <a:pt x="5083633" y="2024110"/>
                  <a:pt x="5092398" y="2010950"/>
                  <a:pt x="5092398" y="1993403"/>
                </a:cubicBezTo>
                <a:cubicBezTo>
                  <a:pt x="5092398" y="1993403"/>
                  <a:pt x="5092398" y="1989016"/>
                  <a:pt x="5096780" y="1989016"/>
                </a:cubicBezTo>
                <a:cubicBezTo>
                  <a:pt x="5114310" y="1984629"/>
                  <a:pt x="5123075" y="1967083"/>
                  <a:pt x="5136222" y="1958309"/>
                </a:cubicBezTo>
                <a:cubicBezTo>
                  <a:pt x="5140605" y="1958309"/>
                  <a:pt x="5140605" y="1958309"/>
                  <a:pt x="5144987" y="1958309"/>
                </a:cubicBezTo>
                <a:cubicBezTo>
                  <a:pt x="5149370" y="1958309"/>
                  <a:pt x="5149370" y="1962696"/>
                  <a:pt x="5153752" y="1967083"/>
                </a:cubicBezTo>
                <a:cubicBezTo>
                  <a:pt x="5153752" y="1971469"/>
                  <a:pt x="5149370" y="1975856"/>
                  <a:pt x="5149370" y="1984629"/>
                </a:cubicBezTo>
                <a:cubicBezTo>
                  <a:pt x="5144987" y="1997790"/>
                  <a:pt x="5144987" y="2006563"/>
                  <a:pt x="5158134" y="2010950"/>
                </a:cubicBezTo>
                <a:cubicBezTo>
                  <a:pt x="5158134" y="2015337"/>
                  <a:pt x="5162517" y="2015337"/>
                  <a:pt x="5162517" y="2015337"/>
                </a:cubicBezTo>
                <a:cubicBezTo>
                  <a:pt x="5162517" y="2019724"/>
                  <a:pt x="5162517" y="2019724"/>
                  <a:pt x="5162517" y="2024110"/>
                </a:cubicBezTo>
                <a:cubicBezTo>
                  <a:pt x="5153752" y="2024110"/>
                  <a:pt x="5149370" y="2032884"/>
                  <a:pt x="5144987" y="2041657"/>
                </a:cubicBezTo>
                <a:cubicBezTo>
                  <a:pt x="5144987" y="2046044"/>
                  <a:pt x="5144987" y="2050431"/>
                  <a:pt x="5144987" y="2050431"/>
                </a:cubicBezTo>
                <a:cubicBezTo>
                  <a:pt x="5158134" y="2054818"/>
                  <a:pt x="5162517" y="2067978"/>
                  <a:pt x="5171282" y="2072365"/>
                </a:cubicBezTo>
                <a:cubicBezTo>
                  <a:pt x="5171282" y="2076751"/>
                  <a:pt x="5171282" y="2076751"/>
                  <a:pt x="5171282" y="2076751"/>
                </a:cubicBezTo>
                <a:cubicBezTo>
                  <a:pt x="5175664" y="2076751"/>
                  <a:pt x="5180047" y="2076751"/>
                  <a:pt x="5180047" y="2076751"/>
                </a:cubicBezTo>
                <a:cubicBezTo>
                  <a:pt x="5180047" y="2076751"/>
                  <a:pt x="5180047" y="2072365"/>
                  <a:pt x="5180047" y="2072365"/>
                </a:cubicBezTo>
                <a:cubicBezTo>
                  <a:pt x="5180047" y="2063591"/>
                  <a:pt x="5175664" y="2063591"/>
                  <a:pt x="5171282" y="2059204"/>
                </a:cubicBezTo>
                <a:cubicBezTo>
                  <a:pt x="5171282" y="2054818"/>
                  <a:pt x="5171282" y="2046044"/>
                  <a:pt x="5175664" y="2041657"/>
                </a:cubicBezTo>
                <a:cubicBezTo>
                  <a:pt x="5184429" y="2032884"/>
                  <a:pt x="5193194" y="2028497"/>
                  <a:pt x="5206341" y="2028497"/>
                </a:cubicBezTo>
                <a:cubicBezTo>
                  <a:pt x="5206341" y="2024110"/>
                  <a:pt x="5210724" y="2019724"/>
                  <a:pt x="5210724" y="2019724"/>
                </a:cubicBezTo>
                <a:cubicBezTo>
                  <a:pt x="5210724" y="2015337"/>
                  <a:pt x="5215106" y="2010950"/>
                  <a:pt x="5210724" y="2006563"/>
                </a:cubicBezTo>
                <a:cubicBezTo>
                  <a:pt x="5201959" y="1997790"/>
                  <a:pt x="5197576" y="1984629"/>
                  <a:pt x="5188812" y="1975856"/>
                </a:cubicBezTo>
                <a:cubicBezTo>
                  <a:pt x="5184429" y="1962696"/>
                  <a:pt x="5175664" y="1949535"/>
                  <a:pt x="5175664" y="1936375"/>
                </a:cubicBezTo>
                <a:cubicBezTo>
                  <a:pt x="5175664" y="1927602"/>
                  <a:pt x="5166899" y="1918828"/>
                  <a:pt x="5166899" y="1910055"/>
                </a:cubicBezTo>
                <a:cubicBezTo>
                  <a:pt x="5162517" y="1905668"/>
                  <a:pt x="5166899" y="1896894"/>
                  <a:pt x="5162517" y="1888121"/>
                </a:cubicBezTo>
                <a:cubicBezTo>
                  <a:pt x="5162517" y="1883734"/>
                  <a:pt x="5153752" y="1883734"/>
                  <a:pt x="5153752" y="1879347"/>
                </a:cubicBezTo>
                <a:cubicBezTo>
                  <a:pt x="5149370" y="1879347"/>
                  <a:pt x="5149370" y="1879347"/>
                  <a:pt x="5149370" y="1879347"/>
                </a:cubicBezTo>
                <a:cubicBezTo>
                  <a:pt x="5144987" y="1892508"/>
                  <a:pt x="5127457" y="1892508"/>
                  <a:pt x="5118692" y="1901281"/>
                </a:cubicBezTo>
                <a:cubicBezTo>
                  <a:pt x="5114310" y="1905668"/>
                  <a:pt x="5109928" y="1914441"/>
                  <a:pt x="5105545" y="1918828"/>
                </a:cubicBezTo>
                <a:cubicBezTo>
                  <a:pt x="5092398" y="1936375"/>
                  <a:pt x="5079250" y="1936375"/>
                  <a:pt x="5061721" y="1940762"/>
                </a:cubicBezTo>
                <a:cubicBezTo>
                  <a:pt x="5061721" y="1945149"/>
                  <a:pt x="5057338" y="1940762"/>
                  <a:pt x="5052956" y="1940762"/>
                </a:cubicBezTo>
                <a:cubicBezTo>
                  <a:pt x="5039808" y="1936375"/>
                  <a:pt x="5022279" y="1927602"/>
                  <a:pt x="5009131" y="1914441"/>
                </a:cubicBezTo>
                <a:cubicBezTo>
                  <a:pt x="5004749" y="1910055"/>
                  <a:pt x="5004749" y="1901281"/>
                  <a:pt x="5009131" y="1901281"/>
                </a:cubicBezTo>
                <a:cubicBezTo>
                  <a:pt x="5009131" y="1896894"/>
                  <a:pt x="5013514" y="1892508"/>
                  <a:pt x="5017896" y="1888121"/>
                </a:cubicBezTo>
                <a:cubicBezTo>
                  <a:pt x="5017896" y="1883734"/>
                  <a:pt x="5017896" y="1879347"/>
                  <a:pt x="5013514" y="1879347"/>
                </a:cubicBezTo>
                <a:cubicBezTo>
                  <a:pt x="5009131" y="1879347"/>
                  <a:pt x="5004749" y="1874961"/>
                  <a:pt x="5004749" y="1874961"/>
                </a:cubicBezTo>
                <a:cubicBezTo>
                  <a:pt x="5000367" y="1874961"/>
                  <a:pt x="5000367" y="1866187"/>
                  <a:pt x="5000367" y="1866187"/>
                </a:cubicBezTo>
                <a:cubicBezTo>
                  <a:pt x="5004749" y="1861800"/>
                  <a:pt x="5009131" y="1857414"/>
                  <a:pt x="5009131" y="1853027"/>
                </a:cubicBezTo>
                <a:cubicBezTo>
                  <a:pt x="5013514" y="1848640"/>
                  <a:pt x="5013514" y="1844253"/>
                  <a:pt x="5013514" y="1844253"/>
                </a:cubicBezTo>
                <a:cubicBezTo>
                  <a:pt x="5013514" y="1835480"/>
                  <a:pt x="5009131" y="1831093"/>
                  <a:pt x="5004749" y="1826706"/>
                </a:cubicBezTo>
                <a:cubicBezTo>
                  <a:pt x="5000367" y="1813546"/>
                  <a:pt x="4995984" y="1809159"/>
                  <a:pt x="4991602" y="1800386"/>
                </a:cubicBezTo>
                <a:cubicBezTo>
                  <a:pt x="4991602" y="1795999"/>
                  <a:pt x="4991602" y="1795999"/>
                  <a:pt x="4991602" y="1795999"/>
                </a:cubicBezTo>
                <a:cubicBezTo>
                  <a:pt x="4995984" y="1782839"/>
                  <a:pt x="4991602" y="1765292"/>
                  <a:pt x="4991602" y="1752131"/>
                </a:cubicBezTo>
                <a:cubicBezTo>
                  <a:pt x="4995984" y="1747745"/>
                  <a:pt x="4991602" y="1743358"/>
                  <a:pt x="4995984" y="1738971"/>
                </a:cubicBezTo>
                <a:cubicBezTo>
                  <a:pt x="4995984" y="1734584"/>
                  <a:pt x="5000367" y="1730198"/>
                  <a:pt x="5000367" y="1730198"/>
                </a:cubicBezTo>
                <a:cubicBezTo>
                  <a:pt x="5004749" y="1730198"/>
                  <a:pt x="5013514" y="1725811"/>
                  <a:pt x="5017896" y="1725811"/>
                </a:cubicBezTo>
                <a:cubicBezTo>
                  <a:pt x="5022279" y="1725811"/>
                  <a:pt x="5026661" y="1721424"/>
                  <a:pt x="5026661" y="1712651"/>
                </a:cubicBezTo>
                <a:cubicBezTo>
                  <a:pt x="5026661" y="1712651"/>
                  <a:pt x="5026661" y="1712651"/>
                  <a:pt x="5026661" y="1708264"/>
                </a:cubicBezTo>
                <a:cubicBezTo>
                  <a:pt x="5035426" y="1703877"/>
                  <a:pt x="5044191" y="1699490"/>
                  <a:pt x="5052956" y="1690717"/>
                </a:cubicBezTo>
                <a:cubicBezTo>
                  <a:pt x="5061721" y="1695104"/>
                  <a:pt x="5070486" y="1681943"/>
                  <a:pt x="5083633" y="1677557"/>
                </a:cubicBezTo>
                <a:cubicBezTo>
                  <a:pt x="5083633" y="1677557"/>
                  <a:pt x="5083633" y="1673170"/>
                  <a:pt x="5083633" y="1668783"/>
                </a:cubicBezTo>
                <a:cubicBezTo>
                  <a:pt x="5083633" y="1668783"/>
                  <a:pt x="5083633" y="1668783"/>
                  <a:pt x="5079250" y="1668783"/>
                </a:cubicBezTo>
                <a:cubicBezTo>
                  <a:pt x="5079250" y="1664396"/>
                  <a:pt x="5079250" y="1664396"/>
                  <a:pt x="5079250" y="1660010"/>
                </a:cubicBezTo>
                <a:cubicBezTo>
                  <a:pt x="5083633" y="1660010"/>
                  <a:pt x="5083633" y="1660010"/>
                  <a:pt x="5083633" y="1660010"/>
                </a:cubicBezTo>
                <a:cubicBezTo>
                  <a:pt x="5088015" y="1660010"/>
                  <a:pt x="5092398" y="1660010"/>
                  <a:pt x="5101163" y="1660010"/>
                </a:cubicBezTo>
                <a:cubicBezTo>
                  <a:pt x="5105545" y="1660010"/>
                  <a:pt x="5109928" y="1660010"/>
                  <a:pt x="5109928" y="1655623"/>
                </a:cubicBezTo>
                <a:cubicBezTo>
                  <a:pt x="5114310" y="1651236"/>
                  <a:pt x="5114310" y="1646849"/>
                  <a:pt x="5118692" y="1642463"/>
                </a:cubicBezTo>
                <a:cubicBezTo>
                  <a:pt x="5123075" y="1629302"/>
                  <a:pt x="5131840" y="1616142"/>
                  <a:pt x="5144987" y="1607369"/>
                </a:cubicBezTo>
                <a:cubicBezTo>
                  <a:pt x="5149370" y="1602982"/>
                  <a:pt x="5149370" y="1598595"/>
                  <a:pt x="5149370" y="1589822"/>
                </a:cubicBezTo>
                <a:cubicBezTo>
                  <a:pt x="5149370" y="1589822"/>
                  <a:pt x="5153752" y="1585435"/>
                  <a:pt x="5153752" y="1585435"/>
                </a:cubicBezTo>
                <a:cubicBezTo>
                  <a:pt x="5158134" y="1585435"/>
                  <a:pt x="5162517" y="1581048"/>
                  <a:pt x="5166899" y="1581048"/>
                </a:cubicBezTo>
                <a:cubicBezTo>
                  <a:pt x="5171282" y="1581048"/>
                  <a:pt x="5175664" y="1576661"/>
                  <a:pt x="5175664" y="1572275"/>
                </a:cubicBezTo>
                <a:cubicBezTo>
                  <a:pt x="5175664" y="1563501"/>
                  <a:pt x="5175664" y="1554728"/>
                  <a:pt x="5180047" y="1550341"/>
                </a:cubicBezTo>
                <a:cubicBezTo>
                  <a:pt x="5184429" y="1541567"/>
                  <a:pt x="5184429" y="1532794"/>
                  <a:pt x="5180047" y="1524020"/>
                </a:cubicBezTo>
                <a:cubicBezTo>
                  <a:pt x="5180047" y="1524020"/>
                  <a:pt x="5180047" y="1519634"/>
                  <a:pt x="5184429" y="1515247"/>
                </a:cubicBezTo>
                <a:cubicBezTo>
                  <a:pt x="5193194" y="1515247"/>
                  <a:pt x="5193194" y="1510860"/>
                  <a:pt x="5193194" y="1502087"/>
                </a:cubicBezTo>
                <a:cubicBezTo>
                  <a:pt x="5193194" y="1493313"/>
                  <a:pt x="5201959" y="1488926"/>
                  <a:pt x="5201959" y="1480153"/>
                </a:cubicBezTo>
                <a:cubicBezTo>
                  <a:pt x="5201959" y="1471379"/>
                  <a:pt x="5210724" y="1466993"/>
                  <a:pt x="5215106" y="1462606"/>
                </a:cubicBezTo>
                <a:cubicBezTo>
                  <a:pt x="5219489" y="1462606"/>
                  <a:pt x="5223871" y="1458219"/>
                  <a:pt x="5223871" y="1449446"/>
                </a:cubicBezTo>
                <a:cubicBezTo>
                  <a:pt x="5223871" y="1445059"/>
                  <a:pt x="5228253" y="1445059"/>
                  <a:pt x="5228253" y="1440672"/>
                </a:cubicBezTo>
                <a:cubicBezTo>
                  <a:pt x="5232636" y="1436285"/>
                  <a:pt x="5232636" y="1436285"/>
                  <a:pt x="5232636" y="1431898"/>
                </a:cubicBezTo>
                <a:cubicBezTo>
                  <a:pt x="5232636" y="1427512"/>
                  <a:pt x="5232636" y="1423125"/>
                  <a:pt x="5232636" y="1418738"/>
                </a:cubicBezTo>
                <a:cubicBezTo>
                  <a:pt x="5237018" y="1414351"/>
                  <a:pt x="5241401" y="1414351"/>
                  <a:pt x="5245783" y="1409965"/>
                </a:cubicBezTo>
                <a:cubicBezTo>
                  <a:pt x="5241401" y="1405578"/>
                  <a:pt x="5241401" y="1401191"/>
                  <a:pt x="5250166" y="1401191"/>
                </a:cubicBezTo>
                <a:cubicBezTo>
                  <a:pt x="5254548" y="1396804"/>
                  <a:pt x="5254548" y="1396804"/>
                  <a:pt x="5258931" y="1396804"/>
                </a:cubicBezTo>
                <a:cubicBezTo>
                  <a:pt x="5263313" y="1396804"/>
                  <a:pt x="5267695" y="1392418"/>
                  <a:pt x="5272078" y="1392418"/>
                </a:cubicBezTo>
                <a:cubicBezTo>
                  <a:pt x="5272078" y="1388031"/>
                  <a:pt x="5272078" y="1388031"/>
                  <a:pt x="5272078" y="1388031"/>
                </a:cubicBezTo>
                <a:cubicBezTo>
                  <a:pt x="5267695" y="1383644"/>
                  <a:pt x="5258931" y="1383644"/>
                  <a:pt x="5254548" y="1383644"/>
                </a:cubicBezTo>
                <a:cubicBezTo>
                  <a:pt x="5245783" y="1388031"/>
                  <a:pt x="5237018" y="1388031"/>
                  <a:pt x="5228253" y="1392418"/>
                </a:cubicBezTo>
                <a:cubicBezTo>
                  <a:pt x="5223871" y="1392418"/>
                  <a:pt x="5219489" y="1392418"/>
                  <a:pt x="5215106" y="1392418"/>
                </a:cubicBezTo>
                <a:cubicBezTo>
                  <a:pt x="5219489" y="1388031"/>
                  <a:pt x="5219489" y="1388031"/>
                  <a:pt x="5219489" y="1383644"/>
                </a:cubicBezTo>
                <a:cubicBezTo>
                  <a:pt x="5223871" y="1383644"/>
                  <a:pt x="5223871" y="1379257"/>
                  <a:pt x="5223871" y="1370484"/>
                </a:cubicBezTo>
                <a:cubicBezTo>
                  <a:pt x="5219489" y="1370484"/>
                  <a:pt x="5215106" y="1366097"/>
                  <a:pt x="5219489" y="1361710"/>
                </a:cubicBezTo>
                <a:cubicBezTo>
                  <a:pt x="5228253" y="1352937"/>
                  <a:pt x="5237018" y="1344163"/>
                  <a:pt x="5245783" y="1335390"/>
                </a:cubicBezTo>
                <a:cubicBezTo>
                  <a:pt x="5245783" y="1335390"/>
                  <a:pt x="5250166" y="1335390"/>
                  <a:pt x="5250166" y="1335390"/>
                </a:cubicBezTo>
                <a:cubicBezTo>
                  <a:pt x="5250166" y="1344163"/>
                  <a:pt x="5245783" y="1348550"/>
                  <a:pt x="5245783" y="1357324"/>
                </a:cubicBezTo>
                <a:cubicBezTo>
                  <a:pt x="5241401" y="1357324"/>
                  <a:pt x="5245783" y="1361710"/>
                  <a:pt x="5250166" y="1361710"/>
                </a:cubicBezTo>
                <a:cubicBezTo>
                  <a:pt x="5258931" y="1361710"/>
                  <a:pt x="5263313" y="1361710"/>
                  <a:pt x="5267695" y="1361710"/>
                </a:cubicBezTo>
                <a:cubicBezTo>
                  <a:pt x="5276460" y="1366097"/>
                  <a:pt x="5280843" y="1361710"/>
                  <a:pt x="5280843" y="1357324"/>
                </a:cubicBezTo>
                <a:cubicBezTo>
                  <a:pt x="5285225" y="1357324"/>
                  <a:pt x="5289608" y="1352937"/>
                  <a:pt x="5285225" y="1348550"/>
                </a:cubicBezTo>
                <a:cubicBezTo>
                  <a:pt x="5285225" y="1348550"/>
                  <a:pt x="5280843" y="1348550"/>
                  <a:pt x="5280843" y="1344163"/>
                </a:cubicBezTo>
                <a:cubicBezTo>
                  <a:pt x="5272078" y="1339777"/>
                  <a:pt x="5272078" y="1331003"/>
                  <a:pt x="5276460" y="1326616"/>
                </a:cubicBezTo>
                <a:cubicBezTo>
                  <a:pt x="5276460" y="1317843"/>
                  <a:pt x="5280843" y="1313456"/>
                  <a:pt x="5289608" y="1313456"/>
                </a:cubicBezTo>
                <a:cubicBezTo>
                  <a:pt x="5293990" y="1313456"/>
                  <a:pt x="5298373" y="1313456"/>
                  <a:pt x="5298373" y="1313456"/>
                </a:cubicBezTo>
                <a:cubicBezTo>
                  <a:pt x="5302755" y="1304683"/>
                  <a:pt x="5311520" y="1300296"/>
                  <a:pt x="5324667" y="1300296"/>
                </a:cubicBezTo>
                <a:cubicBezTo>
                  <a:pt x="5320285" y="1295909"/>
                  <a:pt x="5320285" y="1291522"/>
                  <a:pt x="5315902" y="1287136"/>
                </a:cubicBezTo>
                <a:cubicBezTo>
                  <a:pt x="5315902" y="1287136"/>
                  <a:pt x="5320285" y="1282749"/>
                  <a:pt x="5320285" y="1282749"/>
                </a:cubicBezTo>
                <a:cubicBezTo>
                  <a:pt x="5324667" y="1282749"/>
                  <a:pt x="5329050" y="1282749"/>
                  <a:pt x="5329050" y="1287136"/>
                </a:cubicBezTo>
                <a:cubicBezTo>
                  <a:pt x="5329050" y="1291522"/>
                  <a:pt x="5329050" y="1295909"/>
                  <a:pt x="5329050" y="1300296"/>
                </a:cubicBezTo>
                <a:cubicBezTo>
                  <a:pt x="5337815" y="1300296"/>
                  <a:pt x="5342197" y="1295909"/>
                  <a:pt x="5346579" y="1295909"/>
                </a:cubicBezTo>
                <a:cubicBezTo>
                  <a:pt x="5350962" y="1291522"/>
                  <a:pt x="5355344" y="1295909"/>
                  <a:pt x="5359727" y="1291522"/>
                </a:cubicBezTo>
                <a:cubicBezTo>
                  <a:pt x="5359727" y="1287136"/>
                  <a:pt x="5355344" y="1282749"/>
                  <a:pt x="5355344" y="1282749"/>
                </a:cubicBezTo>
                <a:cubicBezTo>
                  <a:pt x="5355344" y="1278362"/>
                  <a:pt x="5355344" y="1273975"/>
                  <a:pt x="5355344" y="1273975"/>
                </a:cubicBezTo>
                <a:cubicBezTo>
                  <a:pt x="5368492" y="1269589"/>
                  <a:pt x="5381639" y="1260815"/>
                  <a:pt x="5399169" y="1260815"/>
                </a:cubicBezTo>
                <a:cubicBezTo>
                  <a:pt x="5399169" y="1256428"/>
                  <a:pt x="5399169" y="1256428"/>
                  <a:pt x="5399169" y="1252042"/>
                </a:cubicBezTo>
                <a:cubicBezTo>
                  <a:pt x="5394786" y="1238881"/>
                  <a:pt x="5394786" y="1238881"/>
                  <a:pt x="5412316" y="1238881"/>
                </a:cubicBezTo>
                <a:cubicBezTo>
                  <a:pt x="5416698" y="1238881"/>
                  <a:pt x="5416698" y="1243268"/>
                  <a:pt x="5416698" y="1243268"/>
                </a:cubicBezTo>
                <a:cubicBezTo>
                  <a:pt x="5429846" y="1238881"/>
                  <a:pt x="5434228" y="1230108"/>
                  <a:pt x="5442993" y="1230108"/>
                </a:cubicBezTo>
                <a:cubicBezTo>
                  <a:pt x="5451758" y="1221334"/>
                  <a:pt x="5464905" y="1221334"/>
                  <a:pt x="5469288" y="1208174"/>
                </a:cubicBezTo>
                <a:cubicBezTo>
                  <a:pt x="5473670" y="1203787"/>
                  <a:pt x="5482435" y="1208174"/>
                  <a:pt x="5486818" y="1216948"/>
                </a:cubicBezTo>
                <a:cubicBezTo>
                  <a:pt x="5486818" y="1221334"/>
                  <a:pt x="5486818" y="1225721"/>
                  <a:pt x="5491200" y="1225721"/>
                </a:cubicBezTo>
                <a:cubicBezTo>
                  <a:pt x="5499965" y="1225721"/>
                  <a:pt x="5499965" y="1230108"/>
                  <a:pt x="5504347" y="1234495"/>
                </a:cubicBezTo>
                <a:cubicBezTo>
                  <a:pt x="5504347" y="1238881"/>
                  <a:pt x="5504347" y="1238881"/>
                  <a:pt x="5504347" y="1238881"/>
                </a:cubicBezTo>
                <a:cubicBezTo>
                  <a:pt x="5508730" y="1238881"/>
                  <a:pt x="5508730" y="1234495"/>
                  <a:pt x="5508730" y="1234495"/>
                </a:cubicBezTo>
                <a:cubicBezTo>
                  <a:pt x="5513112" y="1230108"/>
                  <a:pt x="5513112" y="1225721"/>
                  <a:pt x="5513112" y="1225721"/>
                </a:cubicBezTo>
                <a:cubicBezTo>
                  <a:pt x="5513112" y="1216948"/>
                  <a:pt x="5517495" y="1212561"/>
                  <a:pt x="5521877" y="1212561"/>
                </a:cubicBezTo>
                <a:cubicBezTo>
                  <a:pt x="5526260" y="1208174"/>
                  <a:pt x="5530642" y="1203787"/>
                  <a:pt x="5535024" y="1208174"/>
                </a:cubicBezTo>
                <a:cubicBezTo>
                  <a:pt x="5539407" y="1208174"/>
                  <a:pt x="5543789" y="1212561"/>
                  <a:pt x="5543789" y="1221334"/>
                </a:cubicBezTo>
                <a:cubicBezTo>
                  <a:pt x="5548172" y="1225721"/>
                  <a:pt x="5543789" y="1230108"/>
                  <a:pt x="5543789" y="1234495"/>
                </a:cubicBezTo>
                <a:cubicBezTo>
                  <a:pt x="5543789" y="1234495"/>
                  <a:pt x="5548172" y="1234495"/>
                  <a:pt x="5548172" y="1234495"/>
                </a:cubicBezTo>
                <a:cubicBezTo>
                  <a:pt x="5548172" y="1238881"/>
                  <a:pt x="5548172" y="1234495"/>
                  <a:pt x="5552554" y="1234495"/>
                </a:cubicBezTo>
                <a:cubicBezTo>
                  <a:pt x="5552554" y="1230108"/>
                  <a:pt x="5552554" y="1230108"/>
                  <a:pt x="5556937" y="1225721"/>
                </a:cubicBezTo>
                <a:cubicBezTo>
                  <a:pt x="5561319" y="1225721"/>
                  <a:pt x="5565702" y="1221334"/>
                  <a:pt x="5565702" y="1221334"/>
                </a:cubicBezTo>
                <a:cubicBezTo>
                  <a:pt x="5583231" y="1230108"/>
                  <a:pt x="5605144" y="1234495"/>
                  <a:pt x="5618291" y="1243268"/>
                </a:cubicBezTo>
                <a:cubicBezTo>
                  <a:pt x="5622673" y="1247655"/>
                  <a:pt x="5622673" y="1252042"/>
                  <a:pt x="5622673" y="1252042"/>
                </a:cubicBezTo>
                <a:cubicBezTo>
                  <a:pt x="5618291" y="1256428"/>
                  <a:pt x="5609526" y="1260815"/>
                  <a:pt x="5605144" y="1265202"/>
                </a:cubicBezTo>
                <a:cubicBezTo>
                  <a:pt x="5600761" y="1269589"/>
                  <a:pt x="5596379" y="1273975"/>
                  <a:pt x="5587614" y="1273975"/>
                </a:cubicBezTo>
                <a:cubicBezTo>
                  <a:pt x="5587614" y="1273975"/>
                  <a:pt x="5583231" y="1273975"/>
                  <a:pt x="5583231" y="1278362"/>
                </a:cubicBezTo>
                <a:cubicBezTo>
                  <a:pt x="5583231" y="1278362"/>
                  <a:pt x="5587614" y="1282749"/>
                  <a:pt x="5587614" y="1282749"/>
                </a:cubicBezTo>
                <a:cubicBezTo>
                  <a:pt x="5591996" y="1287136"/>
                  <a:pt x="5596379" y="1287136"/>
                  <a:pt x="5596379" y="1287136"/>
                </a:cubicBezTo>
                <a:cubicBezTo>
                  <a:pt x="5605144" y="1287136"/>
                  <a:pt x="5613908" y="1282749"/>
                  <a:pt x="5618291" y="1287136"/>
                </a:cubicBezTo>
                <a:cubicBezTo>
                  <a:pt x="5627056" y="1291522"/>
                  <a:pt x="5635821" y="1287136"/>
                  <a:pt x="5640203" y="1282749"/>
                </a:cubicBezTo>
                <a:cubicBezTo>
                  <a:pt x="5644585" y="1278362"/>
                  <a:pt x="5648968" y="1278362"/>
                  <a:pt x="5653350" y="1278362"/>
                </a:cubicBezTo>
                <a:cubicBezTo>
                  <a:pt x="5657733" y="1282749"/>
                  <a:pt x="5662115" y="1282749"/>
                  <a:pt x="5666498" y="1287136"/>
                </a:cubicBezTo>
                <a:cubicBezTo>
                  <a:pt x="5670880" y="1287136"/>
                  <a:pt x="5670880" y="1291522"/>
                  <a:pt x="5670880" y="1295909"/>
                </a:cubicBezTo>
                <a:cubicBezTo>
                  <a:pt x="5670880" y="1300296"/>
                  <a:pt x="5666498" y="1304683"/>
                  <a:pt x="5670880" y="1304683"/>
                </a:cubicBezTo>
                <a:cubicBezTo>
                  <a:pt x="5679645" y="1309069"/>
                  <a:pt x="5684027" y="1309069"/>
                  <a:pt x="5692792" y="1309069"/>
                </a:cubicBezTo>
                <a:cubicBezTo>
                  <a:pt x="5697175" y="1309069"/>
                  <a:pt x="5701557" y="1304683"/>
                  <a:pt x="5705940" y="1304683"/>
                </a:cubicBezTo>
                <a:cubicBezTo>
                  <a:pt x="5740999" y="1304683"/>
                  <a:pt x="5749764" y="1309069"/>
                  <a:pt x="5780441" y="1326616"/>
                </a:cubicBezTo>
                <a:cubicBezTo>
                  <a:pt x="5793589" y="1335390"/>
                  <a:pt x="5802353" y="1339777"/>
                  <a:pt x="5815501" y="1348550"/>
                </a:cubicBezTo>
                <a:cubicBezTo>
                  <a:pt x="5824266" y="1357324"/>
                  <a:pt x="5837413" y="1361710"/>
                  <a:pt x="5846178" y="1366097"/>
                </a:cubicBezTo>
                <a:cubicBezTo>
                  <a:pt x="5854943" y="1366097"/>
                  <a:pt x="5863708" y="1370484"/>
                  <a:pt x="5868090" y="1374871"/>
                </a:cubicBezTo>
                <a:cubicBezTo>
                  <a:pt x="5872472" y="1379257"/>
                  <a:pt x="5876855" y="1383644"/>
                  <a:pt x="5881237" y="1388031"/>
                </a:cubicBezTo>
                <a:cubicBezTo>
                  <a:pt x="5894385" y="1392418"/>
                  <a:pt x="5903150" y="1405578"/>
                  <a:pt x="5911914" y="1418738"/>
                </a:cubicBezTo>
                <a:cubicBezTo>
                  <a:pt x="5911914" y="1418738"/>
                  <a:pt x="5911914" y="1427512"/>
                  <a:pt x="5911914" y="1431898"/>
                </a:cubicBezTo>
                <a:cubicBezTo>
                  <a:pt x="5911914" y="1449446"/>
                  <a:pt x="5903150" y="1466993"/>
                  <a:pt x="5890002" y="1480153"/>
                </a:cubicBezTo>
                <a:cubicBezTo>
                  <a:pt x="5885620" y="1480153"/>
                  <a:pt x="5881237" y="1484540"/>
                  <a:pt x="5881237" y="1484540"/>
                </a:cubicBezTo>
                <a:cubicBezTo>
                  <a:pt x="5859325" y="1493313"/>
                  <a:pt x="5837413" y="1497700"/>
                  <a:pt x="5815501" y="1493313"/>
                </a:cubicBezTo>
                <a:cubicBezTo>
                  <a:pt x="5784824" y="1488926"/>
                  <a:pt x="5758529" y="1480153"/>
                  <a:pt x="5732234" y="1471379"/>
                </a:cubicBezTo>
                <a:cubicBezTo>
                  <a:pt x="5719087" y="1466993"/>
                  <a:pt x="5710322" y="1462606"/>
                  <a:pt x="5701557" y="1462606"/>
                </a:cubicBezTo>
                <a:cubicBezTo>
                  <a:pt x="5701557" y="1471379"/>
                  <a:pt x="5710322" y="1475766"/>
                  <a:pt x="5719087" y="1480153"/>
                </a:cubicBezTo>
                <a:cubicBezTo>
                  <a:pt x="5723469" y="1484540"/>
                  <a:pt x="5727852" y="1488926"/>
                  <a:pt x="5736617" y="1493313"/>
                </a:cubicBezTo>
                <a:cubicBezTo>
                  <a:pt x="5754147" y="1497700"/>
                  <a:pt x="5758529" y="1510860"/>
                  <a:pt x="5758529" y="1528407"/>
                </a:cubicBezTo>
                <a:cubicBezTo>
                  <a:pt x="5758529" y="1537181"/>
                  <a:pt x="5754147" y="1541567"/>
                  <a:pt x="5758529" y="1550341"/>
                </a:cubicBezTo>
                <a:cubicBezTo>
                  <a:pt x="5767294" y="1559114"/>
                  <a:pt x="5771676" y="1572275"/>
                  <a:pt x="5771676" y="1581048"/>
                </a:cubicBezTo>
                <a:cubicBezTo>
                  <a:pt x="5776059" y="1585435"/>
                  <a:pt x="5780441" y="1589822"/>
                  <a:pt x="5784824" y="1589822"/>
                </a:cubicBezTo>
                <a:cubicBezTo>
                  <a:pt x="5789206" y="1594208"/>
                  <a:pt x="5797971" y="1594208"/>
                  <a:pt x="5802353" y="1602982"/>
                </a:cubicBezTo>
                <a:cubicBezTo>
                  <a:pt x="5811118" y="1611755"/>
                  <a:pt x="5824266" y="1616142"/>
                  <a:pt x="5837413" y="1616142"/>
                </a:cubicBezTo>
                <a:cubicBezTo>
                  <a:pt x="5841795" y="1616142"/>
                  <a:pt x="5850560" y="1611755"/>
                  <a:pt x="5850560" y="1602982"/>
                </a:cubicBezTo>
                <a:cubicBezTo>
                  <a:pt x="5850560" y="1602982"/>
                  <a:pt x="5850560" y="1598595"/>
                  <a:pt x="5846178" y="1594208"/>
                </a:cubicBezTo>
                <a:cubicBezTo>
                  <a:pt x="5841795" y="1594208"/>
                  <a:pt x="5841795" y="1594208"/>
                  <a:pt x="5837413" y="1594208"/>
                </a:cubicBezTo>
                <a:cubicBezTo>
                  <a:pt x="5824266" y="1594208"/>
                  <a:pt x="5819883" y="1585435"/>
                  <a:pt x="5811118" y="1576661"/>
                </a:cubicBezTo>
                <a:cubicBezTo>
                  <a:pt x="5806736" y="1572275"/>
                  <a:pt x="5806736" y="1567888"/>
                  <a:pt x="5806736" y="1563501"/>
                </a:cubicBezTo>
                <a:cubicBezTo>
                  <a:pt x="5811118" y="1559114"/>
                  <a:pt x="5811118" y="1550341"/>
                  <a:pt x="5811118" y="1545954"/>
                </a:cubicBezTo>
                <a:cubicBezTo>
                  <a:pt x="5815501" y="1545954"/>
                  <a:pt x="5819883" y="1541567"/>
                  <a:pt x="5824266" y="1541567"/>
                </a:cubicBezTo>
                <a:cubicBezTo>
                  <a:pt x="5824266" y="1545954"/>
                  <a:pt x="5828648" y="1545954"/>
                  <a:pt x="5833030" y="1545954"/>
                </a:cubicBezTo>
                <a:cubicBezTo>
                  <a:pt x="5850560" y="1559114"/>
                  <a:pt x="5868090" y="1563501"/>
                  <a:pt x="5890002" y="1572275"/>
                </a:cubicBezTo>
                <a:cubicBezTo>
                  <a:pt x="5890002" y="1576661"/>
                  <a:pt x="5898767" y="1572275"/>
                  <a:pt x="5903150" y="1567888"/>
                </a:cubicBezTo>
                <a:cubicBezTo>
                  <a:pt x="5903150" y="1563501"/>
                  <a:pt x="5907532" y="1559114"/>
                  <a:pt x="5903150" y="1554728"/>
                </a:cubicBezTo>
                <a:cubicBezTo>
                  <a:pt x="5903150" y="1550341"/>
                  <a:pt x="5903150" y="1550341"/>
                  <a:pt x="5898767" y="1545954"/>
                </a:cubicBezTo>
                <a:cubicBezTo>
                  <a:pt x="5881237" y="1524020"/>
                  <a:pt x="5885620" y="1519634"/>
                  <a:pt x="5898767" y="1502087"/>
                </a:cubicBezTo>
                <a:cubicBezTo>
                  <a:pt x="5903150" y="1497700"/>
                  <a:pt x="5907532" y="1488926"/>
                  <a:pt x="5916297" y="1484540"/>
                </a:cubicBezTo>
                <a:cubicBezTo>
                  <a:pt x="5920679" y="1480153"/>
                  <a:pt x="5925062" y="1475766"/>
                  <a:pt x="5929444" y="1471379"/>
                </a:cubicBezTo>
                <a:cubicBezTo>
                  <a:pt x="5938209" y="1462606"/>
                  <a:pt x="5946974" y="1458219"/>
                  <a:pt x="5955739" y="1462606"/>
                </a:cubicBezTo>
                <a:cubicBezTo>
                  <a:pt x="5964504" y="1462606"/>
                  <a:pt x="5973269" y="1466993"/>
                  <a:pt x="5977651" y="1466993"/>
                </a:cubicBezTo>
                <a:cubicBezTo>
                  <a:pt x="5982034" y="1466993"/>
                  <a:pt x="5990798" y="1462606"/>
                  <a:pt x="5990798" y="1458219"/>
                </a:cubicBezTo>
                <a:cubicBezTo>
                  <a:pt x="5990798" y="1453832"/>
                  <a:pt x="5990798" y="1449446"/>
                  <a:pt x="5990798" y="1445059"/>
                </a:cubicBezTo>
                <a:cubicBezTo>
                  <a:pt x="5990798" y="1431898"/>
                  <a:pt x="5986416" y="1427512"/>
                  <a:pt x="5977651" y="1423125"/>
                </a:cubicBezTo>
                <a:cubicBezTo>
                  <a:pt x="5973269" y="1418738"/>
                  <a:pt x="5973269" y="1414351"/>
                  <a:pt x="5973269" y="1409965"/>
                </a:cubicBezTo>
                <a:cubicBezTo>
                  <a:pt x="5973269" y="1405578"/>
                  <a:pt x="5973269" y="1396804"/>
                  <a:pt x="5973269" y="1392418"/>
                </a:cubicBezTo>
                <a:cubicBezTo>
                  <a:pt x="5973269" y="1370484"/>
                  <a:pt x="5968886" y="1352937"/>
                  <a:pt x="5951356" y="1339777"/>
                </a:cubicBezTo>
                <a:cubicBezTo>
                  <a:pt x="5951356" y="1335390"/>
                  <a:pt x="5951356" y="1335390"/>
                  <a:pt x="5951356" y="1331003"/>
                </a:cubicBezTo>
                <a:cubicBezTo>
                  <a:pt x="5951356" y="1331003"/>
                  <a:pt x="5951356" y="1331003"/>
                  <a:pt x="5955739" y="1331003"/>
                </a:cubicBezTo>
                <a:cubicBezTo>
                  <a:pt x="5964504" y="1335390"/>
                  <a:pt x="5973269" y="1335390"/>
                  <a:pt x="5986416" y="1331003"/>
                </a:cubicBezTo>
                <a:cubicBezTo>
                  <a:pt x="5999563" y="1331003"/>
                  <a:pt x="6008328" y="1335390"/>
                  <a:pt x="6017093" y="1344163"/>
                </a:cubicBezTo>
                <a:cubicBezTo>
                  <a:pt x="6021475" y="1352937"/>
                  <a:pt x="6025858" y="1357324"/>
                  <a:pt x="6034623" y="1361710"/>
                </a:cubicBezTo>
                <a:cubicBezTo>
                  <a:pt x="6034623" y="1366097"/>
                  <a:pt x="6034623" y="1374871"/>
                  <a:pt x="6030240" y="1374871"/>
                </a:cubicBezTo>
                <a:cubicBezTo>
                  <a:pt x="6025858" y="1379257"/>
                  <a:pt x="6017093" y="1383644"/>
                  <a:pt x="6012711" y="1388031"/>
                </a:cubicBezTo>
                <a:cubicBezTo>
                  <a:pt x="6008328" y="1392418"/>
                  <a:pt x="6008328" y="1401191"/>
                  <a:pt x="6012711" y="1405578"/>
                </a:cubicBezTo>
                <a:cubicBezTo>
                  <a:pt x="6017093" y="1409965"/>
                  <a:pt x="6021475" y="1418738"/>
                  <a:pt x="6025858" y="1423125"/>
                </a:cubicBezTo>
                <a:cubicBezTo>
                  <a:pt x="6034623" y="1431898"/>
                  <a:pt x="6056535" y="1431898"/>
                  <a:pt x="6065300" y="1418738"/>
                </a:cubicBezTo>
                <a:cubicBezTo>
                  <a:pt x="6069682" y="1418738"/>
                  <a:pt x="6069682" y="1414351"/>
                  <a:pt x="6069682" y="1414351"/>
                </a:cubicBezTo>
                <a:cubicBezTo>
                  <a:pt x="6069682" y="1405578"/>
                  <a:pt x="6074065" y="1401191"/>
                  <a:pt x="6074065" y="1392418"/>
                </a:cubicBezTo>
                <a:cubicBezTo>
                  <a:pt x="6074065" y="1388031"/>
                  <a:pt x="6078447" y="1383644"/>
                  <a:pt x="6082830" y="1383644"/>
                </a:cubicBezTo>
                <a:cubicBezTo>
                  <a:pt x="6100359" y="1370484"/>
                  <a:pt x="6113507" y="1352937"/>
                  <a:pt x="6126654" y="1335390"/>
                </a:cubicBezTo>
                <a:cubicBezTo>
                  <a:pt x="6135419" y="1331003"/>
                  <a:pt x="6139801" y="1326616"/>
                  <a:pt x="6148566" y="1322230"/>
                </a:cubicBezTo>
                <a:cubicBezTo>
                  <a:pt x="6157331" y="1322230"/>
                  <a:pt x="6161714" y="1322230"/>
                  <a:pt x="6166096" y="1317843"/>
                </a:cubicBezTo>
                <a:cubicBezTo>
                  <a:pt x="6174861" y="1313456"/>
                  <a:pt x="6174861" y="1309069"/>
                  <a:pt x="6183626" y="1309069"/>
                </a:cubicBezTo>
                <a:cubicBezTo>
                  <a:pt x="6183626" y="1309069"/>
                  <a:pt x="6188008" y="1304683"/>
                  <a:pt x="6188008" y="1304683"/>
                </a:cubicBezTo>
                <a:cubicBezTo>
                  <a:pt x="6192391" y="1291522"/>
                  <a:pt x="6196773" y="1291522"/>
                  <a:pt x="6205538" y="1291522"/>
                </a:cubicBezTo>
                <a:cubicBezTo>
                  <a:pt x="6214303" y="1300296"/>
                  <a:pt x="6214303" y="1309069"/>
                  <a:pt x="6214303" y="1317843"/>
                </a:cubicBezTo>
                <a:cubicBezTo>
                  <a:pt x="6214303" y="1322230"/>
                  <a:pt x="6214303" y="1322230"/>
                  <a:pt x="6214303" y="1326616"/>
                </a:cubicBezTo>
                <a:cubicBezTo>
                  <a:pt x="6218685" y="1326616"/>
                  <a:pt x="6223068" y="1326616"/>
                  <a:pt x="6227450" y="1326616"/>
                </a:cubicBezTo>
                <a:cubicBezTo>
                  <a:pt x="6231833" y="1317843"/>
                  <a:pt x="6244980" y="1317843"/>
                  <a:pt x="6249362" y="1309069"/>
                </a:cubicBezTo>
                <a:cubicBezTo>
                  <a:pt x="6258127" y="1304683"/>
                  <a:pt x="6266892" y="1300296"/>
                  <a:pt x="6275657" y="1300296"/>
                </a:cubicBezTo>
                <a:cubicBezTo>
                  <a:pt x="6284422" y="1300296"/>
                  <a:pt x="6293187" y="1300296"/>
                  <a:pt x="6297569" y="1287136"/>
                </a:cubicBezTo>
                <a:cubicBezTo>
                  <a:pt x="6310717" y="1287136"/>
                  <a:pt x="6319482" y="1282749"/>
                  <a:pt x="6328246" y="1278362"/>
                </a:cubicBezTo>
                <a:cubicBezTo>
                  <a:pt x="6332629" y="1273975"/>
                  <a:pt x="6341394" y="1278362"/>
                  <a:pt x="6341394" y="1282749"/>
                </a:cubicBezTo>
                <a:cubicBezTo>
                  <a:pt x="6345776" y="1287136"/>
                  <a:pt x="6345776" y="1295909"/>
                  <a:pt x="6345776" y="1300296"/>
                </a:cubicBezTo>
                <a:cubicBezTo>
                  <a:pt x="6350159" y="1300296"/>
                  <a:pt x="6350159" y="1300296"/>
                  <a:pt x="6354541" y="1304683"/>
                </a:cubicBezTo>
                <a:cubicBezTo>
                  <a:pt x="6354541" y="1304683"/>
                  <a:pt x="6354541" y="1304683"/>
                  <a:pt x="6354541" y="1300296"/>
                </a:cubicBezTo>
                <a:cubicBezTo>
                  <a:pt x="6358924" y="1291522"/>
                  <a:pt x="6367688" y="1287136"/>
                  <a:pt x="6376453" y="1278362"/>
                </a:cubicBezTo>
                <a:cubicBezTo>
                  <a:pt x="6380836" y="1273975"/>
                  <a:pt x="6380836" y="1269589"/>
                  <a:pt x="6376453" y="1265202"/>
                </a:cubicBezTo>
                <a:cubicBezTo>
                  <a:pt x="6367688" y="1256428"/>
                  <a:pt x="6363306" y="1247655"/>
                  <a:pt x="6354541" y="1238881"/>
                </a:cubicBezTo>
                <a:cubicBezTo>
                  <a:pt x="6350159" y="1234495"/>
                  <a:pt x="6345776" y="1230108"/>
                  <a:pt x="6341394" y="1230108"/>
                </a:cubicBezTo>
                <a:cubicBezTo>
                  <a:pt x="6341394" y="1230108"/>
                  <a:pt x="6337011" y="1230108"/>
                  <a:pt x="6337011" y="1230108"/>
                </a:cubicBezTo>
                <a:cubicBezTo>
                  <a:pt x="6328246" y="1216948"/>
                  <a:pt x="6310717" y="1216948"/>
                  <a:pt x="6301952" y="1208174"/>
                </a:cubicBezTo>
                <a:cubicBezTo>
                  <a:pt x="6293187" y="1199401"/>
                  <a:pt x="6288804" y="1190627"/>
                  <a:pt x="6293187" y="1181854"/>
                </a:cubicBezTo>
                <a:cubicBezTo>
                  <a:pt x="6293187" y="1181854"/>
                  <a:pt x="6297569" y="1177467"/>
                  <a:pt x="6297569" y="1177467"/>
                </a:cubicBezTo>
                <a:cubicBezTo>
                  <a:pt x="6297569" y="1173080"/>
                  <a:pt x="6301952" y="1173080"/>
                  <a:pt x="6306334" y="1173080"/>
                </a:cubicBezTo>
                <a:cubicBezTo>
                  <a:pt x="6315099" y="1181854"/>
                  <a:pt x="6323864" y="1186240"/>
                  <a:pt x="6332629" y="1195014"/>
                </a:cubicBezTo>
                <a:cubicBezTo>
                  <a:pt x="6350159" y="1208174"/>
                  <a:pt x="6372071" y="1212561"/>
                  <a:pt x="6393983" y="1212561"/>
                </a:cubicBezTo>
                <a:cubicBezTo>
                  <a:pt x="6398365" y="1212561"/>
                  <a:pt x="6398365" y="1212561"/>
                  <a:pt x="6402748" y="1212561"/>
                </a:cubicBezTo>
                <a:cubicBezTo>
                  <a:pt x="6420278" y="1208174"/>
                  <a:pt x="6442190" y="1212561"/>
                  <a:pt x="6459720" y="1221334"/>
                </a:cubicBezTo>
                <a:cubicBezTo>
                  <a:pt x="6468485" y="1225721"/>
                  <a:pt x="6472867" y="1234495"/>
                  <a:pt x="6486014" y="1234495"/>
                </a:cubicBezTo>
                <a:cubicBezTo>
                  <a:pt x="6494779" y="1238881"/>
                  <a:pt x="6499162" y="1243268"/>
                  <a:pt x="6507927" y="1243268"/>
                </a:cubicBezTo>
                <a:cubicBezTo>
                  <a:pt x="6521074" y="1247655"/>
                  <a:pt x="6529839" y="1252042"/>
                  <a:pt x="6538604" y="1256428"/>
                </a:cubicBezTo>
                <a:cubicBezTo>
                  <a:pt x="6542986" y="1256428"/>
                  <a:pt x="6547369" y="1260815"/>
                  <a:pt x="6556133" y="1265202"/>
                </a:cubicBezTo>
                <a:cubicBezTo>
                  <a:pt x="6560516" y="1269589"/>
                  <a:pt x="6569281" y="1273975"/>
                  <a:pt x="6578046" y="1278362"/>
                </a:cubicBezTo>
                <a:cubicBezTo>
                  <a:pt x="6578046" y="1282749"/>
                  <a:pt x="6586810" y="1278362"/>
                  <a:pt x="6586810" y="1273975"/>
                </a:cubicBezTo>
                <a:cubicBezTo>
                  <a:pt x="6586810" y="1269589"/>
                  <a:pt x="6586810" y="1265202"/>
                  <a:pt x="6586810" y="1256428"/>
                </a:cubicBezTo>
                <a:cubicBezTo>
                  <a:pt x="6586810" y="1256428"/>
                  <a:pt x="6582428" y="1252042"/>
                  <a:pt x="6582428" y="1252042"/>
                </a:cubicBezTo>
                <a:cubicBezTo>
                  <a:pt x="6564898" y="1247655"/>
                  <a:pt x="6556133" y="1234495"/>
                  <a:pt x="6547369" y="1221334"/>
                </a:cubicBezTo>
                <a:cubicBezTo>
                  <a:pt x="6542986" y="1216948"/>
                  <a:pt x="6534221" y="1216948"/>
                  <a:pt x="6529839" y="1221334"/>
                </a:cubicBezTo>
                <a:cubicBezTo>
                  <a:pt x="6529839" y="1221334"/>
                  <a:pt x="6525456" y="1221334"/>
                  <a:pt x="6521074" y="1221334"/>
                </a:cubicBezTo>
                <a:cubicBezTo>
                  <a:pt x="6516691" y="1212561"/>
                  <a:pt x="6512309" y="1203787"/>
                  <a:pt x="6507927" y="1195014"/>
                </a:cubicBezTo>
                <a:cubicBezTo>
                  <a:pt x="6503544" y="1190627"/>
                  <a:pt x="6503544" y="1186240"/>
                  <a:pt x="6503544" y="1186240"/>
                </a:cubicBezTo>
                <a:cubicBezTo>
                  <a:pt x="6512309" y="1173080"/>
                  <a:pt x="6503544" y="1164307"/>
                  <a:pt x="6503544" y="1151146"/>
                </a:cubicBezTo>
                <a:cubicBezTo>
                  <a:pt x="6499162" y="1146760"/>
                  <a:pt x="6494779" y="1137986"/>
                  <a:pt x="6486014" y="1133599"/>
                </a:cubicBezTo>
                <a:cubicBezTo>
                  <a:pt x="6481632" y="1129213"/>
                  <a:pt x="6477249" y="1124826"/>
                  <a:pt x="6477249" y="1116052"/>
                </a:cubicBezTo>
                <a:cubicBezTo>
                  <a:pt x="6477249" y="1102892"/>
                  <a:pt x="6481632" y="1089732"/>
                  <a:pt x="6490397" y="1080958"/>
                </a:cubicBezTo>
                <a:cubicBezTo>
                  <a:pt x="6494779" y="1076571"/>
                  <a:pt x="6499162" y="1063411"/>
                  <a:pt x="6499162" y="1054638"/>
                </a:cubicBezTo>
                <a:cubicBezTo>
                  <a:pt x="6494779" y="1032704"/>
                  <a:pt x="6494779" y="1015157"/>
                  <a:pt x="6494779" y="993223"/>
                </a:cubicBezTo>
                <a:cubicBezTo>
                  <a:pt x="6494779" y="984450"/>
                  <a:pt x="6494779" y="980063"/>
                  <a:pt x="6494779" y="975676"/>
                </a:cubicBezTo>
                <a:cubicBezTo>
                  <a:pt x="6494779" y="971289"/>
                  <a:pt x="6499162" y="966903"/>
                  <a:pt x="6503544" y="966903"/>
                </a:cubicBezTo>
                <a:cubicBezTo>
                  <a:pt x="6507927" y="966903"/>
                  <a:pt x="6512309" y="966903"/>
                  <a:pt x="6516691" y="966903"/>
                </a:cubicBezTo>
                <a:cubicBezTo>
                  <a:pt x="6538604" y="958129"/>
                  <a:pt x="6556133" y="962516"/>
                  <a:pt x="6578046" y="971289"/>
                </a:cubicBezTo>
                <a:cubicBezTo>
                  <a:pt x="6582428" y="971289"/>
                  <a:pt x="6586810" y="975676"/>
                  <a:pt x="6586810" y="984450"/>
                </a:cubicBezTo>
                <a:cubicBezTo>
                  <a:pt x="6595575" y="1006383"/>
                  <a:pt x="6599958" y="1032704"/>
                  <a:pt x="6595575" y="1059024"/>
                </a:cubicBezTo>
                <a:cubicBezTo>
                  <a:pt x="6595575" y="1067798"/>
                  <a:pt x="6599958" y="1076571"/>
                  <a:pt x="6608723" y="1080958"/>
                </a:cubicBezTo>
                <a:cubicBezTo>
                  <a:pt x="6626252" y="1089732"/>
                  <a:pt x="6635017" y="1107279"/>
                  <a:pt x="6639400" y="1124826"/>
                </a:cubicBezTo>
                <a:cubicBezTo>
                  <a:pt x="6648165" y="1155533"/>
                  <a:pt x="6656930" y="1181854"/>
                  <a:pt x="6670077" y="1212561"/>
                </a:cubicBezTo>
                <a:cubicBezTo>
                  <a:pt x="6670077" y="1221334"/>
                  <a:pt x="6674459" y="1225721"/>
                  <a:pt x="6683224" y="1234495"/>
                </a:cubicBezTo>
                <a:cubicBezTo>
                  <a:pt x="6687607" y="1234495"/>
                  <a:pt x="6696372" y="1238881"/>
                  <a:pt x="6700754" y="1243268"/>
                </a:cubicBezTo>
                <a:cubicBezTo>
                  <a:pt x="6705136" y="1247655"/>
                  <a:pt x="6709519" y="1252042"/>
                  <a:pt x="6709519" y="1260815"/>
                </a:cubicBezTo>
                <a:cubicBezTo>
                  <a:pt x="6705136" y="1269589"/>
                  <a:pt x="6709519" y="1278362"/>
                  <a:pt x="6713901" y="1287136"/>
                </a:cubicBezTo>
                <a:cubicBezTo>
                  <a:pt x="6713901" y="1291522"/>
                  <a:pt x="6713901" y="1295909"/>
                  <a:pt x="6713901" y="1300296"/>
                </a:cubicBezTo>
                <a:cubicBezTo>
                  <a:pt x="6709519" y="1322230"/>
                  <a:pt x="6705136" y="1348550"/>
                  <a:pt x="6696372" y="1370484"/>
                </a:cubicBezTo>
                <a:cubicBezTo>
                  <a:pt x="6691989" y="1383644"/>
                  <a:pt x="6683224" y="1388031"/>
                  <a:pt x="6670077" y="1383644"/>
                </a:cubicBezTo>
                <a:cubicBezTo>
                  <a:pt x="6665694" y="1379257"/>
                  <a:pt x="6661312" y="1379257"/>
                  <a:pt x="6661312" y="1379257"/>
                </a:cubicBezTo>
                <a:cubicBezTo>
                  <a:pt x="6661312" y="1379257"/>
                  <a:pt x="6661312" y="1374871"/>
                  <a:pt x="6661312" y="1374871"/>
                </a:cubicBezTo>
                <a:cubicBezTo>
                  <a:pt x="6656930" y="1374871"/>
                  <a:pt x="6656930" y="1374871"/>
                  <a:pt x="6656930" y="1374871"/>
                </a:cubicBezTo>
                <a:cubicBezTo>
                  <a:pt x="6661312" y="1379257"/>
                  <a:pt x="6661312" y="1379257"/>
                  <a:pt x="6661312" y="1379257"/>
                </a:cubicBezTo>
                <a:cubicBezTo>
                  <a:pt x="6661312" y="1379257"/>
                  <a:pt x="6656930" y="1383644"/>
                  <a:pt x="6661312" y="1388031"/>
                </a:cubicBezTo>
                <a:cubicBezTo>
                  <a:pt x="6661312" y="1388031"/>
                  <a:pt x="6665694" y="1392418"/>
                  <a:pt x="6665694" y="1392418"/>
                </a:cubicBezTo>
                <a:cubicBezTo>
                  <a:pt x="6683224" y="1392418"/>
                  <a:pt x="6696372" y="1396804"/>
                  <a:pt x="6713901" y="1396804"/>
                </a:cubicBezTo>
                <a:cubicBezTo>
                  <a:pt x="6713901" y="1396804"/>
                  <a:pt x="6718284" y="1392418"/>
                  <a:pt x="6718284" y="1392418"/>
                </a:cubicBezTo>
                <a:cubicBezTo>
                  <a:pt x="6718284" y="1379257"/>
                  <a:pt x="6731431" y="1366097"/>
                  <a:pt x="6735814" y="1357324"/>
                </a:cubicBezTo>
                <a:cubicBezTo>
                  <a:pt x="6740196" y="1352937"/>
                  <a:pt x="6744578" y="1344163"/>
                  <a:pt x="6740196" y="1339777"/>
                </a:cubicBezTo>
                <a:cubicBezTo>
                  <a:pt x="6740196" y="1326616"/>
                  <a:pt x="6744578" y="1313456"/>
                  <a:pt x="6748961" y="1300296"/>
                </a:cubicBezTo>
                <a:cubicBezTo>
                  <a:pt x="6753343" y="1291522"/>
                  <a:pt x="6748961" y="1282749"/>
                  <a:pt x="6744578" y="1273975"/>
                </a:cubicBezTo>
                <a:cubicBezTo>
                  <a:pt x="6740196" y="1269589"/>
                  <a:pt x="6735814" y="1265202"/>
                  <a:pt x="6731431" y="1260815"/>
                </a:cubicBezTo>
                <a:cubicBezTo>
                  <a:pt x="6722666" y="1252042"/>
                  <a:pt x="6727049" y="1238881"/>
                  <a:pt x="6735814" y="1230108"/>
                </a:cubicBezTo>
                <a:cubicBezTo>
                  <a:pt x="6744578" y="1221334"/>
                  <a:pt x="6753343" y="1212561"/>
                  <a:pt x="6766491" y="1208174"/>
                </a:cubicBezTo>
                <a:cubicBezTo>
                  <a:pt x="6766491" y="1203787"/>
                  <a:pt x="6766491" y="1203787"/>
                  <a:pt x="6766491" y="1203787"/>
                </a:cubicBezTo>
                <a:cubicBezTo>
                  <a:pt x="6766491" y="1203787"/>
                  <a:pt x="6766491" y="1203787"/>
                  <a:pt x="6766491" y="1199401"/>
                </a:cubicBezTo>
                <a:cubicBezTo>
                  <a:pt x="6753343" y="1195014"/>
                  <a:pt x="6744578" y="1190627"/>
                  <a:pt x="6735814" y="1203787"/>
                </a:cubicBezTo>
                <a:cubicBezTo>
                  <a:pt x="6731431" y="1212561"/>
                  <a:pt x="6722666" y="1212561"/>
                  <a:pt x="6709519" y="1212561"/>
                </a:cubicBezTo>
                <a:cubicBezTo>
                  <a:pt x="6705136" y="1216948"/>
                  <a:pt x="6700754" y="1212561"/>
                  <a:pt x="6696372" y="1208174"/>
                </a:cubicBezTo>
                <a:cubicBezTo>
                  <a:pt x="6691989" y="1190627"/>
                  <a:pt x="6678842" y="1177467"/>
                  <a:pt x="6674459" y="1155533"/>
                </a:cubicBezTo>
                <a:cubicBezTo>
                  <a:pt x="6674459" y="1146760"/>
                  <a:pt x="6674459" y="1133599"/>
                  <a:pt x="6674459" y="1124826"/>
                </a:cubicBezTo>
                <a:cubicBezTo>
                  <a:pt x="6674459" y="1116052"/>
                  <a:pt x="6670077" y="1107279"/>
                  <a:pt x="6661312" y="1102892"/>
                </a:cubicBezTo>
                <a:cubicBezTo>
                  <a:pt x="6656930" y="1098505"/>
                  <a:pt x="6652547" y="1094118"/>
                  <a:pt x="6648165" y="1089732"/>
                </a:cubicBezTo>
                <a:cubicBezTo>
                  <a:pt x="6639400" y="1085345"/>
                  <a:pt x="6635017" y="1076571"/>
                  <a:pt x="6630635" y="1072185"/>
                </a:cubicBezTo>
                <a:cubicBezTo>
                  <a:pt x="6621870" y="1063411"/>
                  <a:pt x="6626252" y="1054638"/>
                  <a:pt x="6626252" y="1045864"/>
                </a:cubicBezTo>
                <a:cubicBezTo>
                  <a:pt x="6621870" y="1032704"/>
                  <a:pt x="6626252" y="1028317"/>
                  <a:pt x="6630635" y="1019544"/>
                </a:cubicBezTo>
                <a:cubicBezTo>
                  <a:pt x="6635017" y="1019544"/>
                  <a:pt x="6635017" y="1015157"/>
                  <a:pt x="6635017" y="1015157"/>
                </a:cubicBezTo>
                <a:cubicBezTo>
                  <a:pt x="6639400" y="1006383"/>
                  <a:pt x="6639400" y="997610"/>
                  <a:pt x="6639400" y="993223"/>
                </a:cubicBezTo>
                <a:cubicBezTo>
                  <a:pt x="6635017" y="980063"/>
                  <a:pt x="6635017" y="971289"/>
                  <a:pt x="6630635" y="962516"/>
                </a:cubicBezTo>
                <a:cubicBezTo>
                  <a:pt x="6630635" y="962516"/>
                  <a:pt x="6630635" y="958129"/>
                  <a:pt x="6630635" y="958129"/>
                </a:cubicBezTo>
                <a:cubicBezTo>
                  <a:pt x="6635017" y="958129"/>
                  <a:pt x="6635017" y="958129"/>
                  <a:pt x="6635017" y="958129"/>
                </a:cubicBezTo>
                <a:cubicBezTo>
                  <a:pt x="6639400" y="962516"/>
                  <a:pt x="6643782" y="962516"/>
                  <a:pt x="6643782" y="966903"/>
                </a:cubicBezTo>
                <a:cubicBezTo>
                  <a:pt x="6652547" y="975676"/>
                  <a:pt x="6656930" y="988836"/>
                  <a:pt x="6656930" y="1001997"/>
                </a:cubicBezTo>
                <a:cubicBezTo>
                  <a:pt x="6661312" y="1019544"/>
                  <a:pt x="6665694" y="1032704"/>
                  <a:pt x="6674459" y="1045864"/>
                </a:cubicBezTo>
                <a:cubicBezTo>
                  <a:pt x="6674459" y="1045864"/>
                  <a:pt x="6678842" y="1050251"/>
                  <a:pt x="6678842" y="1050251"/>
                </a:cubicBezTo>
                <a:cubicBezTo>
                  <a:pt x="6683224" y="1059024"/>
                  <a:pt x="6687607" y="1059024"/>
                  <a:pt x="6691989" y="1059024"/>
                </a:cubicBezTo>
                <a:cubicBezTo>
                  <a:pt x="6705136" y="1059024"/>
                  <a:pt x="6718284" y="1063411"/>
                  <a:pt x="6727049" y="1059024"/>
                </a:cubicBezTo>
                <a:cubicBezTo>
                  <a:pt x="6735814" y="1059024"/>
                  <a:pt x="6740196" y="1063411"/>
                  <a:pt x="6744578" y="1063411"/>
                </a:cubicBezTo>
                <a:cubicBezTo>
                  <a:pt x="6748961" y="1067798"/>
                  <a:pt x="6748961" y="1063411"/>
                  <a:pt x="6748961" y="1059024"/>
                </a:cubicBezTo>
                <a:cubicBezTo>
                  <a:pt x="6744578" y="1059024"/>
                  <a:pt x="6740196" y="1054638"/>
                  <a:pt x="6735814" y="1054638"/>
                </a:cubicBezTo>
                <a:cubicBezTo>
                  <a:pt x="6727049" y="1054638"/>
                  <a:pt x="6718284" y="1050251"/>
                  <a:pt x="6709519" y="1050251"/>
                </a:cubicBezTo>
                <a:cubicBezTo>
                  <a:pt x="6696372" y="1045864"/>
                  <a:pt x="6683224" y="1032704"/>
                  <a:pt x="6678842" y="1019544"/>
                </a:cubicBezTo>
                <a:cubicBezTo>
                  <a:pt x="6678842" y="1015157"/>
                  <a:pt x="6678842" y="1010770"/>
                  <a:pt x="6678842" y="1010770"/>
                </a:cubicBezTo>
                <a:cubicBezTo>
                  <a:pt x="6683224" y="1006383"/>
                  <a:pt x="6687607" y="1001997"/>
                  <a:pt x="6691989" y="1001997"/>
                </a:cubicBezTo>
                <a:cubicBezTo>
                  <a:pt x="6696372" y="1001997"/>
                  <a:pt x="6700754" y="1006383"/>
                  <a:pt x="6705136" y="1006383"/>
                </a:cubicBezTo>
                <a:cubicBezTo>
                  <a:pt x="6709519" y="1010770"/>
                  <a:pt x="6713901" y="1010770"/>
                  <a:pt x="6718284" y="1015157"/>
                </a:cubicBezTo>
                <a:cubicBezTo>
                  <a:pt x="6722666" y="1015157"/>
                  <a:pt x="6727049" y="1010770"/>
                  <a:pt x="6727049" y="1006383"/>
                </a:cubicBezTo>
                <a:cubicBezTo>
                  <a:pt x="6731431" y="1001997"/>
                  <a:pt x="6727049" y="997610"/>
                  <a:pt x="6722666" y="993223"/>
                </a:cubicBezTo>
                <a:cubicBezTo>
                  <a:pt x="6718284" y="993223"/>
                  <a:pt x="6718284" y="993223"/>
                  <a:pt x="6713901" y="993223"/>
                </a:cubicBezTo>
                <a:cubicBezTo>
                  <a:pt x="6709519" y="988836"/>
                  <a:pt x="6709519" y="988836"/>
                  <a:pt x="6705136" y="984450"/>
                </a:cubicBezTo>
                <a:cubicBezTo>
                  <a:pt x="6700754" y="984450"/>
                  <a:pt x="6696372" y="984450"/>
                  <a:pt x="6696372" y="984450"/>
                </a:cubicBezTo>
                <a:cubicBezTo>
                  <a:pt x="6691989" y="980063"/>
                  <a:pt x="6691989" y="980063"/>
                  <a:pt x="6691989" y="975676"/>
                </a:cubicBezTo>
                <a:cubicBezTo>
                  <a:pt x="6691989" y="966903"/>
                  <a:pt x="6696372" y="962516"/>
                  <a:pt x="6700754" y="958129"/>
                </a:cubicBezTo>
                <a:cubicBezTo>
                  <a:pt x="6700754" y="953742"/>
                  <a:pt x="6709519" y="953742"/>
                  <a:pt x="6709519" y="953742"/>
                </a:cubicBezTo>
                <a:cubicBezTo>
                  <a:pt x="6722666" y="958129"/>
                  <a:pt x="6735814" y="962516"/>
                  <a:pt x="6748961" y="962516"/>
                </a:cubicBezTo>
                <a:cubicBezTo>
                  <a:pt x="6757726" y="966903"/>
                  <a:pt x="6770873" y="971289"/>
                  <a:pt x="6784020" y="980063"/>
                </a:cubicBezTo>
                <a:cubicBezTo>
                  <a:pt x="6788403" y="980063"/>
                  <a:pt x="6797168" y="988836"/>
                  <a:pt x="6801550" y="993223"/>
                </a:cubicBezTo>
                <a:cubicBezTo>
                  <a:pt x="6810315" y="1001997"/>
                  <a:pt x="6819080" y="1001997"/>
                  <a:pt x="6832227" y="997610"/>
                </a:cubicBezTo>
                <a:cubicBezTo>
                  <a:pt x="6840992" y="997610"/>
                  <a:pt x="6845375" y="997610"/>
                  <a:pt x="6849757" y="997610"/>
                </a:cubicBezTo>
                <a:cubicBezTo>
                  <a:pt x="6858522" y="997610"/>
                  <a:pt x="6867287" y="1006383"/>
                  <a:pt x="6867287" y="1010770"/>
                </a:cubicBezTo>
                <a:cubicBezTo>
                  <a:pt x="6867287" y="1015157"/>
                  <a:pt x="6867287" y="1019544"/>
                  <a:pt x="6862904" y="1019544"/>
                </a:cubicBezTo>
                <a:cubicBezTo>
                  <a:pt x="6854139" y="1037091"/>
                  <a:pt x="6858522" y="1050251"/>
                  <a:pt x="6871669" y="1063411"/>
                </a:cubicBezTo>
                <a:cubicBezTo>
                  <a:pt x="6871669" y="1063411"/>
                  <a:pt x="6871669" y="1067798"/>
                  <a:pt x="6871669" y="1067798"/>
                </a:cubicBezTo>
                <a:cubicBezTo>
                  <a:pt x="6871669" y="1067798"/>
                  <a:pt x="6871669" y="1072185"/>
                  <a:pt x="6871669" y="1072185"/>
                </a:cubicBezTo>
                <a:cubicBezTo>
                  <a:pt x="6871669" y="1072185"/>
                  <a:pt x="6871669" y="1067798"/>
                  <a:pt x="6876052" y="1067798"/>
                </a:cubicBezTo>
                <a:cubicBezTo>
                  <a:pt x="6871669" y="1067798"/>
                  <a:pt x="6871669" y="1067798"/>
                  <a:pt x="6871669" y="1067798"/>
                </a:cubicBezTo>
                <a:cubicBezTo>
                  <a:pt x="6876052" y="1063411"/>
                  <a:pt x="6880434" y="1063411"/>
                  <a:pt x="6884817" y="1059024"/>
                </a:cubicBezTo>
                <a:cubicBezTo>
                  <a:pt x="6889199" y="1059024"/>
                  <a:pt x="6893581" y="1054638"/>
                  <a:pt x="6889199" y="1050251"/>
                </a:cubicBezTo>
                <a:cubicBezTo>
                  <a:pt x="6880434" y="1037091"/>
                  <a:pt x="6876052" y="1019544"/>
                  <a:pt x="6871669" y="1006383"/>
                </a:cubicBezTo>
                <a:cubicBezTo>
                  <a:pt x="6871669" y="997610"/>
                  <a:pt x="6867287" y="997610"/>
                  <a:pt x="6862904" y="993223"/>
                </a:cubicBezTo>
                <a:cubicBezTo>
                  <a:pt x="6858522" y="988836"/>
                  <a:pt x="6849757" y="988836"/>
                  <a:pt x="6845375" y="984450"/>
                </a:cubicBezTo>
                <a:cubicBezTo>
                  <a:pt x="6840992" y="984450"/>
                  <a:pt x="6840992" y="984450"/>
                  <a:pt x="6836610" y="984450"/>
                </a:cubicBezTo>
                <a:cubicBezTo>
                  <a:pt x="6827845" y="975676"/>
                  <a:pt x="6823462" y="966903"/>
                  <a:pt x="6814697" y="958129"/>
                </a:cubicBezTo>
                <a:cubicBezTo>
                  <a:pt x="6801550" y="958129"/>
                  <a:pt x="6792785" y="962516"/>
                  <a:pt x="6784020" y="958129"/>
                </a:cubicBezTo>
                <a:cubicBezTo>
                  <a:pt x="6779638" y="953742"/>
                  <a:pt x="6775256" y="949356"/>
                  <a:pt x="6770873" y="944969"/>
                </a:cubicBezTo>
                <a:cubicBezTo>
                  <a:pt x="6770873" y="940582"/>
                  <a:pt x="6766491" y="936195"/>
                  <a:pt x="6766491" y="931809"/>
                </a:cubicBezTo>
                <a:cubicBezTo>
                  <a:pt x="6766491" y="923035"/>
                  <a:pt x="6757726" y="914262"/>
                  <a:pt x="6753343" y="909875"/>
                </a:cubicBezTo>
                <a:cubicBezTo>
                  <a:pt x="6748961" y="905488"/>
                  <a:pt x="6744578" y="896715"/>
                  <a:pt x="6744578" y="892328"/>
                </a:cubicBezTo>
                <a:cubicBezTo>
                  <a:pt x="6735814" y="879168"/>
                  <a:pt x="6740196" y="866007"/>
                  <a:pt x="6753343" y="861621"/>
                </a:cubicBezTo>
                <a:cubicBezTo>
                  <a:pt x="6757726" y="861621"/>
                  <a:pt x="6762108" y="861621"/>
                  <a:pt x="6766491" y="857234"/>
                </a:cubicBezTo>
                <a:cubicBezTo>
                  <a:pt x="6784020" y="852847"/>
                  <a:pt x="6797168" y="848460"/>
                  <a:pt x="6810315" y="844073"/>
                </a:cubicBezTo>
                <a:cubicBezTo>
                  <a:pt x="6823462" y="835300"/>
                  <a:pt x="6840992" y="830913"/>
                  <a:pt x="6849757" y="822140"/>
                </a:cubicBezTo>
                <a:cubicBezTo>
                  <a:pt x="6854139" y="817753"/>
                  <a:pt x="6862904" y="817753"/>
                  <a:pt x="6867287" y="817753"/>
                </a:cubicBezTo>
                <a:cubicBezTo>
                  <a:pt x="6871669" y="817753"/>
                  <a:pt x="6871669" y="822140"/>
                  <a:pt x="6876052" y="826527"/>
                </a:cubicBezTo>
                <a:cubicBezTo>
                  <a:pt x="6876052" y="826527"/>
                  <a:pt x="6876052" y="830913"/>
                  <a:pt x="6880434" y="830913"/>
                </a:cubicBezTo>
                <a:cubicBezTo>
                  <a:pt x="6884817" y="826527"/>
                  <a:pt x="6884817" y="826527"/>
                  <a:pt x="6884817" y="822140"/>
                </a:cubicBezTo>
                <a:cubicBezTo>
                  <a:pt x="6884817" y="822140"/>
                  <a:pt x="6884817" y="817753"/>
                  <a:pt x="6884817" y="817753"/>
                </a:cubicBezTo>
                <a:cubicBezTo>
                  <a:pt x="6876052" y="804593"/>
                  <a:pt x="6862904" y="800206"/>
                  <a:pt x="6849757" y="795819"/>
                </a:cubicBezTo>
                <a:cubicBezTo>
                  <a:pt x="6840992" y="791432"/>
                  <a:pt x="6832227" y="787046"/>
                  <a:pt x="6823462" y="778272"/>
                </a:cubicBezTo>
                <a:cubicBezTo>
                  <a:pt x="6819080" y="778272"/>
                  <a:pt x="6814697" y="773885"/>
                  <a:pt x="6814697" y="769499"/>
                </a:cubicBezTo>
                <a:cubicBezTo>
                  <a:pt x="6814697" y="760725"/>
                  <a:pt x="6810315" y="751952"/>
                  <a:pt x="6814697" y="743178"/>
                </a:cubicBezTo>
                <a:cubicBezTo>
                  <a:pt x="6814697" y="738791"/>
                  <a:pt x="6819080" y="734405"/>
                  <a:pt x="6823462" y="730018"/>
                </a:cubicBezTo>
                <a:cubicBezTo>
                  <a:pt x="6832227" y="725631"/>
                  <a:pt x="6827845" y="712471"/>
                  <a:pt x="6836610" y="708084"/>
                </a:cubicBezTo>
                <a:cubicBezTo>
                  <a:pt x="6845375" y="708084"/>
                  <a:pt x="6849757" y="699311"/>
                  <a:pt x="6854139" y="694924"/>
                </a:cubicBezTo>
                <a:cubicBezTo>
                  <a:pt x="6858522" y="681764"/>
                  <a:pt x="6867287" y="677377"/>
                  <a:pt x="6871669" y="668603"/>
                </a:cubicBezTo>
                <a:cubicBezTo>
                  <a:pt x="6876052" y="659830"/>
                  <a:pt x="6884817" y="655443"/>
                  <a:pt x="6897964" y="651056"/>
                </a:cubicBezTo>
                <a:cubicBezTo>
                  <a:pt x="6906729" y="646670"/>
                  <a:pt x="6915494" y="642283"/>
                  <a:pt x="6924259" y="633509"/>
                </a:cubicBezTo>
                <a:cubicBezTo>
                  <a:pt x="6928641" y="633509"/>
                  <a:pt x="6928641" y="629123"/>
                  <a:pt x="6924259" y="624736"/>
                </a:cubicBezTo>
                <a:cubicBezTo>
                  <a:pt x="6919876" y="615962"/>
                  <a:pt x="6919876" y="611576"/>
                  <a:pt x="6924259" y="607189"/>
                </a:cubicBezTo>
                <a:cubicBezTo>
                  <a:pt x="6928641" y="598415"/>
                  <a:pt x="6937406" y="594029"/>
                  <a:pt x="6946171" y="594029"/>
                </a:cubicBezTo>
                <a:cubicBezTo>
                  <a:pt x="6950553" y="594029"/>
                  <a:pt x="6954936" y="589642"/>
                  <a:pt x="6959318" y="589642"/>
                </a:cubicBezTo>
                <a:cubicBezTo>
                  <a:pt x="6963701" y="589642"/>
                  <a:pt x="6968083" y="585255"/>
                  <a:pt x="6968083" y="580868"/>
                </a:cubicBezTo>
                <a:cubicBezTo>
                  <a:pt x="6972465" y="572095"/>
                  <a:pt x="6976848" y="572095"/>
                  <a:pt x="6985613" y="572095"/>
                </a:cubicBezTo>
                <a:cubicBezTo>
                  <a:pt x="6989995" y="567708"/>
                  <a:pt x="6998760" y="572095"/>
                  <a:pt x="6994378" y="580868"/>
                </a:cubicBezTo>
                <a:cubicBezTo>
                  <a:pt x="6994378" y="585255"/>
                  <a:pt x="6994378" y="589642"/>
                  <a:pt x="6989995" y="594029"/>
                </a:cubicBezTo>
                <a:cubicBezTo>
                  <a:pt x="6989995" y="598415"/>
                  <a:pt x="6994378" y="598415"/>
                  <a:pt x="6994378" y="598415"/>
                </a:cubicBezTo>
                <a:cubicBezTo>
                  <a:pt x="7003142" y="594029"/>
                  <a:pt x="7011907" y="594029"/>
                  <a:pt x="7020672" y="589642"/>
                </a:cubicBezTo>
                <a:cubicBezTo>
                  <a:pt x="7020672" y="589642"/>
                  <a:pt x="7025055" y="585255"/>
                  <a:pt x="7025055" y="585255"/>
                </a:cubicBezTo>
                <a:cubicBezTo>
                  <a:pt x="7029437" y="576482"/>
                  <a:pt x="7033820" y="572095"/>
                  <a:pt x="7038202" y="563321"/>
                </a:cubicBezTo>
                <a:cubicBezTo>
                  <a:pt x="7038202" y="558935"/>
                  <a:pt x="7038202" y="554548"/>
                  <a:pt x="7038202" y="550161"/>
                </a:cubicBezTo>
                <a:cubicBezTo>
                  <a:pt x="7038202" y="545774"/>
                  <a:pt x="7038202" y="545774"/>
                  <a:pt x="7042584" y="541388"/>
                </a:cubicBezTo>
                <a:cubicBezTo>
                  <a:pt x="7051349" y="537001"/>
                  <a:pt x="7060114" y="537001"/>
                  <a:pt x="7068879" y="537001"/>
                </a:cubicBezTo>
                <a:cubicBezTo>
                  <a:pt x="7073262" y="537001"/>
                  <a:pt x="7073262" y="532614"/>
                  <a:pt x="7073262" y="528227"/>
                </a:cubicBezTo>
                <a:cubicBezTo>
                  <a:pt x="7068879" y="519454"/>
                  <a:pt x="7073262" y="510680"/>
                  <a:pt x="7064497" y="506293"/>
                </a:cubicBezTo>
                <a:cubicBezTo>
                  <a:pt x="7046967" y="497520"/>
                  <a:pt x="7046967" y="479973"/>
                  <a:pt x="7046967" y="466813"/>
                </a:cubicBezTo>
                <a:cubicBezTo>
                  <a:pt x="7046967" y="440492"/>
                  <a:pt x="7051349" y="418559"/>
                  <a:pt x="7060114" y="396625"/>
                </a:cubicBezTo>
                <a:cubicBezTo>
                  <a:pt x="7060114" y="396625"/>
                  <a:pt x="7064497" y="392238"/>
                  <a:pt x="7064497" y="392238"/>
                </a:cubicBezTo>
                <a:cubicBezTo>
                  <a:pt x="7068879" y="392238"/>
                  <a:pt x="7073262" y="387851"/>
                  <a:pt x="7073262" y="387851"/>
                </a:cubicBezTo>
                <a:close/>
                <a:moveTo>
                  <a:pt x="5990798" y="387851"/>
                </a:moveTo>
                <a:cubicBezTo>
                  <a:pt x="5990798" y="383464"/>
                  <a:pt x="5995181" y="383464"/>
                  <a:pt x="5995181" y="387851"/>
                </a:cubicBezTo>
                <a:cubicBezTo>
                  <a:pt x="6003946" y="387851"/>
                  <a:pt x="6008328" y="387851"/>
                  <a:pt x="6012711" y="392238"/>
                </a:cubicBezTo>
                <a:cubicBezTo>
                  <a:pt x="6017093" y="396625"/>
                  <a:pt x="6017093" y="401011"/>
                  <a:pt x="6012711" y="405398"/>
                </a:cubicBezTo>
                <a:cubicBezTo>
                  <a:pt x="6012711" y="409785"/>
                  <a:pt x="6008328" y="414172"/>
                  <a:pt x="6008328" y="418559"/>
                </a:cubicBezTo>
                <a:cubicBezTo>
                  <a:pt x="6003946" y="422945"/>
                  <a:pt x="6003946" y="427332"/>
                  <a:pt x="5995181" y="431719"/>
                </a:cubicBezTo>
                <a:cubicBezTo>
                  <a:pt x="5990798" y="431719"/>
                  <a:pt x="5986416" y="436105"/>
                  <a:pt x="5982034" y="436105"/>
                </a:cubicBezTo>
                <a:cubicBezTo>
                  <a:pt x="5977651" y="440492"/>
                  <a:pt x="5968886" y="436105"/>
                  <a:pt x="5968886" y="431719"/>
                </a:cubicBezTo>
                <a:cubicBezTo>
                  <a:pt x="5960121" y="427332"/>
                  <a:pt x="5955739" y="418559"/>
                  <a:pt x="5955739" y="409785"/>
                </a:cubicBezTo>
                <a:cubicBezTo>
                  <a:pt x="5955739" y="405398"/>
                  <a:pt x="5960121" y="405398"/>
                  <a:pt x="5960121" y="401011"/>
                </a:cubicBezTo>
                <a:cubicBezTo>
                  <a:pt x="5973269" y="401011"/>
                  <a:pt x="5982034" y="396625"/>
                  <a:pt x="5990798" y="387851"/>
                </a:cubicBezTo>
                <a:close/>
                <a:moveTo>
                  <a:pt x="2375284" y="383464"/>
                </a:moveTo>
                <a:cubicBezTo>
                  <a:pt x="2375284" y="383464"/>
                  <a:pt x="2379666" y="387851"/>
                  <a:pt x="2384049" y="387851"/>
                </a:cubicBezTo>
                <a:cubicBezTo>
                  <a:pt x="2384049" y="387851"/>
                  <a:pt x="2384049" y="392238"/>
                  <a:pt x="2388431" y="392238"/>
                </a:cubicBezTo>
                <a:cubicBezTo>
                  <a:pt x="2388431" y="396625"/>
                  <a:pt x="2384049" y="401011"/>
                  <a:pt x="2379666" y="401011"/>
                </a:cubicBezTo>
                <a:cubicBezTo>
                  <a:pt x="2375284" y="401011"/>
                  <a:pt x="2370901" y="401011"/>
                  <a:pt x="2370901" y="396625"/>
                </a:cubicBezTo>
                <a:cubicBezTo>
                  <a:pt x="2370901" y="392238"/>
                  <a:pt x="2366519" y="392238"/>
                  <a:pt x="2366519" y="387851"/>
                </a:cubicBezTo>
                <a:cubicBezTo>
                  <a:pt x="2366519" y="387851"/>
                  <a:pt x="2370901" y="383464"/>
                  <a:pt x="2375284" y="383464"/>
                </a:cubicBezTo>
                <a:close/>
                <a:moveTo>
                  <a:pt x="5758529" y="379078"/>
                </a:moveTo>
                <a:cubicBezTo>
                  <a:pt x="5762911" y="379078"/>
                  <a:pt x="5771676" y="379078"/>
                  <a:pt x="5776059" y="379078"/>
                </a:cubicBezTo>
                <a:cubicBezTo>
                  <a:pt x="5784824" y="379078"/>
                  <a:pt x="5797971" y="383464"/>
                  <a:pt x="5802353" y="392238"/>
                </a:cubicBezTo>
                <a:cubicBezTo>
                  <a:pt x="5806736" y="396625"/>
                  <a:pt x="5806736" y="396625"/>
                  <a:pt x="5806736" y="401011"/>
                </a:cubicBezTo>
                <a:cubicBezTo>
                  <a:pt x="5797971" y="401011"/>
                  <a:pt x="5793589" y="401011"/>
                  <a:pt x="5789206" y="396625"/>
                </a:cubicBezTo>
                <a:cubicBezTo>
                  <a:pt x="5780441" y="396625"/>
                  <a:pt x="5776059" y="396625"/>
                  <a:pt x="5771676" y="401011"/>
                </a:cubicBezTo>
                <a:cubicBezTo>
                  <a:pt x="5767294" y="405398"/>
                  <a:pt x="5767294" y="409785"/>
                  <a:pt x="5771676" y="418559"/>
                </a:cubicBezTo>
                <a:cubicBezTo>
                  <a:pt x="5771676" y="418559"/>
                  <a:pt x="5771676" y="422945"/>
                  <a:pt x="5776059" y="422945"/>
                </a:cubicBezTo>
                <a:cubicBezTo>
                  <a:pt x="5771676" y="427332"/>
                  <a:pt x="5776059" y="436105"/>
                  <a:pt x="5767294" y="431719"/>
                </a:cubicBezTo>
                <a:cubicBezTo>
                  <a:pt x="5758529" y="431719"/>
                  <a:pt x="5745382" y="431719"/>
                  <a:pt x="5736617" y="427332"/>
                </a:cubicBezTo>
                <a:cubicBezTo>
                  <a:pt x="5727852" y="427332"/>
                  <a:pt x="5723469" y="414172"/>
                  <a:pt x="5727852" y="409785"/>
                </a:cubicBezTo>
                <a:cubicBezTo>
                  <a:pt x="5736617" y="396625"/>
                  <a:pt x="5749764" y="387851"/>
                  <a:pt x="5758529" y="379078"/>
                </a:cubicBezTo>
                <a:close/>
                <a:moveTo>
                  <a:pt x="2690820" y="379078"/>
                </a:moveTo>
                <a:cubicBezTo>
                  <a:pt x="2703967" y="379078"/>
                  <a:pt x="2712732" y="383464"/>
                  <a:pt x="2712732" y="396625"/>
                </a:cubicBezTo>
                <a:cubicBezTo>
                  <a:pt x="2712732" y="401011"/>
                  <a:pt x="2708349" y="409785"/>
                  <a:pt x="2699584" y="409785"/>
                </a:cubicBezTo>
                <a:cubicBezTo>
                  <a:pt x="2690820" y="405398"/>
                  <a:pt x="2686437" y="401011"/>
                  <a:pt x="2682055" y="392238"/>
                </a:cubicBezTo>
                <a:cubicBezTo>
                  <a:pt x="2677672" y="387851"/>
                  <a:pt x="2686437" y="379078"/>
                  <a:pt x="2690820" y="379078"/>
                </a:cubicBezTo>
                <a:close/>
                <a:moveTo>
                  <a:pt x="2616318" y="374691"/>
                </a:moveTo>
                <a:cubicBezTo>
                  <a:pt x="2616318" y="374691"/>
                  <a:pt x="2620701" y="379078"/>
                  <a:pt x="2620701" y="379078"/>
                </a:cubicBezTo>
                <a:cubicBezTo>
                  <a:pt x="2620701" y="383464"/>
                  <a:pt x="2620701" y="387851"/>
                  <a:pt x="2620701" y="387851"/>
                </a:cubicBezTo>
                <a:cubicBezTo>
                  <a:pt x="2620701" y="405398"/>
                  <a:pt x="2620701" y="418559"/>
                  <a:pt x="2611936" y="431719"/>
                </a:cubicBezTo>
                <a:cubicBezTo>
                  <a:pt x="2611936" y="431719"/>
                  <a:pt x="2603171" y="436105"/>
                  <a:pt x="2603171" y="431719"/>
                </a:cubicBezTo>
                <a:cubicBezTo>
                  <a:pt x="2598788" y="431719"/>
                  <a:pt x="2594406" y="427332"/>
                  <a:pt x="2594406" y="422945"/>
                </a:cubicBezTo>
                <a:cubicBezTo>
                  <a:pt x="2594406" y="418559"/>
                  <a:pt x="2594406" y="414172"/>
                  <a:pt x="2594406" y="409785"/>
                </a:cubicBezTo>
                <a:cubicBezTo>
                  <a:pt x="2598788" y="396625"/>
                  <a:pt x="2603171" y="387851"/>
                  <a:pt x="2607553" y="379078"/>
                </a:cubicBezTo>
                <a:cubicBezTo>
                  <a:pt x="2611936" y="374691"/>
                  <a:pt x="2611936" y="374691"/>
                  <a:pt x="2616318" y="374691"/>
                </a:cubicBezTo>
                <a:close/>
                <a:moveTo>
                  <a:pt x="5833030" y="361531"/>
                </a:moveTo>
                <a:cubicBezTo>
                  <a:pt x="5837413" y="361531"/>
                  <a:pt x="5841795" y="361531"/>
                  <a:pt x="5841795" y="361531"/>
                </a:cubicBezTo>
                <a:cubicBezTo>
                  <a:pt x="5846178" y="370304"/>
                  <a:pt x="5854943" y="374691"/>
                  <a:pt x="5859325" y="383464"/>
                </a:cubicBezTo>
                <a:cubicBezTo>
                  <a:pt x="5863708" y="387851"/>
                  <a:pt x="5863708" y="396625"/>
                  <a:pt x="5854943" y="401011"/>
                </a:cubicBezTo>
                <a:cubicBezTo>
                  <a:pt x="5846178" y="409785"/>
                  <a:pt x="5846178" y="422945"/>
                  <a:pt x="5837413" y="427332"/>
                </a:cubicBezTo>
                <a:cubicBezTo>
                  <a:pt x="5833030" y="431719"/>
                  <a:pt x="5833030" y="436105"/>
                  <a:pt x="5833030" y="440492"/>
                </a:cubicBezTo>
                <a:cubicBezTo>
                  <a:pt x="5828648" y="449266"/>
                  <a:pt x="5828648" y="453652"/>
                  <a:pt x="5824266" y="458039"/>
                </a:cubicBezTo>
                <a:cubicBezTo>
                  <a:pt x="5819883" y="462426"/>
                  <a:pt x="5815501" y="466813"/>
                  <a:pt x="5811118" y="466813"/>
                </a:cubicBezTo>
                <a:cubicBezTo>
                  <a:pt x="5806736" y="466813"/>
                  <a:pt x="5802353" y="462426"/>
                  <a:pt x="5797971" y="462426"/>
                </a:cubicBezTo>
                <a:cubicBezTo>
                  <a:pt x="5789206" y="462426"/>
                  <a:pt x="5784824" y="453652"/>
                  <a:pt x="5784824" y="444879"/>
                </a:cubicBezTo>
                <a:cubicBezTo>
                  <a:pt x="5784824" y="440492"/>
                  <a:pt x="5784824" y="436105"/>
                  <a:pt x="5784824" y="431719"/>
                </a:cubicBezTo>
                <a:cubicBezTo>
                  <a:pt x="5784824" y="427332"/>
                  <a:pt x="5784824" y="427332"/>
                  <a:pt x="5776059" y="422945"/>
                </a:cubicBezTo>
                <a:cubicBezTo>
                  <a:pt x="5776059" y="414172"/>
                  <a:pt x="5780441" y="405398"/>
                  <a:pt x="5789206" y="405398"/>
                </a:cubicBezTo>
                <a:cubicBezTo>
                  <a:pt x="5797971" y="405398"/>
                  <a:pt x="5802353" y="405398"/>
                  <a:pt x="5806736" y="401011"/>
                </a:cubicBezTo>
                <a:cubicBezTo>
                  <a:pt x="5815501" y="396625"/>
                  <a:pt x="5819883" y="387851"/>
                  <a:pt x="5819883" y="379078"/>
                </a:cubicBezTo>
                <a:cubicBezTo>
                  <a:pt x="5819883" y="365917"/>
                  <a:pt x="5824266" y="365917"/>
                  <a:pt x="5833030" y="361531"/>
                </a:cubicBezTo>
                <a:close/>
                <a:moveTo>
                  <a:pt x="4509533" y="348370"/>
                </a:moveTo>
                <a:cubicBezTo>
                  <a:pt x="4509533" y="348370"/>
                  <a:pt x="4513915" y="348370"/>
                  <a:pt x="4513915" y="352757"/>
                </a:cubicBezTo>
                <a:cubicBezTo>
                  <a:pt x="4513915" y="357144"/>
                  <a:pt x="4509533" y="357144"/>
                  <a:pt x="4509533" y="352757"/>
                </a:cubicBezTo>
                <a:cubicBezTo>
                  <a:pt x="4509533" y="352757"/>
                  <a:pt x="4509533" y="348370"/>
                  <a:pt x="4509533" y="348370"/>
                </a:cubicBezTo>
                <a:close/>
                <a:moveTo>
                  <a:pt x="5828648" y="335210"/>
                </a:moveTo>
                <a:cubicBezTo>
                  <a:pt x="5833030" y="335210"/>
                  <a:pt x="5833030" y="339597"/>
                  <a:pt x="5833030" y="339597"/>
                </a:cubicBezTo>
                <a:cubicBezTo>
                  <a:pt x="5833030" y="339597"/>
                  <a:pt x="5833030" y="343984"/>
                  <a:pt x="5833030" y="343984"/>
                </a:cubicBezTo>
                <a:cubicBezTo>
                  <a:pt x="5828648" y="343984"/>
                  <a:pt x="5828648" y="343984"/>
                  <a:pt x="5824266" y="339597"/>
                </a:cubicBezTo>
                <a:cubicBezTo>
                  <a:pt x="5824266" y="335210"/>
                  <a:pt x="5828648" y="335210"/>
                  <a:pt x="5828648" y="335210"/>
                </a:cubicBezTo>
                <a:close/>
                <a:moveTo>
                  <a:pt x="4505151" y="329727"/>
                </a:moveTo>
                <a:cubicBezTo>
                  <a:pt x="4507342" y="328630"/>
                  <a:pt x="4509533" y="328630"/>
                  <a:pt x="4509533" y="330823"/>
                </a:cubicBezTo>
                <a:cubicBezTo>
                  <a:pt x="4509533" y="330823"/>
                  <a:pt x="4513915" y="335210"/>
                  <a:pt x="4513915" y="335210"/>
                </a:cubicBezTo>
                <a:cubicBezTo>
                  <a:pt x="4509533" y="339597"/>
                  <a:pt x="4509533" y="343984"/>
                  <a:pt x="4509533" y="343984"/>
                </a:cubicBezTo>
                <a:cubicBezTo>
                  <a:pt x="4505151" y="343984"/>
                  <a:pt x="4500768" y="339597"/>
                  <a:pt x="4500768" y="335210"/>
                </a:cubicBezTo>
                <a:cubicBezTo>
                  <a:pt x="4500768" y="333017"/>
                  <a:pt x="4502960" y="330823"/>
                  <a:pt x="4505151" y="329727"/>
                </a:cubicBezTo>
                <a:close/>
                <a:moveTo>
                  <a:pt x="7086409" y="326437"/>
                </a:moveTo>
                <a:cubicBezTo>
                  <a:pt x="7095174" y="330823"/>
                  <a:pt x="7103939" y="326437"/>
                  <a:pt x="7112704" y="326437"/>
                </a:cubicBezTo>
                <a:cubicBezTo>
                  <a:pt x="7117086" y="330823"/>
                  <a:pt x="7117086" y="330823"/>
                  <a:pt x="7117086" y="335210"/>
                </a:cubicBezTo>
                <a:cubicBezTo>
                  <a:pt x="7103939" y="343984"/>
                  <a:pt x="7090791" y="343984"/>
                  <a:pt x="7082026" y="330823"/>
                </a:cubicBezTo>
                <a:cubicBezTo>
                  <a:pt x="7082026" y="326437"/>
                  <a:pt x="7086409" y="326437"/>
                  <a:pt x="7086409" y="326437"/>
                </a:cubicBezTo>
                <a:close/>
                <a:moveTo>
                  <a:pt x="2831058" y="326437"/>
                </a:moveTo>
                <a:cubicBezTo>
                  <a:pt x="2835440" y="322050"/>
                  <a:pt x="2844205" y="322050"/>
                  <a:pt x="2848587" y="326437"/>
                </a:cubicBezTo>
                <a:cubicBezTo>
                  <a:pt x="2852970" y="330823"/>
                  <a:pt x="2852970" y="335210"/>
                  <a:pt x="2852970" y="339597"/>
                </a:cubicBezTo>
                <a:cubicBezTo>
                  <a:pt x="2861735" y="348370"/>
                  <a:pt x="2866117" y="361531"/>
                  <a:pt x="2874882" y="370304"/>
                </a:cubicBezTo>
                <a:cubicBezTo>
                  <a:pt x="2879265" y="379078"/>
                  <a:pt x="2879265" y="392238"/>
                  <a:pt x="2870500" y="401011"/>
                </a:cubicBezTo>
                <a:cubicBezTo>
                  <a:pt x="2870500" y="401011"/>
                  <a:pt x="2870500" y="401011"/>
                  <a:pt x="2874882" y="401011"/>
                </a:cubicBezTo>
                <a:cubicBezTo>
                  <a:pt x="2866117" y="405398"/>
                  <a:pt x="2866117" y="414172"/>
                  <a:pt x="2866117" y="418559"/>
                </a:cubicBezTo>
                <a:cubicBezTo>
                  <a:pt x="2861735" y="422945"/>
                  <a:pt x="2857352" y="427332"/>
                  <a:pt x="2857352" y="427332"/>
                </a:cubicBezTo>
                <a:cubicBezTo>
                  <a:pt x="2839823" y="427332"/>
                  <a:pt x="2826675" y="427332"/>
                  <a:pt x="2813528" y="422945"/>
                </a:cubicBezTo>
                <a:cubicBezTo>
                  <a:pt x="2809146" y="422945"/>
                  <a:pt x="2804763" y="422945"/>
                  <a:pt x="2804763" y="414172"/>
                </a:cubicBezTo>
                <a:cubicBezTo>
                  <a:pt x="2804763" y="409785"/>
                  <a:pt x="2800381" y="401011"/>
                  <a:pt x="2800381" y="396625"/>
                </a:cubicBezTo>
                <a:cubicBezTo>
                  <a:pt x="2804763" y="387851"/>
                  <a:pt x="2809146" y="383464"/>
                  <a:pt x="2809146" y="374691"/>
                </a:cubicBezTo>
                <a:cubicBezTo>
                  <a:pt x="2809146" y="357144"/>
                  <a:pt x="2817911" y="339597"/>
                  <a:pt x="2831058" y="326437"/>
                </a:cubicBezTo>
                <a:close/>
                <a:moveTo>
                  <a:pt x="6056535" y="325340"/>
                </a:moveTo>
                <a:cubicBezTo>
                  <a:pt x="6059822" y="325340"/>
                  <a:pt x="6063108" y="326437"/>
                  <a:pt x="6065300" y="330823"/>
                </a:cubicBezTo>
                <a:cubicBezTo>
                  <a:pt x="6069682" y="335210"/>
                  <a:pt x="6065300" y="339597"/>
                  <a:pt x="6060917" y="343984"/>
                </a:cubicBezTo>
                <a:cubicBezTo>
                  <a:pt x="6056535" y="352757"/>
                  <a:pt x="6056535" y="352757"/>
                  <a:pt x="6060917" y="357144"/>
                </a:cubicBezTo>
                <a:cubicBezTo>
                  <a:pt x="6060917" y="361531"/>
                  <a:pt x="6060917" y="361531"/>
                  <a:pt x="6065300" y="365917"/>
                </a:cubicBezTo>
                <a:cubicBezTo>
                  <a:pt x="6069682" y="370304"/>
                  <a:pt x="6065300" y="374691"/>
                  <a:pt x="6065300" y="379078"/>
                </a:cubicBezTo>
                <a:cubicBezTo>
                  <a:pt x="6056535" y="387851"/>
                  <a:pt x="6043388" y="387851"/>
                  <a:pt x="6034623" y="387851"/>
                </a:cubicBezTo>
                <a:cubicBezTo>
                  <a:pt x="6030240" y="387851"/>
                  <a:pt x="6025858" y="379078"/>
                  <a:pt x="6021475" y="379078"/>
                </a:cubicBezTo>
                <a:cubicBezTo>
                  <a:pt x="6017093" y="365917"/>
                  <a:pt x="6017093" y="352757"/>
                  <a:pt x="6017093" y="343984"/>
                </a:cubicBezTo>
                <a:cubicBezTo>
                  <a:pt x="6017093" y="339597"/>
                  <a:pt x="6021475" y="339597"/>
                  <a:pt x="6021475" y="339597"/>
                </a:cubicBezTo>
                <a:cubicBezTo>
                  <a:pt x="6025858" y="335210"/>
                  <a:pt x="6030240" y="335210"/>
                  <a:pt x="6034623" y="330823"/>
                </a:cubicBezTo>
                <a:cubicBezTo>
                  <a:pt x="6039005" y="330823"/>
                  <a:pt x="6043388" y="330823"/>
                  <a:pt x="6047770" y="326437"/>
                </a:cubicBezTo>
                <a:cubicBezTo>
                  <a:pt x="6049961" y="326437"/>
                  <a:pt x="6053248" y="325340"/>
                  <a:pt x="6056535" y="325340"/>
                </a:cubicBezTo>
                <a:close/>
                <a:moveTo>
                  <a:pt x="4535828" y="322050"/>
                </a:moveTo>
                <a:cubicBezTo>
                  <a:pt x="4535828" y="322050"/>
                  <a:pt x="4535828" y="326437"/>
                  <a:pt x="4535828" y="326437"/>
                </a:cubicBezTo>
                <a:cubicBezTo>
                  <a:pt x="4535828" y="330823"/>
                  <a:pt x="4535828" y="330823"/>
                  <a:pt x="4535828" y="335210"/>
                </a:cubicBezTo>
                <a:cubicBezTo>
                  <a:pt x="4535828" y="330823"/>
                  <a:pt x="4531445" y="330823"/>
                  <a:pt x="4531445" y="326437"/>
                </a:cubicBezTo>
                <a:cubicBezTo>
                  <a:pt x="4531445" y="326437"/>
                  <a:pt x="4535828" y="322050"/>
                  <a:pt x="4535828" y="322050"/>
                </a:cubicBezTo>
                <a:close/>
                <a:moveTo>
                  <a:pt x="7853336" y="317663"/>
                </a:moveTo>
                <a:cubicBezTo>
                  <a:pt x="7853336" y="313276"/>
                  <a:pt x="7857719" y="313276"/>
                  <a:pt x="7857719" y="317663"/>
                </a:cubicBezTo>
                <a:cubicBezTo>
                  <a:pt x="7862101" y="317663"/>
                  <a:pt x="7862101" y="317663"/>
                  <a:pt x="7866483" y="322050"/>
                </a:cubicBezTo>
                <a:cubicBezTo>
                  <a:pt x="7875248" y="322050"/>
                  <a:pt x="7879631" y="330823"/>
                  <a:pt x="7884013" y="339597"/>
                </a:cubicBezTo>
                <a:cubicBezTo>
                  <a:pt x="7884013" y="343984"/>
                  <a:pt x="7888395" y="348370"/>
                  <a:pt x="7888395" y="352757"/>
                </a:cubicBezTo>
                <a:cubicBezTo>
                  <a:pt x="7884013" y="352757"/>
                  <a:pt x="7884013" y="357144"/>
                  <a:pt x="7884013" y="357144"/>
                </a:cubicBezTo>
                <a:cubicBezTo>
                  <a:pt x="7884013" y="357144"/>
                  <a:pt x="7879631" y="357144"/>
                  <a:pt x="7879631" y="357144"/>
                </a:cubicBezTo>
                <a:cubicBezTo>
                  <a:pt x="7870865" y="343984"/>
                  <a:pt x="7862101" y="335210"/>
                  <a:pt x="7853336" y="322050"/>
                </a:cubicBezTo>
                <a:cubicBezTo>
                  <a:pt x="7853336" y="322050"/>
                  <a:pt x="7853336" y="317663"/>
                  <a:pt x="7853336" y="317663"/>
                </a:cubicBezTo>
                <a:close/>
                <a:moveTo>
                  <a:pt x="5973269" y="317663"/>
                </a:moveTo>
                <a:cubicBezTo>
                  <a:pt x="5973269" y="317663"/>
                  <a:pt x="5977651" y="317663"/>
                  <a:pt x="5977651" y="317663"/>
                </a:cubicBezTo>
                <a:cubicBezTo>
                  <a:pt x="5982034" y="322050"/>
                  <a:pt x="5982034" y="326437"/>
                  <a:pt x="5982034" y="330823"/>
                </a:cubicBezTo>
                <a:lnTo>
                  <a:pt x="5977651" y="330823"/>
                </a:lnTo>
                <a:lnTo>
                  <a:pt x="5972643" y="329570"/>
                </a:lnTo>
                <a:lnTo>
                  <a:pt x="5968886" y="322050"/>
                </a:lnTo>
                <a:cubicBezTo>
                  <a:pt x="5968886" y="317663"/>
                  <a:pt x="5968886" y="317663"/>
                  <a:pt x="5973269" y="317663"/>
                </a:cubicBezTo>
                <a:close/>
                <a:moveTo>
                  <a:pt x="6028049" y="307245"/>
                </a:moveTo>
                <a:cubicBezTo>
                  <a:pt x="6030240" y="306696"/>
                  <a:pt x="6032431" y="306696"/>
                  <a:pt x="6034623" y="308890"/>
                </a:cubicBezTo>
                <a:cubicBezTo>
                  <a:pt x="6043388" y="308890"/>
                  <a:pt x="6043388" y="317663"/>
                  <a:pt x="6043388" y="322050"/>
                </a:cubicBezTo>
                <a:cubicBezTo>
                  <a:pt x="6043388" y="326437"/>
                  <a:pt x="6039005" y="326437"/>
                  <a:pt x="6034623" y="330823"/>
                </a:cubicBezTo>
                <a:cubicBezTo>
                  <a:pt x="6030240" y="330823"/>
                  <a:pt x="6025858" y="330823"/>
                  <a:pt x="6021475" y="326437"/>
                </a:cubicBezTo>
                <a:cubicBezTo>
                  <a:pt x="6012711" y="322050"/>
                  <a:pt x="6012711" y="313276"/>
                  <a:pt x="6021475" y="308890"/>
                </a:cubicBezTo>
                <a:cubicBezTo>
                  <a:pt x="6023666" y="308890"/>
                  <a:pt x="6025858" y="307793"/>
                  <a:pt x="6028049" y="307245"/>
                </a:cubicBezTo>
                <a:close/>
                <a:moveTo>
                  <a:pt x="2313930" y="300116"/>
                </a:moveTo>
                <a:cubicBezTo>
                  <a:pt x="2322695" y="304503"/>
                  <a:pt x="2335842" y="304503"/>
                  <a:pt x="2344607" y="313276"/>
                </a:cubicBezTo>
                <a:cubicBezTo>
                  <a:pt x="2348989" y="317663"/>
                  <a:pt x="2353371" y="313276"/>
                  <a:pt x="2357754" y="308890"/>
                </a:cubicBezTo>
                <a:cubicBezTo>
                  <a:pt x="2362136" y="304503"/>
                  <a:pt x="2366519" y="304503"/>
                  <a:pt x="2370901" y="304503"/>
                </a:cubicBezTo>
                <a:cubicBezTo>
                  <a:pt x="2370901" y="300116"/>
                  <a:pt x="2375284" y="308890"/>
                  <a:pt x="2375284" y="313276"/>
                </a:cubicBezTo>
                <a:cubicBezTo>
                  <a:pt x="2375284" y="317663"/>
                  <a:pt x="2375284" y="326437"/>
                  <a:pt x="2375284" y="330823"/>
                </a:cubicBezTo>
                <a:cubicBezTo>
                  <a:pt x="2375284" y="335210"/>
                  <a:pt x="2375284" y="335210"/>
                  <a:pt x="2370901" y="339597"/>
                </a:cubicBezTo>
                <a:cubicBezTo>
                  <a:pt x="2366519" y="339597"/>
                  <a:pt x="2362136" y="343984"/>
                  <a:pt x="2362136" y="343984"/>
                </a:cubicBezTo>
                <a:cubicBezTo>
                  <a:pt x="2357754" y="343984"/>
                  <a:pt x="2353371" y="348370"/>
                  <a:pt x="2353371" y="352757"/>
                </a:cubicBezTo>
                <a:cubicBezTo>
                  <a:pt x="2348989" y="370304"/>
                  <a:pt x="2335842" y="374691"/>
                  <a:pt x="2327077" y="387851"/>
                </a:cubicBezTo>
                <a:cubicBezTo>
                  <a:pt x="2327077" y="392238"/>
                  <a:pt x="2322695" y="392238"/>
                  <a:pt x="2318312" y="396625"/>
                </a:cubicBezTo>
                <a:cubicBezTo>
                  <a:pt x="2313930" y="396625"/>
                  <a:pt x="2313930" y="401011"/>
                  <a:pt x="2309547" y="401011"/>
                </a:cubicBezTo>
                <a:cubicBezTo>
                  <a:pt x="2300782" y="401011"/>
                  <a:pt x="2292017" y="405398"/>
                  <a:pt x="2287635" y="414172"/>
                </a:cubicBezTo>
                <a:cubicBezTo>
                  <a:pt x="2287635" y="418559"/>
                  <a:pt x="2283252" y="418559"/>
                  <a:pt x="2278870" y="422945"/>
                </a:cubicBezTo>
                <a:cubicBezTo>
                  <a:pt x="2274487" y="422945"/>
                  <a:pt x="2265723" y="422945"/>
                  <a:pt x="2265723" y="418559"/>
                </a:cubicBezTo>
                <a:cubicBezTo>
                  <a:pt x="2265723" y="409785"/>
                  <a:pt x="2261340" y="405398"/>
                  <a:pt x="2265723" y="401011"/>
                </a:cubicBezTo>
                <a:cubicBezTo>
                  <a:pt x="2270105" y="392238"/>
                  <a:pt x="2278870" y="383464"/>
                  <a:pt x="2283252" y="374691"/>
                </a:cubicBezTo>
                <a:cubicBezTo>
                  <a:pt x="2283252" y="370304"/>
                  <a:pt x="2283252" y="365917"/>
                  <a:pt x="2283252" y="365917"/>
                </a:cubicBezTo>
                <a:cubicBezTo>
                  <a:pt x="2278870" y="365917"/>
                  <a:pt x="2278870" y="365917"/>
                  <a:pt x="2274487" y="365917"/>
                </a:cubicBezTo>
                <a:cubicBezTo>
                  <a:pt x="2270105" y="374691"/>
                  <a:pt x="2261340" y="383464"/>
                  <a:pt x="2252576" y="387851"/>
                </a:cubicBezTo>
                <a:cubicBezTo>
                  <a:pt x="2248193" y="396625"/>
                  <a:pt x="2243811" y="405398"/>
                  <a:pt x="2235046" y="414172"/>
                </a:cubicBezTo>
                <a:cubicBezTo>
                  <a:pt x="2235046" y="418559"/>
                  <a:pt x="2230663" y="418559"/>
                  <a:pt x="2226281" y="414172"/>
                </a:cubicBezTo>
                <a:cubicBezTo>
                  <a:pt x="2226281" y="414172"/>
                  <a:pt x="2221898" y="414172"/>
                  <a:pt x="2221898" y="414172"/>
                </a:cubicBezTo>
                <a:cubicBezTo>
                  <a:pt x="2213133" y="418559"/>
                  <a:pt x="2208751" y="427332"/>
                  <a:pt x="2199986" y="431719"/>
                </a:cubicBezTo>
                <a:cubicBezTo>
                  <a:pt x="2195604" y="431719"/>
                  <a:pt x="2186839" y="431719"/>
                  <a:pt x="2182456" y="427332"/>
                </a:cubicBezTo>
                <a:cubicBezTo>
                  <a:pt x="2178074" y="422945"/>
                  <a:pt x="2178074" y="418559"/>
                  <a:pt x="2169309" y="414172"/>
                </a:cubicBezTo>
                <a:cubicBezTo>
                  <a:pt x="2164927" y="414172"/>
                  <a:pt x="2156162" y="409785"/>
                  <a:pt x="2143014" y="405398"/>
                </a:cubicBezTo>
                <a:cubicBezTo>
                  <a:pt x="2143014" y="405398"/>
                  <a:pt x="2138632" y="401011"/>
                  <a:pt x="2138632" y="401011"/>
                </a:cubicBezTo>
                <a:cubicBezTo>
                  <a:pt x="2138632" y="392238"/>
                  <a:pt x="2143014" y="379078"/>
                  <a:pt x="2151779" y="374691"/>
                </a:cubicBezTo>
                <a:cubicBezTo>
                  <a:pt x="2164927" y="365917"/>
                  <a:pt x="2173692" y="361531"/>
                  <a:pt x="2186839" y="361531"/>
                </a:cubicBezTo>
                <a:cubicBezTo>
                  <a:pt x="2195604" y="357144"/>
                  <a:pt x="2199986" y="352757"/>
                  <a:pt x="2208751" y="352757"/>
                </a:cubicBezTo>
                <a:cubicBezTo>
                  <a:pt x="2239428" y="343984"/>
                  <a:pt x="2265723" y="326437"/>
                  <a:pt x="2292017" y="308890"/>
                </a:cubicBezTo>
                <a:cubicBezTo>
                  <a:pt x="2300782" y="304503"/>
                  <a:pt x="2305165" y="300116"/>
                  <a:pt x="2313930" y="300116"/>
                </a:cubicBezTo>
                <a:close/>
                <a:moveTo>
                  <a:pt x="3839019" y="278182"/>
                </a:moveTo>
                <a:cubicBezTo>
                  <a:pt x="3839019" y="282569"/>
                  <a:pt x="3834637" y="282569"/>
                  <a:pt x="3839019" y="282569"/>
                </a:cubicBezTo>
                <a:cubicBezTo>
                  <a:pt x="3839019" y="282569"/>
                  <a:pt x="3839019" y="282569"/>
                  <a:pt x="3839019" y="278182"/>
                </a:cubicBezTo>
                <a:close/>
                <a:moveTo>
                  <a:pt x="2436638" y="278182"/>
                </a:moveTo>
                <a:cubicBezTo>
                  <a:pt x="2441021" y="278182"/>
                  <a:pt x="2449785" y="282569"/>
                  <a:pt x="2449785" y="286956"/>
                </a:cubicBezTo>
                <a:cubicBezTo>
                  <a:pt x="2449785" y="295729"/>
                  <a:pt x="2449785" y="300116"/>
                  <a:pt x="2449785" y="308890"/>
                </a:cubicBezTo>
                <a:cubicBezTo>
                  <a:pt x="2462933" y="300116"/>
                  <a:pt x="2471698" y="300116"/>
                  <a:pt x="2484845" y="300116"/>
                </a:cubicBezTo>
                <a:cubicBezTo>
                  <a:pt x="2502375" y="300116"/>
                  <a:pt x="2519904" y="304503"/>
                  <a:pt x="2533052" y="308890"/>
                </a:cubicBezTo>
                <a:cubicBezTo>
                  <a:pt x="2537434" y="308890"/>
                  <a:pt x="2537434" y="313276"/>
                  <a:pt x="2541817" y="313276"/>
                </a:cubicBezTo>
                <a:cubicBezTo>
                  <a:pt x="2541817" y="317663"/>
                  <a:pt x="2541817" y="322050"/>
                  <a:pt x="2537434" y="322050"/>
                </a:cubicBezTo>
                <a:cubicBezTo>
                  <a:pt x="2533052" y="326437"/>
                  <a:pt x="2528669" y="326437"/>
                  <a:pt x="2524287" y="330823"/>
                </a:cubicBezTo>
                <a:cubicBezTo>
                  <a:pt x="2519904" y="335210"/>
                  <a:pt x="2515522" y="335210"/>
                  <a:pt x="2515522" y="343984"/>
                </a:cubicBezTo>
                <a:cubicBezTo>
                  <a:pt x="2511140" y="348370"/>
                  <a:pt x="2506757" y="357144"/>
                  <a:pt x="2502375" y="361531"/>
                </a:cubicBezTo>
                <a:cubicBezTo>
                  <a:pt x="2497992" y="370304"/>
                  <a:pt x="2489227" y="370304"/>
                  <a:pt x="2480463" y="370304"/>
                </a:cubicBezTo>
                <a:cubicBezTo>
                  <a:pt x="2476080" y="370304"/>
                  <a:pt x="2471698" y="370304"/>
                  <a:pt x="2462933" y="370304"/>
                </a:cubicBezTo>
                <a:cubicBezTo>
                  <a:pt x="2458550" y="370304"/>
                  <a:pt x="2454168" y="365917"/>
                  <a:pt x="2449785" y="361531"/>
                </a:cubicBezTo>
                <a:cubicBezTo>
                  <a:pt x="2449785" y="357144"/>
                  <a:pt x="2445403" y="352757"/>
                  <a:pt x="2441021" y="348370"/>
                </a:cubicBezTo>
                <a:cubicBezTo>
                  <a:pt x="2436638" y="343984"/>
                  <a:pt x="2436638" y="335210"/>
                  <a:pt x="2436638" y="330823"/>
                </a:cubicBezTo>
                <a:cubicBezTo>
                  <a:pt x="2441021" y="326437"/>
                  <a:pt x="2441021" y="322050"/>
                  <a:pt x="2441021" y="317663"/>
                </a:cubicBezTo>
                <a:cubicBezTo>
                  <a:pt x="2436638" y="313276"/>
                  <a:pt x="2432255" y="313276"/>
                  <a:pt x="2427873" y="308890"/>
                </a:cubicBezTo>
                <a:cubicBezTo>
                  <a:pt x="2423491" y="300116"/>
                  <a:pt x="2423491" y="295729"/>
                  <a:pt x="2427873" y="291343"/>
                </a:cubicBezTo>
                <a:cubicBezTo>
                  <a:pt x="2427873" y="286956"/>
                  <a:pt x="2432255" y="282569"/>
                  <a:pt x="2436638" y="278182"/>
                </a:cubicBezTo>
                <a:close/>
                <a:moveTo>
                  <a:pt x="5968886" y="273796"/>
                </a:moveTo>
                <a:cubicBezTo>
                  <a:pt x="5968886" y="273796"/>
                  <a:pt x="5968886" y="273796"/>
                  <a:pt x="5973269" y="273796"/>
                </a:cubicBezTo>
                <a:cubicBezTo>
                  <a:pt x="5973269" y="273796"/>
                  <a:pt x="5973269" y="273796"/>
                  <a:pt x="5973269" y="278182"/>
                </a:cubicBezTo>
                <a:cubicBezTo>
                  <a:pt x="5973269" y="278182"/>
                  <a:pt x="5973269" y="282569"/>
                  <a:pt x="5968886" y="282569"/>
                </a:cubicBezTo>
                <a:cubicBezTo>
                  <a:pt x="5968886" y="278182"/>
                  <a:pt x="5968886" y="278182"/>
                  <a:pt x="5968886" y="273796"/>
                </a:cubicBezTo>
                <a:close/>
                <a:moveTo>
                  <a:pt x="5937114" y="265570"/>
                </a:moveTo>
                <a:cubicBezTo>
                  <a:pt x="5941496" y="263925"/>
                  <a:pt x="5946974" y="265022"/>
                  <a:pt x="5951356" y="269409"/>
                </a:cubicBezTo>
                <a:cubicBezTo>
                  <a:pt x="5955739" y="269409"/>
                  <a:pt x="5955739" y="273796"/>
                  <a:pt x="5955739" y="273796"/>
                </a:cubicBezTo>
                <a:cubicBezTo>
                  <a:pt x="5946974" y="291343"/>
                  <a:pt x="5960121" y="304503"/>
                  <a:pt x="5960121" y="317663"/>
                </a:cubicBezTo>
                <a:cubicBezTo>
                  <a:pt x="5955739" y="322050"/>
                  <a:pt x="5960121" y="322050"/>
                  <a:pt x="5960121" y="326437"/>
                </a:cubicBezTo>
                <a:lnTo>
                  <a:pt x="5972643" y="329570"/>
                </a:lnTo>
                <a:lnTo>
                  <a:pt x="5973269" y="330823"/>
                </a:lnTo>
                <a:cubicBezTo>
                  <a:pt x="5977651" y="330823"/>
                  <a:pt x="5977651" y="330823"/>
                  <a:pt x="5977651" y="330823"/>
                </a:cubicBezTo>
                <a:cubicBezTo>
                  <a:pt x="5977651" y="330823"/>
                  <a:pt x="5982034" y="335210"/>
                  <a:pt x="5982034" y="330823"/>
                </a:cubicBezTo>
                <a:cubicBezTo>
                  <a:pt x="5982034" y="330823"/>
                  <a:pt x="5986416" y="335210"/>
                  <a:pt x="5986416" y="335210"/>
                </a:cubicBezTo>
                <a:cubicBezTo>
                  <a:pt x="5990798" y="339597"/>
                  <a:pt x="5990798" y="343984"/>
                  <a:pt x="5986416" y="348370"/>
                </a:cubicBezTo>
                <a:cubicBezTo>
                  <a:pt x="5977651" y="357144"/>
                  <a:pt x="5968886" y="361531"/>
                  <a:pt x="5964504" y="374691"/>
                </a:cubicBezTo>
                <a:cubicBezTo>
                  <a:pt x="5964504" y="379078"/>
                  <a:pt x="5960121" y="379078"/>
                  <a:pt x="5960121" y="379078"/>
                </a:cubicBezTo>
                <a:cubicBezTo>
                  <a:pt x="5955739" y="379078"/>
                  <a:pt x="5951356" y="383464"/>
                  <a:pt x="5946974" y="379078"/>
                </a:cubicBezTo>
                <a:cubicBezTo>
                  <a:pt x="5938209" y="374691"/>
                  <a:pt x="5925062" y="374691"/>
                  <a:pt x="5916297" y="370304"/>
                </a:cubicBezTo>
                <a:cubicBezTo>
                  <a:pt x="5911914" y="370304"/>
                  <a:pt x="5911914" y="365917"/>
                  <a:pt x="5911914" y="365917"/>
                </a:cubicBezTo>
                <a:cubicBezTo>
                  <a:pt x="5911914" y="361531"/>
                  <a:pt x="5911914" y="357144"/>
                  <a:pt x="5916297" y="357144"/>
                </a:cubicBezTo>
                <a:cubicBezTo>
                  <a:pt x="5920679" y="357144"/>
                  <a:pt x="5925062" y="352757"/>
                  <a:pt x="5929444" y="352757"/>
                </a:cubicBezTo>
                <a:cubicBezTo>
                  <a:pt x="5925062" y="352757"/>
                  <a:pt x="5925062" y="348370"/>
                  <a:pt x="5920679" y="348370"/>
                </a:cubicBezTo>
                <a:cubicBezTo>
                  <a:pt x="5916297" y="348370"/>
                  <a:pt x="5907532" y="348370"/>
                  <a:pt x="5907532" y="335210"/>
                </a:cubicBezTo>
                <a:cubicBezTo>
                  <a:pt x="5907532" y="330823"/>
                  <a:pt x="5916297" y="330823"/>
                  <a:pt x="5925062" y="330823"/>
                </a:cubicBezTo>
                <a:cubicBezTo>
                  <a:pt x="5925062" y="330823"/>
                  <a:pt x="5929444" y="326437"/>
                  <a:pt x="5929444" y="326437"/>
                </a:cubicBezTo>
                <a:cubicBezTo>
                  <a:pt x="5925062" y="326437"/>
                  <a:pt x="5925062" y="326437"/>
                  <a:pt x="5925062" y="322050"/>
                </a:cubicBezTo>
                <a:cubicBezTo>
                  <a:pt x="5920679" y="322050"/>
                  <a:pt x="5916297" y="317663"/>
                  <a:pt x="5920679" y="313276"/>
                </a:cubicBezTo>
                <a:cubicBezTo>
                  <a:pt x="5929444" y="304503"/>
                  <a:pt x="5929444" y="291343"/>
                  <a:pt x="5929444" y="278182"/>
                </a:cubicBezTo>
                <a:cubicBezTo>
                  <a:pt x="5929444" y="271602"/>
                  <a:pt x="5932731" y="267216"/>
                  <a:pt x="5937114" y="265570"/>
                </a:cubicBezTo>
                <a:close/>
                <a:moveTo>
                  <a:pt x="6074065" y="260635"/>
                </a:moveTo>
                <a:cubicBezTo>
                  <a:pt x="6078447" y="260635"/>
                  <a:pt x="6082830" y="260635"/>
                  <a:pt x="6087212" y="260635"/>
                </a:cubicBezTo>
                <a:cubicBezTo>
                  <a:pt x="6095977" y="269409"/>
                  <a:pt x="6095977" y="282569"/>
                  <a:pt x="6104742" y="291343"/>
                </a:cubicBezTo>
                <a:cubicBezTo>
                  <a:pt x="6104742" y="295729"/>
                  <a:pt x="6104742" y="300116"/>
                  <a:pt x="6104742" y="300116"/>
                </a:cubicBezTo>
                <a:cubicBezTo>
                  <a:pt x="6095977" y="304503"/>
                  <a:pt x="6091595" y="317663"/>
                  <a:pt x="6087212" y="326437"/>
                </a:cubicBezTo>
                <a:cubicBezTo>
                  <a:pt x="6087212" y="326437"/>
                  <a:pt x="6082830" y="326437"/>
                  <a:pt x="6078447" y="326437"/>
                </a:cubicBezTo>
                <a:cubicBezTo>
                  <a:pt x="6065300" y="317663"/>
                  <a:pt x="6056535" y="308890"/>
                  <a:pt x="6060917" y="286956"/>
                </a:cubicBezTo>
                <a:cubicBezTo>
                  <a:pt x="6060917" y="286956"/>
                  <a:pt x="6060917" y="282569"/>
                  <a:pt x="6060917" y="278182"/>
                </a:cubicBezTo>
                <a:cubicBezTo>
                  <a:pt x="6065300" y="273796"/>
                  <a:pt x="6069682" y="269409"/>
                  <a:pt x="6074065" y="260635"/>
                </a:cubicBezTo>
                <a:close/>
                <a:moveTo>
                  <a:pt x="6928641" y="251862"/>
                </a:moveTo>
                <a:cubicBezTo>
                  <a:pt x="6928641" y="251862"/>
                  <a:pt x="6933023" y="251862"/>
                  <a:pt x="6933023" y="251862"/>
                </a:cubicBezTo>
                <a:cubicBezTo>
                  <a:pt x="6941788" y="251862"/>
                  <a:pt x="6946171" y="251862"/>
                  <a:pt x="6950553" y="256249"/>
                </a:cubicBezTo>
                <a:cubicBezTo>
                  <a:pt x="6959318" y="260635"/>
                  <a:pt x="6972465" y="265022"/>
                  <a:pt x="6985613" y="269409"/>
                </a:cubicBezTo>
                <a:cubicBezTo>
                  <a:pt x="6994378" y="273796"/>
                  <a:pt x="7007525" y="282569"/>
                  <a:pt x="7016290" y="286956"/>
                </a:cubicBezTo>
                <a:cubicBezTo>
                  <a:pt x="7029437" y="286956"/>
                  <a:pt x="7033820" y="295729"/>
                  <a:pt x="7038202" y="304503"/>
                </a:cubicBezTo>
                <a:cubicBezTo>
                  <a:pt x="7038202" y="308890"/>
                  <a:pt x="7042584" y="313276"/>
                  <a:pt x="7046967" y="317663"/>
                </a:cubicBezTo>
                <a:cubicBezTo>
                  <a:pt x="7046967" y="322050"/>
                  <a:pt x="7046967" y="326437"/>
                  <a:pt x="7046967" y="330823"/>
                </a:cubicBezTo>
                <a:cubicBezTo>
                  <a:pt x="7042584" y="335210"/>
                  <a:pt x="7038202" y="339597"/>
                  <a:pt x="7033820" y="348370"/>
                </a:cubicBezTo>
                <a:cubicBezTo>
                  <a:pt x="7029437" y="352757"/>
                  <a:pt x="7020672" y="357144"/>
                  <a:pt x="7016290" y="361531"/>
                </a:cubicBezTo>
                <a:cubicBezTo>
                  <a:pt x="6989995" y="379078"/>
                  <a:pt x="6989995" y="379078"/>
                  <a:pt x="6972465" y="401011"/>
                </a:cubicBezTo>
                <a:cubicBezTo>
                  <a:pt x="6972465" y="401011"/>
                  <a:pt x="6968083" y="405398"/>
                  <a:pt x="6968083" y="405398"/>
                </a:cubicBezTo>
                <a:cubicBezTo>
                  <a:pt x="6963701" y="405398"/>
                  <a:pt x="6963701" y="405398"/>
                  <a:pt x="6959318" y="401011"/>
                </a:cubicBezTo>
                <a:cubicBezTo>
                  <a:pt x="6950553" y="396625"/>
                  <a:pt x="6946171" y="387851"/>
                  <a:pt x="6946171" y="379078"/>
                </a:cubicBezTo>
                <a:cubicBezTo>
                  <a:pt x="6941788" y="361531"/>
                  <a:pt x="6937406" y="348370"/>
                  <a:pt x="6937406" y="335210"/>
                </a:cubicBezTo>
                <a:cubicBezTo>
                  <a:pt x="6933023" y="330823"/>
                  <a:pt x="6937406" y="326437"/>
                  <a:pt x="6937406" y="317663"/>
                </a:cubicBezTo>
                <a:lnTo>
                  <a:pt x="6937406" y="313276"/>
                </a:lnTo>
                <a:cubicBezTo>
                  <a:pt x="6933023" y="304503"/>
                  <a:pt x="6928641" y="295729"/>
                  <a:pt x="6924259" y="286956"/>
                </a:cubicBezTo>
                <a:cubicBezTo>
                  <a:pt x="6915494" y="273796"/>
                  <a:pt x="6924259" y="265022"/>
                  <a:pt x="6928641" y="251862"/>
                </a:cubicBezTo>
                <a:close/>
                <a:moveTo>
                  <a:pt x="3580456" y="247475"/>
                </a:moveTo>
                <a:cubicBezTo>
                  <a:pt x="3580456" y="247475"/>
                  <a:pt x="3580456" y="251862"/>
                  <a:pt x="3576073" y="251862"/>
                </a:cubicBezTo>
                <a:cubicBezTo>
                  <a:pt x="3580456" y="251862"/>
                  <a:pt x="3580456" y="251862"/>
                  <a:pt x="3580456" y="251862"/>
                </a:cubicBezTo>
                <a:cubicBezTo>
                  <a:pt x="3580456" y="247475"/>
                  <a:pt x="3580456" y="247475"/>
                  <a:pt x="3580456" y="247475"/>
                </a:cubicBezTo>
                <a:close/>
                <a:moveTo>
                  <a:pt x="8221461" y="243088"/>
                </a:moveTo>
                <a:cubicBezTo>
                  <a:pt x="8234609" y="243088"/>
                  <a:pt x="8243373" y="247475"/>
                  <a:pt x="8247755" y="260635"/>
                </a:cubicBezTo>
                <a:cubicBezTo>
                  <a:pt x="8247755" y="260635"/>
                  <a:pt x="8247755" y="265022"/>
                  <a:pt x="8247755" y="269409"/>
                </a:cubicBezTo>
                <a:cubicBezTo>
                  <a:pt x="8243373" y="282569"/>
                  <a:pt x="8238991" y="286956"/>
                  <a:pt x="8225843" y="291343"/>
                </a:cubicBezTo>
                <a:cubicBezTo>
                  <a:pt x="8221461" y="291343"/>
                  <a:pt x="8217079" y="291343"/>
                  <a:pt x="8212696" y="291343"/>
                </a:cubicBezTo>
                <a:cubicBezTo>
                  <a:pt x="8190784" y="291343"/>
                  <a:pt x="8173254" y="286956"/>
                  <a:pt x="8151342" y="278182"/>
                </a:cubicBezTo>
                <a:cubicBezTo>
                  <a:pt x="8146959" y="273796"/>
                  <a:pt x="8138195" y="265022"/>
                  <a:pt x="8133813" y="260635"/>
                </a:cubicBezTo>
                <a:cubicBezTo>
                  <a:pt x="8133813" y="256249"/>
                  <a:pt x="8138195" y="251862"/>
                  <a:pt x="8138195" y="251862"/>
                </a:cubicBezTo>
                <a:cubicBezTo>
                  <a:pt x="8146959" y="251862"/>
                  <a:pt x="8151342" y="251862"/>
                  <a:pt x="8155725" y="247475"/>
                </a:cubicBezTo>
                <a:cubicBezTo>
                  <a:pt x="8160107" y="247475"/>
                  <a:pt x="8164489" y="247475"/>
                  <a:pt x="8164489" y="247475"/>
                </a:cubicBezTo>
                <a:cubicBezTo>
                  <a:pt x="8173254" y="247475"/>
                  <a:pt x="8186401" y="247475"/>
                  <a:pt x="8195167" y="247475"/>
                </a:cubicBezTo>
                <a:cubicBezTo>
                  <a:pt x="8203931" y="247475"/>
                  <a:pt x="8212696" y="243088"/>
                  <a:pt x="8221461" y="243088"/>
                </a:cubicBezTo>
                <a:close/>
                <a:moveTo>
                  <a:pt x="2568111" y="243088"/>
                </a:moveTo>
                <a:cubicBezTo>
                  <a:pt x="2576876" y="238702"/>
                  <a:pt x="2585641" y="247475"/>
                  <a:pt x="2585641" y="260635"/>
                </a:cubicBezTo>
                <a:cubicBezTo>
                  <a:pt x="2585641" y="260635"/>
                  <a:pt x="2585641" y="265022"/>
                  <a:pt x="2585641" y="265022"/>
                </a:cubicBezTo>
                <a:cubicBezTo>
                  <a:pt x="2581259" y="269409"/>
                  <a:pt x="2581259" y="273796"/>
                  <a:pt x="2581259" y="278182"/>
                </a:cubicBezTo>
                <a:cubicBezTo>
                  <a:pt x="2581259" y="295729"/>
                  <a:pt x="2559346" y="304503"/>
                  <a:pt x="2546199" y="295729"/>
                </a:cubicBezTo>
                <a:cubicBezTo>
                  <a:pt x="2537434" y="291343"/>
                  <a:pt x="2533052" y="282569"/>
                  <a:pt x="2524287" y="282569"/>
                </a:cubicBezTo>
                <a:cubicBezTo>
                  <a:pt x="2515522" y="273796"/>
                  <a:pt x="2506757" y="269409"/>
                  <a:pt x="2497992" y="265022"/>
                </a:cubicBezTo>
                <a:cubicBezTo>
                  <a:pt x="2497992" y="265022"/>
                  <a:pt x="2493610" y="265022"/>
                  <a:pt x="2493610" y="260635"/>
                </a:cubicBezTo>
                <a:cubicBezTo>
                  <a:pt x="2493610" y="260635"/>
                  <a:pt x="2493610" y="256249"/>
                  <a:pt x="2497992" y="256249"/>
                </a:cubicBezTo>
                <a:cubicBezTo>
                  <a:pt x="2497992" y="251862"/>
                  <a:pt x="2502375" y="247475"/>
                  <a:pt x="2506757" y="247475"/>
                </a:cubicBezTo>
                <a:cubicBezTo>
                  <a:pt x="2515522" y="247475"/>
                  <a:pt x="2524287" y="243088"/>
                  <a:pt x="2533052" y="247475"/>
                </a:cubicBezTo>
                <a:cubicBezTo>
                  <a:pt x="2546199" y="247475"/>
                  <a:pt x="2554964" y="243088"/>
                  <a:pt x="2568111" y="243088"/>
                </a:cubicBezTo>
                <a:close/>
                <a:moveTo>
                  <a:pt x="7976045" y="238702"/>
                </a:moveTo>
                <a:cubicBezTo>
                  <a:pt x="7980427" y="238702"/>
                  <a:pt x="7989191" y="238702"/>
                  <a:pt x="7997957" y="243088"/>
                </a:cubicBezTo>
                <a:cubicBezTo>
                  <a:pt x="8002339" y="243088"/>
                  <a:pt x="8011104" y="247475"/>
                  <a:pt x="8011104" y="256249"/>
                </a:cubicBezTo>
                <a:cubicBezTo>
                  <a:pt x="8011104" y="269409"/>
                  <a:pt x="8019869" y="282569"/>
                  <a:pt x="8028633" y="295729"/>
                </a:cubicBezTo>
                <a:cubicBezTo>
                  <a:pt x="8028633" y="295729"/>
                  <a:pt x="8028633" y="295729"/>
                  <a:pt x="8033016" y="300116"/>
                </a:cubicBezTo>
                <a:cubicBezTo>
                  <a:pt x="8033016" y="295729"/>
                  <a:pt x="8028633" y="291343"/>
                  <a:pt x="8028633" y="286956"/>
                </a:cubicBezTo>
                <a:cubicBezTo>
                  <a:pt x="8033016" y="273796"/>
                  <a:pt x="8028633" y="265022"/>
                  <a:pt x="8019869" y="251862"/>
                </a:cubicBezTo>
                <a:cubicBezTo>
                  <a:pt x="8019869" y="251862"/>
                  <a:pt x="8019869" y="247475"/>
                  <a:pt x="8019869" y="247475"/>
                </a:cubicBezTo>
                <a:cubicBezTo>
                  <a:pt x="8024251" y="243088"/>
                  <a:pt x="8024251" y="243088"/>
                  <a:pt x="8028633" y="238702"/>
                </a:cubicBezTo>
                <a:cubicBezTo>
                  <a:pt x="8028633" y="238702"/>
                  <a:pt x="8033016" y="238702"/>
                  <a:pt x="8033016" y="238702"/>
                </a:cubicBezTo>
                <a:cubicBezTo>
                  <a:pt x="8050546" y="243088"/>
                  <a:pt x="8063693" y="247475"/>
                  <a:pt x="8081223" y="251862"/>
                </a:cubicBezTo>
                <a:cubicBezTo>
                  <a:pt x="8089988" y="251862"/>
                  <a:pt x="8098753" y="256249"/>
                  <a:pt x="8094371" y="269409"/>
                </a:cubicBezTo>
                <a:cubicBezTo>
                  <a:pt x="8098753" y="273796"/>
                  <a:pt x="8098753" y="278182"/>
                  <a:pt x="8103135" y="286956"/>
                </a:cubicBezTo>
                <a:cubicBezTo>
                  <a:pt x="8103135" y="291343"/>
                  <a:pt x="8103135" y="295729"/>
                  <a:pt x="8103135" y="300116"/>
                </a:cubicBezTo>
                <a:cubicBezTo>
                  <a:pt x="8103135" y="304503"/>
                  <a:pt x="8098753" y="308890"/>
                  <a:pt x="8098753" y="308890"/>
                </a:cubicBezTo>
                <a:cubicBezTo>
                  <a:pt x="8094371" y="313276"/>
                  <a:pt x="8094371" y="313276"/>
                  <a:pt x="8089988" y="317663"/>
                </a:cubicBezTo>
                <a:cubicBezTo>
                  <a:pt x="8089988" y="317663"/>
                  <a:pt x="8085605" y="322050"/>
                  <a:pt x="8085605" y="326437"/>
                </a:cubicBezTo>
                <a:cubicBezTo>
                  <a:pt x="8085605" y="326437"/>
                  <a:pt x="8085605" y="330823"/>
                  <a:pt x="8081223" y="330823"/>
                </a:cubicBezTo>
                <a:cubicBezTo>
                  <a:pt x="8081223" y="335210"/>
                  <a:pt x="8076841" y="339597"/>
                  <a:pt x="8076841" y="339597"/>
                </a:cubicBezTo>
                <a:cubicBezTo>
                  <a:pt x="8072458" y="339597"/>
                  <a:pt x="8068075" y="343984"/>
                  <a:pt x="8063693" y="343984"/>
                </a:cubicBezTo>
                <a:cubicBezTo>
                  <a:pt x="8050546" y="339597"/>
                  <a:pt x="8041781" y="343984"/>
                  <a:pt x="8033016" y="352757"/>
                </a:cubicBezTo>
                <a:cubicBezTo>
                  <a:pt x="8033016" y="361531"/>
                  <a:pt x="8028633" y="365917"/>
                  <a:pt x="8024251" y="370304"/>
                </a:cubicBezTo>
                <a:cubicBezTo>
                  <a:pt x="8015487" y="374691"/>
                  <a:pt x="8015487" y="379078"/>
                  <a:pt x="8015487" y="383464"/>
                </a:cubicBezTo>
                <a:cubicBezTo>
                  <a:pt x="8011104" y="387851"/>
                  <a:pt x="8006721" y="392238"/>
                  <a:pt x="8006721" y="392238"/>
                </a:cubicBezTo>
                <a:cubicBezTo>
                  <a:pt x="7997957" y="392238"/>
                  <a:pt x="7993574" y="392238"/>
                  <a:pt x="7984809" y="392238"/>
                </a:cubicBezTo>
                <a:cubicBezTo>
                  <a:pt x="7976045" y="392238"/>
                  <a:pt x="7971662" y="392238"/>
                  <a:pt x="7967279" y="383464"/>
                </a:cubicBezTo>
                <a:cubicBezTo>
                  <a:pt x="7958515" y="379078"/>
                  <a:pt x="7949749" y="374691"/>
                  <a:pt x="7940985" y="370304"/>
                </a:cubicBezTo>
                <a:cubicBezTo>
                  <a:pt x="7936603" y="370304"/>
                  <a:pt x="7927837" y="365917"/>
                  <a:pt x="7923455" y="361531"/>
                </a:cubicBezTo>
                <a:cubicBezTo>
                  <a:pt x="7919073" y="357144"/>
                  <a:pt x="7914690" y="357144"/>
                  <a:pt x="7914690" y="352757"/>
                </a:cubicBezTo>
                <a:cubicBezTo>
                  <a:pt x="7914690" y="339597"/>
                  <a:pt x="7905925" y="335210"/>
                  <a:pt x="7901543" y="326437"/>
                </a:cubicBezTo>
                <a:cubicBezTo>
                  <a:pt x="7897161" y="317663"/>
                  <a:pt x="7892778" y="304503"/>
                  <a:pt x="7884013" y="295729"/>
                </a:cubicBezTo>
                <a:cubicBezTo>
                  <a:pt x="7884013" y="291343"/>
                  <a:pt x="7884013" y="286956"/>
                  <a:pt x="7884013" y="286956"/>
                </a:cubicBezTo>
                <a:cubicBezTo>
                  <a:pt x="7888395" y="273796"/>
                  <a:pt x="7892778" y="265022"/>
                  <a:pt x="7892778" y="256249"/>
                </a:cubicBezTo>
                <a:cubicBezTo>
                  <a:pt x="7897161" y="251862"/>
                  <a:pt x="7901543" y="247475"/>
                  <a:pt x="7905925" y="247475"/>
                </a:cubicBezTo>
                <a:cubicBezTo>
                  <a:pt x="7914690" y="251862"/>
                  <a:pt x="7927837" y="256249"/>
                  <a:pt x="7932220" y="260635"/>
                </a:cubicBezTo>
                <a:cubicBezTo>
                  <a:pt x="7940985" y="273796"/>
                  <a:pt x="7954132" y="273796"/>
                  <a:pt x="7962897" y="278182"/>
                </a:cubicBezTo>
                <a:cubicBezTo>
                  <a:pt x="7962897" y="269409"/>
                  <a:pt x="7962897" y="260635"/>
                  <a:pt x="7962897" y="256249"/>
                </a:cubicBezTo>
                <a:cubicBezTo>
                  <a:pt x="7962897" y="251862"/>
                  <a:pt x="7967279" y="247475"/>
                  <a:pt x="7967279" y="243088"/>
                </a:cubicBezTo>
                <a:cubicBezTo>
                  <a:pt x="7967279" y="238702"/>
                  <a:pt x="7971662" y="238702"/>
                  <a:pt x="7976045" y="238702"/>
                </a:cubicBezTo>
                <a:close/>
                <a:moveTo>
                  <a:pt x="6039005" y="234315"/>
                </a:moveTo>
                <a:cubicBezTo>
                  <a:pt x="6043388" y="234315"/>
                  <a:pt x="6047770" y="234315"/>
                  <a:pt x="6047770" y="238702"/>
                </a:cubicBezTo>
                <a:cubicBezTo>
                  <a:pt x="6047770" y="238702"/>
                  <a:pt x="6047770" y="243088"/>
                  <a:pt x="6039005" y="243088"/>
                </a:cubicBezTo>
                <a:cubicBezTo>
                  <a:pt x="6039005" y="243088"/>
                  <a:pt x="6034623" y="243088"/>
                  <a:pt x="6034623" y="238702"/>
                </a:cubicBezTo>
                <a:cubicBezTo>
                  <a:pt x="6030240" y="238702"/>
                  <a:pt x="6034623" y="234315"/>
                  <a:pt x="6039005" y="234315"/>
                </a:cubicBezTo>
                <a:close/>
                <a:moveTo>
                  <a:pt x="5946974" y="229928"/>
                </a:moveTo>
                <a:cubicBezTo>
                  <a:pt x="5951356" y="229928"/>
                  <a:pt x="5955739" y="234315"/>
                  <a:pt x="5955739" y="234315"/>
                </a:cubicBezTo>
                <a:cubicBezTo>
                  <a:pt x="5960121" y="238702"/>
                  <a:pt x="5955739" y="247475"/>
                  <a:pt x="5951356" y="247475"/>
                </a:cubicBezTo>
                <a:cubicBezTo>
                  <a:pt x="5946974" y="247475"/>
                  <a:pt x="5946974" y="247475"/>
                  <a:pt x="5942592" y="247475"/>
                </a:cubicBezTo>
                <a:cubicBezTo>
                  <a:pt x="5942592" y="243088"/>
                  <a:pt x="5938209" y="243088"/>
                  <a:pt x="5938209" y="238702"/>
                </a:cubicBezTo>
                <a:cubicBezTo>
                  <a:pt x="5938209" y="234315"/>
                  <a:pt x="5942592" y="229928"/>
                  <a:pt x="5946974" y="229928"/>
                </a:cubicBezTo>
                <a:close/>
                <a:moveTo>
                  <a:pt x="2721497" y="225541"/>
                </a:moveTo>
                <a:cubicBezTo>
                  <a:pt x="2730262" y="225541"/>
                  <a:pt x="2739027" y="225541"/>
                  <a:pt x="2743409" y="225541"/>
                </a:cubicBezTo>
                <a:cubicBezTo>
                  <a:pt x="2756556" y="225541"/>
                  <a:pt x="2765321" y="234315"/>
                  <a:pt x="2765321" y="247475"/>
                </a:cubicBezTo>
                <a:cubicBezTo>
                  <a:pt x="2765321" y="251862"/>
                  <a:pt x="2765321" y="260635"/>
                  <a:pt x="2765321" y="269409"/>
                </a:cubicBezTo>
                <a:cubicBezTo>
                  <a:pt x="2769703" y="269409"/>
                  <a:pt x="2769703" y="265022"/>
                  <a:pt x="2774086" y="265022"/>
                </a:cubicBezTo>
                <a:cubicBezTo>
                  <a:pt x="2787233" y="260635"/>
                  <a:pt x="2795998" y="265022"/>
                  <a:pt x="2795998" y="282569"/>
                </a:cubicBezTo>
                <a:cubicBezTo>
                  <a:pt x="2795998" y="286956"/>
                  <a:pt x="2795998" y="286956"/>
                  <a:pt x="2795998" y="291343"/>
                </a:cubicBezTo>
                <a:cubicBezTo>
                  <a:pt x="2791616" y="295729"/>
                  <a:pt x="2795998" y="300116"/>
                  <a:pt x="2800381" y="304503"/>
                </a:cubicBezTo>
                <a:cubicBezTo>
                  <a:pt x="2804763" y="313276"/>
                  <a:pt x="2804763" y="322050"/>
                  <a:pt x="2800381" y="330823"/>
                </a:cubicBezTo>
                <a:cubicBezTo>
                  <a:pt x="2800381" y="335210"/>
                  <a:pt x="2795998" y="343984"/>
                  <a:pt x="2795998" y="343984"/>
                </a:cubicBezTo>
                <a:cubicBezTo>
                  <a:pt x="2782851" y="357144"/>
                  <a:pt x="2778468" y="370304"/>
                  <a:pt x="2774086" y="383464"/>
                </a:cubicBezTo>
                <a:cubicBezTo>
                  <a:pt x="2769703" y="396625"/>
                  <a:pt x="2765321" y="405398"/>
                  <a:pt x="2756556" y="409785"/>
                </a:cubicBezTo>
                <a:cubicBezTo>
                  <a:pt x="2747791" y="414172"/>
                  <a:pt x="2739027" y="414172"/>
                  <a:pt x="2734644" y="409785"/>
                </a:cubicBezTo>
                <a:cubicBezTo>
                  <a:pt x="2730262" y="405398"/>
                  <a:pt x="2725879" y="401011"/>
                  <a:pt x="2730262" y="392238"/>
                </a:cubicBezTo>
                <a:cubicBezTo>
                  <a:pt x="2739027" y="374691"/>
                  <a:pt x="2730262" y="361531"/>
                  <a:pt x="2712732" y="348370"/>
                </a:cubicBezTo>
                <a:cubicBezTo>
                  <a:pt x="2712732" y="343984"/>
                  <a:pt x="2708349" y="343984"/>
                  <a:pt x="2703967" y="339597"/>
                </a:cubicBezTo>
                <a:cubicBezTo>
                  <a:pt x="2695202" y="335210"/>
                  <a:pt x="2690820" y="335210"/>
                  <a:pt x="2682055" y="330823"/>
                </a:cubicBezTo>
                <a:cubicBezTo>
                  <a:pt x="2673290" y="330823"/>
                  <a:pt x="2668908" y="322050"/>
                  <a:pt x="2673290" y="313276"/>
                </a:cubicBezTo>
                <a:cubicBezTo>
                  <a:pt x="2673290" y="308890"/>
                  <a:pt x="2677672" y="304503"/>
                  <a:pt x="2677672" y="304503"/>
                </a:cubicBezTo>
                <a:cubicBezTo>
                  <a:pt x="2682055" y="300116"/>
                  <a:pt x="2686437" y="300116"/>
                  <a:pt x="2686437" y="300116"/>
                </a:cubicBezTo>
                <a:cubicBezTo>
                  <a:pt x="2695202" y="304503"/>
                  <a:pt x="2695202" y="304503"/>
                  <a:pt x="2703967" y="308890"/>
                </a:cubicBezTo>
                <a:cubicBezTo>
                  <a:pt x="2703967" y="308890"/>
                  <a:pt x="2708349" y="308890"/>
                  <a:pt x="2712732" y="304503"/>
                </a:cubicBezTo>
                <a:cubicBezTo>
                  <a:pt x="2712732" y="300116"/>
                  <a:pt x="2712732" y="295729"/>
                  <a:pt x="2712732" y="291343"/>
                </a:cubicBezTo>
                <a:cubicBezTo>
                  <a:pt x="2712732" y="286956"/>
                  <a:pt x="2712732" y="282569"/>
                  <a:pt x="2712732" y="278182"/>
                </a:cubicBezTo>
                <a:cubicBezTo>
                  <a:pt x="2712732" y="273796"/>
                  <a:pt x="2717114" y="273796"/>
                  <a:pt x="2712732" y="273796"/>
                </a:cubicBezTo>
                <a:cubicBezTo>
                  <a:pt x="2712732" y="273796"/>
                  <a:pt x="2712732" y="273796"/>
                  <a:pt x="2712732" y="278182"/>
                </a:cubicBezTo>
                <a:cubicBezTo>
                  <a:pt x="2699584" y="273796"/>
                  <a:pt x="2699584" y="273796"/>
                  <a:pt x="2703967" y="265022"/>
                </a:cubicBezTo>
                <a:cubicBezTo>
                  <a:pt x="2703967" y="260635"/>
                  <a:pt x="2703967" y="256249"/>
                  <a:pt x="2703967" y="256249"/>
                </a:cubicBezTo>
                <a:cubicBezTo>
                  <a:pt x="2699584" y="243088"/>
                  <a:pt x="2708349" y="234315"/>
                  <a:pt x="2717114" y="229928"/>
                </a:cubicBezTo>
                <a:cubicBezTo>
                  <a:pt x="2717114" y="225541"/>
                  <a:pt x="2721497" y="225541"/>
                  <a:pt x="2721497" y="225541"/>
                </a:cubicBezTo>
                <a:close/>
                <a:moveTo>
                  <a:pt x="3974875" y="203608"/>
                </a:moveTo>
                <a:cubicBezTo>
                  <a:pt x="3974875" y="203608"/>
                  <a:pt x="3979257" y="203608"/>
                  <a:pt x="3979257" y="203608"/>
                </a:cubicBezTo>
                <a:cubicBezTo>
                  <a:pt x="3983640" y="203608"/>
                  <a:pt x="3988022" y="207994"/>
                  <a:pt x="3983640" y="212381"/>
                </a:cubicBezTo>
                <a:cubicBezTo>
                  <a:pt x="3983640" y="216768"/>
                  <a:pt x="3983640" y="216768"/>
                  <a:pt x="3983640" y="216768"/>
                </a:cubicBezTo>
                <a:cubicBezTo>
                  <a:pt x="3979257" y="216768"/>
                  <a:pt x="3979257" y="216768"/>
                  <a:pt x="3974875" y="212381"/>
                </a:cubicBezTo>
                <a:cubicBezTo>
                  <a:pt x="3974875" y="212381"/>
                  <a:pt x="3974875" y="207994"/>
                  <a:pt x="3974875" y="203608"/>
                </a:cubicBezTo>
                <a:close/>
                <a:moveTo>
                  <a:pt x="2892412" y="190447"/>
                </a:moveTo>
                <a:cubicBezTo>
                  <a:pt x="2896795" y="194834"/>
                  <a:pt x="2901177" y="194834"/>
                  <a:pt x="2905559" y="199221"/>
                </a:cubicBezTo>
                <a:cubicBezTo>
                  <a:pt x="2905559" y="199221"/>
                  <a:pt x="2905559" y="203608"/>
                  <a:pt x="2905559" y="203608"/>
                </a:cubicBezTo>
                <a:cubicBezTo>
                  <a:pt x="2905559" y="216768"/>
                  <a:pt x="2896795" y="221155"/>
                  <a:pt x="2892412" y="229928"/>
                </a:cubicBezTo>
                <a:cubicBezTo>
                  <a:pt x="2892412" y="229928"/>
                  <a:pt x="2883647" y="229928"/>
                  <a:pt x="2883647" y="225541"/>
                </a:cubicBezTo>
                <a:cubicBezTo>
                  <a:pt x="2879265" y="225541"/>
                  <a:pt x="2879265" y="221155"/>
                  <a:pt x="2879265" y="216768"/>
                </a:cubicBezTo>
                <a:cubicBezTo>
                  <a:pt x="2870500" y="203608"/>
                  <a:pt x="2879265" y="194834"/>
                  <a:pt x="2892412" y="190447"/>
                </a:cubicBezTo>
                <a:close/>
                <a:moveTo>
                  <a:pt x="4001170" y="155353"/>
                </a:moveTo>
                <a:cubicBezTo>
                  <a:pt x="4001170" y="155353"/>
                  <a:pt x="4005553" y="155353"/>
                  <a:pt x="4005553" y="155353"/>
                </a:cubicBezTo>
                <a:cubicBezTo>
                  <a:pt x="4005553" y="159740"/>
                  <a:pt x="4009935" y="159740"/>
                  <a:pt x="4009935" y="159740"/>
                </a:cubicBezTo>
                <a:cubicBezTo>
                  <a:pt x="4009935" y="164127"/>
                  <a:pt x="4009935" y="168514"/>
                  <a:pt x="4005553" y="168514"/>
                </a:cubicBezTo>
                <a:cubicBezTo>
                  <a:pt x="4005553" y="164127"/>
                  <a:pt x="4001170" y="164127"/>
                  <a:pt x="4001170" y="164127"/>
                </a:cubicBezTo>
                <a:cubicBezTo>
                  <a:pt x="3996787" y="159740"/>
                  <a:pt x="3996787" y="159740"/>
                  <a:pt x="4001170" y="155353"/>
                </a:cubicBezTo>
                <a:close/>
                <a:moveTo>
                  <a:pt x="4042803" y="149870"/>
                </a:moveTo>
                <a:cubicBezTo>
                  <a:pt x="4044994" y="148773"/>
                  <a:pt x="4047185" y="148773"/>
                  <a:pt x="4049376" y="150967"/>
                </a:cubicBezTo>
                <a:cubicBezTo>
                  <a:pt x="4053759" y="150967"/>
                  <a:pt x="4058142" y="155353"/>
                  <a:pt x="4053759" y="164127"/>
                </a:cubicBezTo>
                <a:cubicBezTo>
                  <a:pt x="4053759" y="164127"/>
                  <a:pt x="4049376" y="168514"/>
                  <a:pt x="4049376" y="168514"/>
                </a:cubicBezTo>
                <a:cubicBezTo>
                  <a:pt x="4044994" y="168514"/>
                  <a:pt x="4044994" y="168514"/>
                  <a:pt x="4040612" y="168514"/>
                </a:cubicBezTo>
                <a:cubicBezTo>
                  <a:pt x="4036229" y="164127"/>
                  <a:pt x="4036229" y="159740"/>
                  <a:pt x="4036229" y="155353"/>
                </a:cubicBezTo>
                <a:cubicBezTo>
                  <a:pt x="4038421" y="153160"/>
                  <a:pt x="4040612" y="150967"/>
                  <a:pt x="4042803" y="149870"/>
                </a:cubicBezTo>
                <a:close/>
                <a:moveTo>
                  <a:pt x="6673911" y="114776"/>
                </a:moveTo>
                <a:cubicBezTo>
                  <a:pt x="6676651" y="113679"/>
                  <a:pt x="6678842" y="113679"/>
                  <a:pt x="6678842" y="115872"/>
                </a:cubicBezTo>
                <a:cubicBezTo>
                  <a:pt x="6687607" y="120259"/>
                  <a:pt x="6691989" y="120259"/>
                  <a:pt x="6696372" y="124646"/>
                </a:cubicBezTo>
                <a:cubicBezTo>
                  <a:pt x="6705136" y="137806"/>
                  <a:pt x="6718284" y="146580"/>
                  <a:pt x="6735814" y="150967"/>
                </a:cubicBezTo>
                <a:cubicBezTo>
                  <a:pt x="6740196" y="150967"/>
                  <a:pt x="6744578" y="155353"/>
                  <a:pt x="6744578" y="159740"/>
                </a:cubicBezTo>
                <a:cubicBezTo>
                  <a:pt x="6744578" y="168514"/>
                  <a:pt x="6748961" y="181674"/>
                  <a:pt x="6757726" y="186061"/>
                </a:cubicBezTo>
                <a:cubicBezTo>
                  <a:pt x="6766491" y="194834"/>
                  <a:pt x="6766491" y="203608"/>
                  <a:pt x="6766491" y="216768"/>
                </a:cubicBezTo>
                <a:cubicBezTo>
                  <a:pt x="6753343" y="216768"/>
                  <a:pt x="6748961" y="221155"/>
                  <a:pt x="6744578" y="229928"/>
                </a:cubicBezTo>
                <a:cubicBezTo>
                  <a:pt x="6744578" y="229928"/>
                  <a:pt x="6740196" y="229928"/>
                  <a:pt x="6744578" y="234315"/>
                </a:cubicBezTo>
                <a:cubicBezTo>
                  <a:pt x="6744578" y="234315"/>
                  <a:pt x="6744578" y="234315"/>
                  <a:pt x="6748961" y="234315"/>
                </a:cubicBezTo>
                <a:cubicBezTo>
                  <a:pt x="6753343" y="229928"/>
                  <a:pt x="6757726" y="221155"/>
                  <a:pt x="6766491" y="216768"/>
                </a:cubicBezTo>
                <a:cubicBezTo>
                  <a:pt x="6770873" y="212381"/>
                  <a:pt x="6770873" y="212381"/>
                  <a:pt x="6775256" y="212381"/>
                </a:cubicBezTo>
                <a:cubicBezTo>
                  <a:pt x="6779638" y="207994"/>
                  <a:pt x="6788403" y="203608"/>
                  <a:pt x="6797168" y="212381"/>
                </a:cubicBezTo>
                <a:cubicBezTo>
                  <a:pt x="6801550" y="216768"/>
                  <a:pt x="6810315" y="216768"/>
                  <a:pt x="6814697" y="212381"/>
                </a:cubicBezTo>
                <a:cubicBezTo>
                  <a:pt x="6823462" y="207994"/>
                  <a:pt x="6827845" y="207994"/>
                  <a:pt x="6836610" y="212381"/>
                </a:cubicBezTo>
                <a:cubicBezTo>
                  <a:pt x="6854139" y="221155"/>
                  <a:pt x="6867287" y="234315"/>
                  <a:pt x="6871669" y="251862"/>
                </a:cubicBezTo>
                <a:cubicBezTo>
                  <a:pt x="6871669" y="260635"/>
                  <a:pt x="6884817" y="269409"/>
                  <a:pt x="6880434" y="278182"/>
                </a:cubicBezTo>
                <a:cubicBezTo>
                  <a:pt x="6880434" y="286956"/>
                  <a:pt x="6880434" y="291343"/>
                  <a:pt x="6884817" y="291343"/>
                </a:cubicBezTo>
                <a:cubicBezTo>
                  <a:pt x="6889199" y="295729"/>
                  <a:pt x="6893581" y="300116"/>
                  <a:pt x="6897964" y="300116"/>
                </a:cubicBezTo>
                <a:cubicBezTo>
                  <a:pt x="6902346" y="304503"/>
                  <a:pt x="6902346" y="304503"/>
                  <a:pt x="6902346" y="308890"/>
                </a:cubicBezTo>
                <a:cubicBezTo>
                  <a:pt x="6906729" y="308890"/>
                  <a:pt x="6906729" y="317663"/>
                  <a:pt x="6902346" y="322050"/>
                </a:cubicBezTo>
                <a:cubicBezTo>
                  <a:pt x="6897964" y="330823"/>
                  <a:pt x="6889199" y="335210"/>
                  <a:pt x="6876052" y="339597"/>
                </a:cubicBezTo>
                <a:cubicBezTo>
                  <a:pt x="6876052" y="339597"/>
                  <a:pt x="6871669" y="339597"/>
                  <a:pt x="6867287" y="339597"/>
                </a:cubicBezTo>
                <a:cubicBezTo>
                  <a:pt x="6845375" y="335210"/>
                  <a:pt x="6823462" y="330823"/>
                  <a:pt x="6801550" y="330823"/>
                </a:cubicBezTo>
                <a:cubicBezTo>
                  <a:pt x="6788403" y="330823"/>
                  <a:pt x="6779638" y="326437"/>
                  <a:pt x="6770873" y="313276"/>
                </a:cubicBezTo>
                <a:cubicBezTo>
                  <a:pt x="6766491" y="304503"/>
                  <a:pt x="6757726" y="304503"/>
                  <a:pt x="6748961" y="304503"/>
                </a:cubicBezTo>
                <a:cubicBezTo>
                  <a:pt x="6735814" y="304503"/>
                  <a:pt x="6735814" y="304503"/>
                  <a:pt x="6740196" y="291343"/>
                </a:cubicBezTo>
                <a:cubicBezTo>
                  <a:pt x="6740196" y="282569"/>
                  <a:pt x="6740196" y="278182"/>
                  <a:pt x="6740196" y="273796"/>
                </a:cubicBezTo>
                <a:cubicBezTo>
                  <a:pt x="6740196" y="265022"/>
                  <a:pt x="6735814" y="256249"/>
                  <a:pt x="6731431" y="251862"/>
                </a:cubicBezTo>
                <a:cubicBezTo>
                  <a:pt x="6731431" y="251862"/>
                  <a:pt x="6727049" y="251862"/>
                  <a:pt x="6727049" y="251862"/>
                </a:cubicBezTo>
                <a:cubicBezTo>
                  <a:pt x="6727049" y="251862"/>
                  <a:pt x="6727049" y="251862"/>
                  <a:pt x="6722666" y="251862"/>
                </a:cubicBezTo>
                <a:cubicBezTo>
                  <a:pt x="6722666" y="256249"/>
                  <a:pt x="6727049" y="260635"/>
                  <a:pt x="6727049" y="265022"/>
                </a:cubicBezTo>
                <a:cubicBezTo>
                  <a:pt x="6731431" y="278182"/>
                  <a:pt x="6718284" y="295729"/>
                  <a:pt x="6705136" y="300116"/>
                </a:cubicBezTo>
                <a:cubicBezTo>
                  <a:pt x="6700754" y="300116"/>
                  <a:pt x="6700754" y="295729"/>
                  <a:pt x="6696372" y="295729"/>
                </a:cubicBezTo>
                <a:cubicBezTo>
                  <a:pt x="6691989" y="291343"/>
                  <a:pt x="6683224" y="282569"/>
                  <a:pt x="6674459" y="273796"/>
                </a:cubicBezTo>
                <a:cubicBezTo>
                  <a:pt x="6670077" y="269409"/>
                  <a:pt x="6670077" y="265022"/>
                  <a:pt x="6670077" y="265022"/>
                </a:cubicBezTo>
                <a:cubicBezTo>
                  <a:pt x="6674459" y="256249"/>
                  <a:pt x="6678842" y="256249"/>
                  <a:pt x="6683224" y="256249"/>
                </a:cubicBezTo>
                <a:cubicBezTo>
                  <a:pt x="6687607" y="256249"/>
                  <a:pt x="6691989" y="251862"/>
                  <a:pt x="6696372" y="251862"/>
                </a:cubicBezTo>
                <a:cubicBezTo>
                  <a:pt x="6700754" y="251862"/>
                  <a:pt x="6700754" y="251862"/>
                  <a:pt x="6700754" y="247475"/>
                </a:cubicBezTo>
                <a:cubicBezTo>
                  <a:pt x="6700754" y="247475"/>
                  <a:pt x="6700754" y="247475"/>
                  <a:pt x="6696372" y="247475"/>
                </a:cubicBezTo>
                <a:cubicBezTo>
                  <a:pt x="6687607" y="247475"/>
                  <a:pt x="6678842" y="243088"/>
                  <a:pt x="6674459" y="238702"/>
                </a:cubicBezTo>
                <a:cubicBezTo>
                  <a:pt x="6670077" y="238702"/>
                  <a:pt x="6665694" y="238702"/>
                  <a:pt x="6661312" y="238702"/>
                </a:cubicBezTo>
                <a:cubicBezTo>
                  <a:pt x="6656930" y="234315"/>
                  <a:pt x="6656930" y="234315"/>
                  <a:pt x="6656930" y="229928"/>
                </a:cubicBezTo>
                <a:cubicBezTo>
                  <a:pt x="6656930" y="216768"/>
                  <a:pt x="6656930" y="203608"/>
                  <a:pt x="6652547" y="190447"/>
                </a:cubicBezTo>
                <a:cubicBezTo>
                  <a:pt x="6643782" y="177287"/>
                  <a:pt x="6648165" y="164127"/>
                  <a:pt x="6656930" y="146580"/>
                </a:cubicBezTo>
                <a:cubicBezTo>
                  <a:pt x="6661312" y="142193"/>
                  <a:pt x="6665694" y="129033"/>
                  <a:pt x="6665694" y="120259"/>
                </a:cubicBezTo>
                <a:cubicBezTo>
                  <a:pt x="6667886" y="118066"/>
                  <a:pt x="6671172" y="115872"/>
                  <a:pt x="6673911" y="114776"/>
                </a:cubicBezTo>
                <a:close/>
                <a:moveTo>
                  <a:pt x="3054562" y="98325"/>
                </a:moveTo>
                <a:cubicBezTo>
                  <a:pt x="3063327" y="98325"/>
                  <a:pt x="3072092" y="98325"/>
                  <a:pt x="3080857" y="107099"/>
                </a:cubicBezTo>
                <a:cubicBezTo>
                  <a:pt x="3089622" y="115872"/>
                  <a:pt x="3098387" y="124646"/>
                  <a:pt x="3094004" y="137806"/>
                </a:cubicBezTo>
                <a:cubicBezTo>
                  <a:pt x="3094004" y="146580"/>
                  <a:pt x="3094004" y="155353"/>
                  <a:pt x="3089622" y="164127"/>
                </a:cubicBezTo>
                <a:cubicBezTo>
                  <a:pt x="3089622" y="177287"/>
                  <a:pt x="3089622" y="186061"/>
                  <a:pt x="3089622" y="194834"/>
                </a:cubicBezTo>
                <a:cubicBezTo>
                  <a:pt x="3089622" y="199221"/>
                  <a:pt x="3094004" y="203608"/>
                  <a:pt x="3094004" y="203608"/>
                </a:cubicBezTo>
                <a:cubicBezTo>
                  <a:pt x="3102769" y="207994"/>
                  <a:pt x="3107152" y="212381"/>
                  <a:pt x="3115917" y="216768"/>
                </a:cubicBezTo>
                <a:cubicBezTo>
                  <a:pt x="3120299" y="225541"/>
                  <a:pt x="3129064" y="225541"/>
                  <a:pt x="3129064" y="234315"/>
                </a:cubicBezTo>
                <a:cubicBezTo>
                  <a:pt x="3129064" y="238702"/>
                  <a:pt x="3129064" y="247475"/>
                  <a:pt x="3124681" y="251862"/>
                </a:cubicBezTo>
                <a:cubicBezTo>
                  <a:pt x="3120299" y="260635"/>
                  <a:pt x="3124681" y="269409"/>
                  <a:pt x="3124681" y="278182"/>
                </a:cubicBezTo>
                <a:cubicBezTo>
                  <a:pt x="3115917" y="282569"/>
                  <a:pt x="3111534" y="286956"/>
                  <a:pt x="3107152" y="295729"/>
                </a:cubicBezTo>
                <a:cubicBezTo>
                  <a:pt x="3107152" y="300116"/>
                  <a:pt x="3107152" y="304503"/>
                  <a:pt x="3107152" y="304503"/>
                </a:cubicBezTo>
                <a:cubicBezTo>
                  <a:pt x="3107152" y="308890"/>
                  <a:pt x="3111534" y="308890"/>
                  <a:pt x="3111534" y="313276"/>
                </a:cubicBezTo>
                <a:cubicBezTo>
                  <a:pt x="3120299" y="322050"/>
                  <a:pt x="3120299" y="335210"/>
                  <a:pt x="3120299" y="348370"/>
                </a:cubicBezTo>
                <a:cubicBezTo>
                  <a:pt x="3120299" y="357144"/>
                  <a:pt x="3111534" y="361531"/>
                  <a:pt x="3102769" y="370304"/>
                </a:cubicBezTo>
                <a:cubicBezTo>
                  <a:pt x="3094004" y="374691"/>
                  <a:pt x="3094004" y="383464"/>
                  <a:pt x="3089622" y="392238"/>
                </a:cubicBezTo>
                <a:cubicBezTo>
                  <a:pt x="3085240" y="392238"/>
                  <a:pt x="3085240" y="392238"/>
                  <a:pt x="3085240" y="392238"/>
                </a:cubicBezTo>
                <a:lnTo>
                  <a:pt x="3080857" y="392238"/>
                </a:lnTo>
                <a:cubicBezTo>
                  <a:pt x="3072092" y="387851"/>
                  <a:pt x="3072092" y="387851"/>
                  <a:pt x="3072092" y="379078"/>
                </a:cubicBezTo>
                <a:cubicBezTo>
                  <a:pt x="3063327" y="379078"/>
                  <a:pt x="3058945" y="379078"/>
                  <a:pt x="3054562" y="387851"/>
                </a:cubicBezTo>
                <a:cubicBezTo>
                  <a:pt x="3054562" y="392238"/>
                  <a:pt x="3050180" y="396625"/>
                  <a:pt x="3050180" y="401011"/>
                </a:cubicBezTo>
                <a:cubicBezTo>
                  <a:pt x="3041415" y="405398"/>
                  <a:pt x="3032650" y="409785"/>
                  <a:pt x="3028268" y="414172"/>
                </a:cubicBezTo>
                <a:cubicBezTo>
                  <a:pt x="3019503" y="422945"/>
                  <a:pt x="3010738" y="427332"/>
                  <a:pt x="3001973" y="431719"/>
                </a:cubicBezTo>
                <a:cubicBezTo>
                  <a:pt x="2997591" y="431719"/>
                  <a:pt x="2997591" y="436105"/>
                  <a:pt x="2993208" y="440492"/>
                </a:cubicBezTo>
                <a:cubicBezTo>
                  <a:pt x="2988826" y="444879"/>
                  <a:pt x="2984443" y="444879"/>
                  <a:pt x="2980061" y="440492"/>
                </a:cubicBezTo>
                <a:cubicBezTo>
                  <a:pt x="2971296" y="436105"/>
                  <a:pt x="2962531" y="436105"/>
                  <a:pt x="2953766" y="436105"/>
                </a:cubicBezTo>
                <a:cubicBezTo>
                  <a:pt x="2949384" y="436105"/>
                  <a:pt x="2940619" y="436105"/>
                  <a:pt x="2940619" y="431719"/>
                </a:cubicBezTo>
                <a:cubicBezTo>
                  <a:pt x="2923089" y="422945"/>
                  <a:pt x="2914324" y="409785"/>
                  <a:pt x="2918707" y="387851"/>
                </a:cubicBezTo>
                <a:cubicBezTo>
                  <a:pt x="2918707" y="374691"/>
                  <a:pt x="2923089" y="365917"/>
                  <a:pt x="2927472" y="352757"/>
                </a:cubicBezTo>
                <a:cubicBezTo>
                  <a:pt x="2931854" y="335210"/>
                  <a:pt x="2940619" y="330823"/>
                  <a:pt x="2958149" y="335210"/>
                </a:cubicBezTo>
                <a:cubicBezTo>
                  <a:pt x="2962531" y="335210"/>
                  <a:pt x="2962531" y="335210"/>
                  <a:pt x="2966914" y="335210"/>
                </a:cubicBezTo>
                <a:cubicBezTo>
                  <a:pt x="2966914" y="335210"/>
                  <a:pt x="2971296" y="330823"/>
                  <a:pt x="2971296" y="330823"/>
                </a:cubicBezTo>
                <a:cubicBezTo>
                  <a:pt x="2971296" y="326437"/>
                  <a:pt x="2971296" y="322050"/>
                  <a:pt x="2966914" y="322050"/>
                </a:cubicBezTo>
                <a:cubicBezTo>
                  <a:pt x="2966914" y="317663"/>
                  <a:pt x="2962531" y="317663"/>
                  <a:pt x="2958149" y="317663"/>
                </a:cubicBezTo>
                <a:cubicBezTo>
                  <a:pt x="2949384" y="317663"/>
                  <a:pt x="2945001" y="313276"/>
                  <a:pt x="2936236" y="308890"/>
                </a:cubicBezTo>
                <a:cubicBezTo>
                  <a:pt x="2931854" y="304503"/>
                  <a:pt x="2927472" y="295729"/>
                  <a:pt x="2931854" y="286956"/>
                </a:cubicBezTo>
                <a:cubicBezTo>
                  <a:pt x="2940619" y="269409"/>
                  <a:pt x="2945001" y="243088"/>
                  <a:pt x="2958149" y="225541"/>
                </a:cubicBezTo>
                <a:cubicBezTo>
                  <a:pt x="2958149" y="221155"/>
                  <a:pt x="2962531" y="221155"/>
                  <a:pt x="2966914" y="221155"/>
                </a:cubicBezTo>
                <a:cubicBezTo>
                  <a:pt x="2971296" y="225541"/>
                  <a:pt x="2980061" y="229928"/>
                  <a:pt x="2984443" y="229928"/>
                </a:cubicBezTo>
                <a:cubicBezTo>
                  <a:pt x="2984443" y="229928"/>
                  <a:pt x="2984443" y="234315"/>
                  <a:pt x="2984443" y="234315"/>
                </a:cubicBezTo>
                <a:cubicBezTo>
                  <a:pt x="2988826" y="234315"/>
                  <a:pt x="2988826" y="234315"/>
                  <a:pt x="2988826" y="234315"/>
                </a:cubicBezTo>
                <a:cubicBezTo>
                  <a:pt x="2988826" y="234315"/>
                  <a:pt x="2988826" y="229928"/>
                  <a:pt x="2988826" y="229928"/>
                </a:cubicBezTo>
                <a:cubicBezTo>
                  <a:pt x="2988826" y="229928"/>
                  <a:pt x="2984443" y="229928"/>
                  <a:pt x="2984443" y="229928"/>
                </a:cubicBezTo>
                <a:cubicBezTo>
                  <a:pt x="2984443" y="225541"/>
                  <a:pt x="2980061" y="216768"/>
                  <a:pt x="2975678" y="212381"/>
                </a:cubicBezTo>
                <a:cubicBezTo>
                  <a:pt x="2971296" y="207994"/>
                  <a:pt x="2971296" y="203608"/>
                  <a:pt x="2966914" y="194834"/>
                </a:cubicBezTo>
                <a:cubicBezTo>
                  <a:pt x="2966914" y="190447"/>
                  <a:pt x="2966914" y="181674"/>
                  <a:pt x="2975678" y="181674"/>
                </a:cubicBezTo>
                <a:cubicBezTo>
                  <a:pt x="2984443" y="186061"/>
                  <a:pt x="2993208" y="181674"/>
                  <a:pt x="2997591" y="177287"/>
                </a:cubicBezTo>
                <a:cubicBezTo>
                  <a:pt x="3001973" y="172900"/>
                  <a:pt x="3010738" y="172900"/>
                  <a:pt x="3015120" y="177287"/>
                </a:cubicBezTo>
                <a:cubicBezTo>
                  <a:pt x="3015120" y="177287"/>
                  <a:pt x="3019503" y="177287"/>
                  <a:pt x="3019503" y="177287"/>
                </a:cubicBezTo>
                <a:cubicBezTo>
                  <a:pt x="3019503" y="177287"/>
                  <a:pt x="3019503" y="172900"/>
                  <a:pt x="3019503" y="172900"/>
                </a:cubicBezTo>
                <a:cubicBezTo>
                  <a:pt x="3019503" y="168514"/>
                  <a:pt x="3015120" y="164127"/>
                  <a:pt x="3015120" y="159740"/>
                </a:cubicBezTo>
                <a:cubicBezTo>
                  <a:pt x="3015120" y="150967"/>
                  <a:pt x="3019503" y="142193"/>
                  <a:pt x="3028268" y="137806"/>
                </a:cubicBezTo>
                <a:cubicBezTo>
                  <a:pt x="3032650" y="137806"/>
                  <a:pt x="3037033" y="137806"/>
                  <a:pt x="3045798" y="133420"/>
                </a:cubicBezTo>
                <a:cubicBezTo>
                  <a:pt x="3050180" y="133420"/>
                  <a:pt x="3058945" y="133420"/>
                  <a:pt x="3063327" y="133420"/>
                </a:cubicBezTo>
                <a:cubicBezTo>
                  <a:pt x="3063327" y="133420"/>
                  <a:pt x="3067710" y="133420"/>
                  <a:pt x="3067710" y="133420"/>
                </a:cubicBezTo>
                <a:cubicBezTo>
                  <a:pt x="3067710" y="129033"/>
                  <a:pt x="3067710" y="124646"/>
                  <a:pt x="3063327" y="124646"/>
                </a:cubicBezTo>
                <a:cubicBezTo>
                  <a:pt x="3058945" y="124646"/>
                  <a:pt x="3054562" y="120259"/>
                  <a:pt x="3050180" y="120259"/>
                </a:cubicBezTo>
                <a:cubicBezTo>
                  <a:pt x="3045798" y="115872"/>
                  <a:pt x="3045798" y="115872"/>
                  <a:pt x="3045798" y="111486"/>
                </a:cubicBezTo>
                <a:cubicBezTo>
                  <a:pt x="3045798" y="107099"/>
                  <a:pt x="3050180" y="102712"/>
                  <a:pt x="3054562" y="98325"/>
                </a:cubicBezTo>
                <a:close/>
                <a:moveTo>
                  <a:pt x="4246586" y="93939"/>
                </a:moveTo>
                <a:cubicBezTo>
                  <a:pt x="4259734" y="93939"/>
                  <a:pt x="4268499" y="93939"/>
                  <a:pt x="4281646" y="98325"/>
                </a:cubicBezTo>
                <a:cubicBezTo>
                  <a:pt x="4307941" y="107099"/>
                  <a:pt x="4334235" y="120259"/>
                  <a:pt x="4364912" y="124646"/>
                </a:cubicBezTo>
                <a:cubicBezTo>
                  <a:pt x="4378060" y="129033"/>
                  <a:pt x="4391207" y="137806"/>
                  <a:pt x="4399972" y="150967"/>
                </a:cubicBezTo>
                <a:cubicBezTo>
                  <a:pt x="4399972" y="150967"/>
                  <a:pt x="4399972" y="155353"/>
                  <a:pt x="4395590" y="159740"/>
                </a:cubicBezTo>
                <a:cubicBezTo>
                  <a:pt x="4386825" y="164127"/>
                  <a:pt x="4373677" y="172900"/>
                  <a:pt x="4356148" y="164127"/>
                </a:cubicBezTo>
                <a:cubicBezTo>
                  <a:pt x="4343000" y="159740"/>
                  <a:pt x="4325470" y="159740"/>
                  <a:pt x="4312323" y="164127"/>
                </a:cubicBezTo>
                <a:cubicBezTo>
                  <a:pt x="4294793" y="164127"/>
                  <a:pt x="4272881" y="164127"/>
                  <a:pt x="4255351" y="168514"/>
                </a:cubicBezTo>
                <a:cubicBezTo>
                  <a:pt x="4246586" y="172900"/>
                  <a:pt x="4233439" y="172900"/>
                  <a:pt x="4224674" y="172900"/>
                </a:cubicBezTo>
                <a:cubicBezTo>
                  <a:pt x="4220292" y="172900"/>
                  <a:pt x="4215909" y="177287"/>
                  <a:pt x="4211527" y="177287"/>
                </a:cubicBezTo>
                <a:cubicBezTo>
                  <a:pt x="4211527" y="177287"/>
                  <a:pt x="4211527" y="181674"/>
                  <a:pt x="4211527" y="181674"/>
                </a:cubicBezTo>
                <a:cubicBezTo>
                  <a:pt x="4211527" y="181674"/>
                  <a:pt x="4211527" y="181674"/>
                  <a:pt x="4215909" y="181674"/>
                </a:cubicBezTo>
                <a:cubicBezTo>
                  <a:pt x="4215909" y="181674"/>
                  <a:pt x="4220292" y="181674"/>
                  <a:pt x="4224674" y="181674"/>
                </a:cubicBezTo>
                <a:cubicBezTo>
                  <a:pt x="4233439" y="177287"/>
                  <a:pt x="4242204" y="172900"/>
                  <a:pt x="4250969" y="177287"/>
                </a:cubicBezTo>
                <a:cubicBezTo>
                  <a:pt x="4264116" y="177287"/>
                  <a:pt x="4277264" y="177287"/>
                  <a:pt x="4290411" y="172900"/>
                </a:cubicBezTo>
                <a:cubicBezTo>
                  <a:pt x="4299176" y="172900"/>
                  <a:pt x="4307941" y="168514"/>
                  <a:pt x="4316706" y="168514"/>
                </a:cubicBezTo>
                <a:cubicBezTo>
                  <a:pt x="4321088" y="168514"/>
                  <a:pt x="4329853" y="168514"/>
                  <a:pt x="4338618" y="168514"/>
                </a:cubicBezTo>
                <a:cubicBezTo>
                  <a:pt x="4360530" y="181674"/>
                  <a:pt x="4382442" y="181674"/>
                  <a:pt x="4408737" y="172900"/>
                </a:cubicBezTo>
                <a:cubicBezTo>
                  <a:pt x="4413119" y="172900"/>
                  <a:pt x="4417502" y="172900"/>
                  <a:pt x="4421884" y="177287"/>
                </a:cubicBezTo>
                <a:cubicBezTo>
                  <a:pt x="4426267" y="190447"/>
                  <a:pt x="4426267" y="199221"/>
                  <a:pt x="4413119" y="207994"/>
                </a:cubicBezTo>
                <a:cubicBezTo>
                  <a:pt x="4413119" y="207994"/>
                  <a:pt x="4408737" y="207994"/>
                  <a:pt x="4404354" y="212381"/>
                </a:cubicBezTo>
                <a:cubicBezTo>
                  <a:pt x="4404354" y="212381"/>
                  <a:pt x="4404354" y="216768"/>
                  <a:pt x="4404354" y="216768"/>
                </a:cubicBezTo>
                <a:cubicBezTo>
                  <a:pt x="4408737" y="216768"/>
                  <a:pt x="4413119" y="216768"/>
                  <a:pt x="4413119" y="216768"/>
                </a:cubicBezTo>
                <a:cubicBezTo>
                  <a:pt x="4430650" y="203608"/>
                  <a:pt x="4448179" y="212381"/>
                  <a:pt x="4465709" y="221155"/>
                </a:cubicBezTo>
                <a:cubicBezTo>
                  <a:pt x="4474473" y="229928"/>
                  <a:pt x="4483239" y="234315"/>
                  <a:pt x="4492004" y="243088"/>
                </a:cubicBezTo>
                <a:cubicBezTo>
                  <a:pt x="4496386" y="247475"/>
                  <a:pt x="4496386" y="260635"/>
                  <a:pt x="4492004" y="265022"/>
                </a:cubicBezTo>
                <a:cubicBezTo>
                  <a:pt x="4478856" y="278182"/>
                  <a:pt x="4465709" y="286956"/>
                  <a:pt x="4448179" y="286956"/>
                </a:cubicBezTo>
                <a:cubicBezTo>
                  <a:pt x="4430650" y="286956"/>
                  <a:pt x="4417502" y="291343"/>
                  <a:pt x="4399972" y="295729"/>
                </a:cubicBezTo>
                <a:cubicBezTo>
                  <a:pt x="4382442" y="295729"/>
                  <a:pt x="4369295" y="295729"/>
                  <a:pt x="4351765" y="291343"/>
                </a:cubicBezTo>
                <a:cubicBezTo>
                  <a:pt x="4325470" y="282569"/>
                  <a:pt x="4303558" y="282569"/>
                  <a:pt x="4281646" y="295729"/>
                </a:cubicBezTo>
                <a:cubicBezTo>
                  <a:pt x="4268499" y="300116"/>
                  <a:pt x="4255351" y="304503"/>
                  <a:pt x="4242204" y="308890"/>
                </a:cubicBezTo>
                <a:cubicBezTo>
                  <a:pt x="4237822" y="313276"/>
                  <a:pt x="4233439" y="313276"/>
                  <a:pt x="4229057" y="317663"/>
                </a:cubicBezTo>
                <a:cubicBezTo>
                  <a:pt x="4229057" y="317663"/>
                  <a:pt x="4224674" y="322050"/>
                  <a:pt x="4229057" y="322050"/>
                </a:cubicBezTo>
                <a:cubicBezTo>
                  <a:pt x="4229057" y="322050"/>
                  <a:pt x="4229057" y="326437"/>
                  <a:pt x="4233439" y="326437"/>
                </a:cubicBezTo>
                <a:cubicBezTo>
                  <a:pt x="4237822" y="322050"/>
                  <a:pt x="4246586" y="322050"/>
                  <a:pt x="4255351" y="317663"/>
                </a:cubicBezTo>
                <a:cubicBezTo>
                  <a:pt x="4259734" y="317663"/>
                  <a:pt x="4264116" y="313276"/>
                  <a:pt x="4268499" y="313276"/>
                </a:cubicBezTo>
                <a:cubicBezTo>
                  <a:pt x="4303558" y="295729"/>
                  <a:pt x="4316706" y="295729"/>
                  <a:pt x="4356148" y="304503"/>
                </a:cubicBezTo>
                <a:cubicBezTo>
                  <a:pt x="4364912" y="304503"/>
                  <a:pt x="4373677" y="308890"/>
                  <a:pt x="4382442" y="308890"/>
                </a:cubicBezTo>
                <a:cubicBezTo>
                  <a:pt x="4386825" y="313276"/>
                  <a:pt x="4391207" y="317663"/>
                  <a:pt x="4386825" y="322050"/>
                </a:cubicBezTo>
                <a:cubicBezTo>
                  <a:pt x="4386825" y="330823"/>
                  <a:pt x="4382442" y="335210"/>
                  <a:pt x="4378060" y="335210"/>
                </a:cubicBezTo>
                <a:cubicBezTo>
                  <a:pt x="4369295" y="339597"/>
                  <a:pt x="4360530" y="339597"/>
                  <a:pt x="4356148" y="343984"/>
                </a:cubicBezTo>
                <a:cubicBezTo>
                  <a:pt x="4356148" y="343984"/>
                  <a:pt x="4351765" y="348370"/>
                  <a:pt x="4351765" y="348370"/>
                </a:cubicBezTo>
                <a:cubicBezTo>
                  <a:pt x="4351765" y="348370"/>
                  <a:pt x="4356148" y="348370"/>
                  <a:pt x="4356148" y="348370"/>
                </a:cubicBezTo>
                <a:cubicBezTo>
                  <a:pt x="4369295" y="348370"/>
                  <a:pt x="4382442" y="343984"/>
                  <a:pt x="4395590" y="352757"/>
                </a:cubicBezTo>
                <a:cubicBezTo>
                  <a:pt x="4399972" y="352757"/>
                  <a:pt x="4399972" y="352757"/>
                  <a:pt x="4399972" y="352757"/>
                </a:cubicBezTo>
                <a:cubicBezTo>
                  <a:pt x="4408737" y="352757"/>
                  <a:pt x="4417502" y="348370"/>
                  <a:pt x="4417502" y="339597"/>
                </a:cubicBezTo>
                <a:cubicBezTo>
                  <a:pt x="4421884" y="335210"/>
                  <a:pt x="4421884" y="326437"/>
                  <a:pt x="4426267" y="322050"/>
                </a:cubicBezTo>
                <a:cubicBezTo>
                  <a:pt x="4426267" y="317663"/>
                  <a:pt x="4430650" y="317663"/>
                  <a:pt x="4430650" y="317663"/>
                </a:cubicBezTo>
                <a:cubicBezTo>
                  <a:pt x="4430650" y="317663"/>
                  <a:pt x="4435032" y="317663"/>
                  <a:pt x="4435032" y="317663"/>
                </a:cubicBezTo>
                <a:cubicBezTo>
                  <a:pt x="4456944" y="313276"/>
                  <a:pt x="4470091" y="322050"/>
                  <a:pt x="4461326" y="348370"/>
                </a:cubicBezTo>
                <a:cubicBezTo>
                  <a:pt x="4456944" y="352757"/>
                  <a:pt x="4456944" y="357144"/>
                  <a:pt x="4456944" y="361531"/>
                </a:cubicBezTo>
                <a:cubicBezTo>
                  <a:pt x="4452561" y="374691"/>
                  <a:pt x="4439414" y="383464"/>
                  <a:pt x="4426267" y="387851"/>
                </a:cubicBezTo>
                <a:cubicBezTo>
                  <a:pt x="4413119" y="392238"/>
                  <a:pt x="4404354" y="405398"/>
                  <a:pt x="4395590" y="414172"/>
                </a:cubicBezTo>
                <a:cubicBezTo>
                  <a:pt x="4395590" y="414172"/>
                  <a:pt x="4395590" y="418559"/>
                  <a:pt x="4395590" y="422945"/>
                </a:cubicBezTo>
                <a:cubicBezTo>
                  <a:pt x="4404354" y="414172"/>
                  <a:pt x="4417502" y="414172"/>
                  <a:pt x="4430650" y="409785"/>
                </a:cubicBezTo>
                <a:cubicBezTo>
                  <a:pt x="4452561" y="401011"/>
                  <a:pt x="4470091" y="392238"/>
                  <a:pt x="4483239" y="370304"/>
                </a:cubicBezTo>
                <a:cubicBezTo>
                  <a:pt x="4487621" y="365917"/>
                  <a:pt x="4487621" y="365917"/>
                  <a:pt x="4492004" y="365917"/>
                </a:cubicBezTo>
                <a:cubicBezTo>
                  <a:pt x="4496386" y="370304"/>
                  <a:pt x="4500768" y="374691"/>
                  <a:pt x="4505151" y="374691"/>
                </a:cubicBezTo>
                <a:cubicBezTo>
                  <a:pt x="4513915" y="374691"/>
                  <a:pt x="4518298" y="374691"/>
                  <a:pt x="4518298" y="370304"/>
                </a:cubicBezTo>
                <a:cubicBezTo>
                  <a:pt x="4518298" y="365917"/>
                  <a:pt x="4522680" y="361531"/>
                  <a:pt x="4522680" y="357144"/>
                </a:cubicBezTo>
                <a:cubicBezTo>
                  <a:pt x="4522680" y="357144"/>
                  <a:pt x="4527063" y="352757"/>
                  <a:pt x="4527063" y="352757"/>
                </a:cubicBezTo>
                <a:cubicBezTo>
                  <a:pt x="4540210" y="348370"/>
                  <a:pt x="4553357" y="343984"/>
                  <a:pt x="4566505" y="343984"/>
                </a:cubicBezTo>
                <a:cubicBezTo>
                  <a:pt x="4588417" y="343984"/>
                  <a:pt x="4605947" y="352757"/>
                  <a:pt x="4623477" y="370304"/>
                </a:cubicBezTo>
                <a:cubicBezTo>
                  <a:pt x="4623477" y="370304"/>
                  <a:pt x="4627859" y="374691"/>
                  <a:pt x="4627859" y="374691"/>
                </a:cubicBezTo>
                <a:cubicBezTo>
                  <a:pt x="4641006" y="392238"/>
                  <a:pt x="4641006" y="401011"/>
                  <a:pt x="4623477" y="418559"/>
                </a:cubicBezTo>
                <a:cubicBezTo>
                  <a:pt x="4619094" y="418559"/>
                  <a:pt x="4614712" y="422945"/>
                  <a:pt x="4610329" y="427332"/>
                </a:cubicBezTo>
                <a:cubicBezTo>
                  <a:pt x="4605947" y="436105"/>
                  <a:pt x="4597182" y="436105"/>
                  <a:pt x="4588417" y="436105"/>
                </a:cubicBezTo>
                <a:cubicBezTo>
                  <a:pt x="4584035" y="431719"/>
                  <a:pt x="4579652" y="436105"/>
                  <a:pt x="4579652" y="440492"/>
                </a:cubicBezTo>
                <a:cubicBezTo>
                  <a:pt x="4579652" y="444879"/>
                  <a:pt x="4584035" y="444879"/>
                  <a:pt x="4584035" y="449266"/>
                </a:cubicBezTo>
                <a:cubicBezTo>
                  <a:pt x="4584035" y="453652"/>
                  <a:pt x="4584035" y="458039"/>
                  <a:pt x="4579652" y="458039"/>
                </a:cubicBezTo>
                <a:cubicBezTo>
                  <a:pt x="4575270" y="462426"/>
                  <a:pt x="4570887" y="462426"/>
                  <a:pt x="4570887" y="466813"/>
                </a:cubicBezTo>
                <a:cubicBezTo>
                  <a:pt x="4557740" y="471200"/>
                  <a:pt x="4548975" y="471200"/>
                  <a:pt x="4540210" y="466813"/>
                </a:cubicBezTo>
                <a:cubicBezTo>
                  <a:pt x="4531445" y="466813"/>
                  <a:pt x="4527063" y="462426"/>
                  <a:pt x="4522680" y="466813"/>
                </a:cubicBezTo>
                <a:cubicBezTo>
                  <a:pt x="4518298" y="466813"/>
                  <a:pt x="4518298" y="471200"/>
                  <a:pt x="4518298" y="471200"/>
                </a:cubicBezTo>
                <a:cubicBezTo>
                  <a:pt x="4518298" y="471200"/>
                  <a:pt x="4518298" y="475586"/>
                  <a:pt x="4518298" y="475586"/>
                </a:cubicBezTo>
                <a:cubicBezTo>
                  <a:pt x="4522680" y="475586"/>
                  <a:pt x="4527063" y="475586"/>
                  <a:pt x="4535828" y="475586"/>
                </a:cubicBezTo>
                <a:cubicBezTo>
                  <a:pt x="4535828" y="475586"/>
                  <a:pt x="4540210" y="475586"/>
                  <a:pt x="4544593" y="479973"/>
                </a:cubicBezTo>
                <a:cubicBezTo>
                  <a:pt x="4548975" y="479973"/>
                  <a:pt x="4548975" y="488747"/>
                  <a:pt x="4548975" y="493133"/>
                </a:cubicBezTo>
                <a:cubicBezTo>
                  <a:pt x="4544593" y="501907"/>
                  <a:pt x="4535828" y="510680"/>
                  <a:pt x="4527063" y="510680"/>
                </a:cubicBezTo>
                <a:cubicBezTo>
                  <a:pt x="4518298" y="510680"/>
                  <a:pt x="4518298" y="510680"/>
                  <a:pt x="4518298" y="523841"/>
                </a:cubicBezTo>
                <a:cubicBezTo>
                  <a:pt x="4518298" y="523841"/>
                  <a:pt x="4518298" y="528227"/>
                  <a:pt x="4518298" y="532614"/>
                </a:cubicBezTo>
                <a:cubicBezTo>
                  <a:pt x="4509533" y="541388"/>
                  <a:pt x="4505151" y="550161"/>
                  <a:pt x="4496386" y="558935"/>
                </a:cubicBezTo>
                <a:cubicBezTo>
                  <a:pt x="4474473" y="585255"/>
                  <a:pt x="4461326" y="611576"/>
                  <a:pt x="4461326" y="646670"/>
                </a:cubicBezTo>
                <a:cubicBezTo>
                  <a:pt x="4461326" y="664217"/>
                  <a:pt x="4452561" y="672990"/>
                  <a:pt x="4452561" y="686150"/>
                </a:cubicBezTo>
                <a:cubicBezTo>
                  <a:pt x="4448179" y="699311"/>
                  <a:pt x="4439414" y="703697"/>
                  <a:pt x="4430650" y="699311"/>
                </a:cubicBezTo>
                <a:cubicBezTo>
                  <a:pt x="4430650" y="699311"/>
                  <a:pt x="4426267" y="699311"/>
                  <a:pt x="4426267" y="699311"/>
                </a:cubicBezTo>
                <a:cubicBezTo>
                  <a:pt x="4426267" y="699311"/>
                  <a:pt x="4426267" y="703697"/>
                  <a:pt x="4426267" y="703697"/>
                </a:cubicBezTo>
                <a:cubicBezTo>
                  <a:pt x="4430650" y="708084"/>
                  <a:pt x="4435032" y="712471"/>
                  <a:pt x="4435032" y="712471"/>
                </a:cubicBezTo>
                <a:cubicBezTo>
                  <a:pt x="4443796" y="716858"/>
                  <a:pt x="4443796" y="721244"/>
                  <a:pt x="4448179" y="730018"/>
                </a:cubicBezTo>
                <a:cubicBezTo>
                  <a:pt x="4452561" y="738791"/>
                  <a:pt x="4452561" y="743178"/>
                  <a:pt x="4439414" y="743178"/>
                </a:cubicBezTo>
                <a:cubicBezTo>
                  <a:pt x="4435032" y="743178"/>
                  <a:pt x="4435032" y="747565"/>
                  <a:pt x="4435032" y="747565"/>
                </a:cubicBezTo>
                <a:cubicBezTo>
                  <a:pt x="4435032" y="747565"/>
                  <a:pt x="4435032" y="751952"/>
                  <a:pt x="4435032" y="751952"/>
                </a:cubicBezTo>
                <a:cubicBezTo>
                  <a:pt x="4439414" y="756338"/>
                  <a:pt x="4439414" y="756338"/>
                  <a:pt x="4443796" y="756338"/>
                </a:cubicBezTo>
                <a:cubicBezTo>
                  <a:pt x="4448179" y="760725"/>
                  <a:pt x="4452561" y="760725"/>
                  <a:pt x="4461326" y="760725"/>
                </a:cubicBezTo>
                <a:cubicBezTo>
                  <a:pt x="4465709" y="760725"/>
                  <a:pt x="4470091" y="769499"/>
                  <a:pt x="4470091" y="773885"/>
                </a:cubicBezTo>
                <a:cubicBezTo>
                  <a:pt x="4470091" y="787046"/>
                  <a:pt x="4470091" y="800206"/>
                  <a:pt x="4461326" y="808980"/>
                </a:cubicBezTo>
                <a:cubicBezTo>
                  <a:pt x="4452561" y="822140"/>
                  <a:pt x="4452561" y="835300"/>
                  <a:pt x="4452561" y="848460"/>
                </a:cubicBezTo>
                <a:cubicBezTo>
                  <a:pt x="4456944" y="852847"/>
                  <a:pt x="4452561" y="857234"/>
                  <a:pt x="4452561" y="861621"/>
                </a:cubicBezTo>
                <a:cubicBezTo>
                  <a:pt x="4452561" y="861621"/>
                  <a:pt x="4448179" y="861621"/>
                  <a:pt x="4448179" y="861621"/>
                </a:cubicBezTo>
                <a:cubicBezTo>
                  <a:pt x="4443796" y="848460"/>
                  <a:pt x="4443796" y="839687"/>
                  <a:pt x="4443796" y="826527"/>
                </a:cubicBezTo>
                <a:cubicBezTo>
                  <a:pt x="4448179" y="813366"/>
                  <a:pt x="4435032" y="804593"/>
                  <a:pt x="4430650" y="795819"/>
                </a:cubicBezTo>
                <a:cubicBezTo>
                  <a:pt x="4426267" y="795819"/>
                  <a:pt x="4426267" y="795819"/>
                  <a:pt x="4426267" y="795819"/>
                </a:cubicBezTo>
                <a:cubicBezTo>
                  <a:pt x="4421884" y="791432"/>
                  <a:pt x="4413119" y="791432"/>
                  <a:pt x="4413119" y="795819"/>
                </a:cubicBezTo>
                <a:cubicBezTo>
                  <a:pt x="4404354" y="804593"/>
                  <a:pt x="4399972" y="808980"/>
                  <a:pt x="4391207" y="813366"/>
                </a:cubicBezTo>
                <a:cubicBezTo>
                  <a:pt x="4395590" y="817753"/>
                  <a:pt x="4399972" y="822140"/>
                  <a:pt x="4399972" y="822140"/>
                </a:cubicBezTo>
                <a:cubicBezTo>
                  <a:pt x="4399972" y="822140"/>
                  <a:pt x="4395590" y="817753"/>
                  <a:pt x="4391207" y="817753"/>
                </a:cubicBezTo>
                <a:cubicBezTo>
                  <a:pt x="4386825" y="817753"/>
                  <a:pt x="4386825" y="822140"/>
                  <a:pt x="4386825" y="826527"/>
                </a:cubicBezTo>
                <a:cubicBezTo>
                  <a:pt x="4386825" y="830913"/>
                  <a:pt x="4386825" y="835300"/>
                  <a:pt x="4395590" y="839687"/>
                </a:cubicBezTo>
                <a:cubicBezTo>
                  <a:pt x="4395590" y="839687"/>
                  <a:pt x="4399972" y="839687"/>
                  <a:pt x="4399972" y="839687"/>
                </a:cubicBezTo>
                <a:cubicBezTo>
                  <a:pt x="4404354" y="844073"/>
                  <a:pt x="4413119" y="844073"/>
                  <a:pt x="4421884" y="848460"/>
                </a:cubicBezTo>
                <a:cubicBezTo>
                  <a:pt x="4421884" y="848460"/>
                  <a:pt x="4426267" y="857234"/>
                  <a:pt x="4421884" y="857234"/>
                </a:cubicBezTo>
                <a:cubicBezTo>
                  <a:pt x="4417502" y="861621"/>
                  <a:pt x="4413119" y="866007"/>
                  <a:pt x="4421884" y="874781"/>
                </a:cubicBezTo>
                <a:cubicBezTo>
                  <a:pt x="4426267" y="874781"/>
                  <a:pt x="4426267" y="883554"/>
                  <a:pt x="4426267" y="887941"/>
                </a:cubicBezTo>
                <a:cubicBezTo>
                  <a:pt x="4426267" y="896715"/>
                  <a:pt x="4426267" y="905488"/>
                  <a:pt x="4426267" y="918648"/>
                </a:cubicBezTo>
                <a:cubicBezTo>
                  <a:pt x="4426267" y="923035"/>
                  <a:pt x="4421884" y="927422"/>
                  <a:pt x="4417502" y="927422"/>
                </a:cubicBezTo>
                <a:cubicBezTo>
                  <a:pt x="4413119" y="931809"/>
                  <a:pt x="4408737" y="927422"/>
                  <a:pt x="4408737" y="927422"/>
                </a:cubicBezTo>
                <a:cubicBezTo>
                  <a:pt x="4404354" y="927422"/>
                  <a:pt x="4399972" y="927422"/>
                  <a:pt x="4399972" y="931809"/>
                </a:cubicBezTo>
                <a:cubicBezTo>
                  <a:pt x="4399972" y="936195"/>
                  <a:pt x="4399972" y="936195"/>
                  <a:pt x="4404354" y="936195"/>
                </a:cubicBezTo>
                <a:cubicBezTo>
                  <a:pt x="4404354" y="940582"/>
                  <a:pt x="4408737" y="944969"/>
                  <a:pt x="4408737" y="944969"/>
                </a:cubicBezTo>
                <a:cubicBezTo>
                  <a:pt x="4408737" y="953742"/>
                  <a:pt x="4413119" y="958129"/>
                  <a:pt x="4421884" y="966903"/>
                </a:cubicBezTo>
                <a:cubicBezTo>
                  <a:pt x="4430650" y="971289"/>
                  <a:pt x="4421884" y="993223"/>
                  <a:pt x="4408737" y="993223"/>
                </a:cubicBezTo>
                <a:cubicBezTo>
                  <a:pt x="4408737" y="997610"/>
                  <a:pt x="4399972" y="993223"/>
                  <a:pt x="4399972" y="997610"/>
                </a:cubicBezTo>
                <a:cubicBezTo>
                  <a:pt x="4386825" y="1006383"/>
                  <a:pt x="4378060" y="1001997"/>
                  <a:pt x="4364912" y="997610"/>
                </a:cubicBezTo>
                <a:cubicBezTo>
                  <a:pt x="4360530" y="997610"/>
                  <a:pt x="4360530" y="997610"/>
                  <a:pt x="4360530" y="1001997"/>
                </a:cubicBezTo>
                <a:cubicBezTo>
                  <a:pt x="4369295" y="1006383"/>
                  <a:pt x="4378060" y="1015157"/>
                  <a:pt x="4386825" y="1015157"/>
                </a:cubicBezTo>
                <a:cubicBezTo>
                  <a:pt x="4391207" y="1015157"/>
                  <a:pt x="4395590" y="1023930"/>
                  <a:pt x="4391207" y="1028317"/>
                </a:cubicBezTo>
                <a:cubicBezTo>
                  <a:pt x="4391207" y="1032704"/>
                  <a:pt x="4391207" y="1037091"/>
                  <a:pt x="4386825" y="1041477"/>
                </a:cubicBezTo>
                <a:cubicBezTo>
                  <a:pt x="4386825" y="1045864"/>
                  <a:pt x="4382442" y="1050251"/>
                  <a:pt x="4382442" y="1050251"/>
                </a:cubicBezTo>
                <a:cubicBezTo>
                  <a:pt x="4369295" y="1050251"/>
                  <a:pt x="4360530" y="1054638"/>
                  <a:pt x="4351765" y="1059024"/>
                </a:cubicBezTo>
                <a:cubicBezTo>
                  <a:pt x="4343000" y="1063411"/>
                  <a:pt x="4334235" y="1063411"/>
                  <a:pt x="4325470" y="1059024"/>
                </a:cubicBezTo>
                <a:cubicBezTo>
                  <a:pt x="4325470" y="1059024"/>
                  <a:pt x="4321088" y="1054638"/>
                  <a:pt x="4316706" y="1054638"/>
                </a:cubicBezTo>
                <a:cubicBezTo>
                  <a:pt x="4312323" y="1050251"/>
                  <a:pt x="4307941" y="1045864"/>
                  <a:pt x="4303558" y="1041477"/>
                </a:cubicBezTo>
                <a:cubicBezTo>
                  <a:pt x="4303558" y="1037091"/>
                  <a:pt x="4299176" y="1037091"/>
                  <a:pt x="4299176" y="1037091"/>
                </a:cubicBezTo>
                <a:cubicBezTo>
                  <a:pt x="4294793" y="1037091"/>
                  <a:pt x="4294793" y="1041477"/>
                  <a:pt x="4294793" y="1041477"/>
                </a:cubicBezTo>
                <a:cubicBezTo>
                  <a:pt x="4299176" y="1045864"/>
                  <a:pt x="4307941" y="1050251"/>
                  <a:pt x="4316706" y="1054638"/>
                </a:cubicBezTo>
                <a:cubicBezTo>
                  <a:pt x="4316706" y="1059024"/>
                  <a:pt x="4321088" y="1063411"/>
                  <a:pt x="4321088" y="1063411"/>
                </a:cubicBezTo>
                <a:cubicBezTo>
                  <a:pt x="4329853" y="1067798"/>
                  <a:pt x="4338618" y="1076571"/>
                  <a:pt x="4347383" y="1080958"/>
                </a:cubicBezTo>
                <a:cubicBezTo>
                  <a:pt x="4351765" y="1085345"/>
                  <a:pt x="4351765" y="1089732"/>
                  <a:pt x="4347383" y="1094118"/>
                </a:cubicBezTo>
                <a:cubicBezTo>
                  <a:pt x="4347383" y="1098505"/>
                  <a:pt x="4343000" y="1102892"/>
                  <a:pt x="4343000" y="1111666"/>
                </a:cubicBezTo>
                <a:cubicBezTo>
                  <a:pt x="4338618" y="1116052"/>
                  <a:pt x="4338618" y="1124826"/>
                  <a:pt x="4338618" y="1129213"/>
                </a:cubicBezTo>
                <a:cubicBezTo>
                  <a:pt x="4338618" y="1133599"/>
                  <a:pt x="4334235" y="1133599"/>
                  <a:pt x="4329853" y="1133599"/>
                </a:cubicBezTo>
                <a:cubicBezTo>
                  <a:pt x="4321088" y="1133599"/>
                  <a:pt x="4316706" y="1124826"/>
                  <a:pt x="4307941" y="1120439"/>
                </a:cubicBezTo>
                <a:cubicBezTo>
                  <a:pt x="4294793" y="1111666"/>
                  <a:pt x="4290411" y="1102892"/>
                  <a:pt x="4290411" y="1085345"/>
                </a:cubicBezTo>
                <a:cubicBezTo>
                  <a:pt x="4290411" y="1085345"/>
                  <a:pt x="4290411" y="1080958"/>
                  <a:pt x="4286028" y="1076571"/>
                </a:cubicBezTo>
                <a:cubicBezTo>
                  <a:pt x="4286028" y="1076571"/>
                  <a:pt x="4281646" y="1076571"/>
                  <a:pt x="4281646" y="1076571"/>
                </a:cubicBezTo>
                <a:cubicBezTo>
                  <a:pt x="4277264" y="1076571"/>
                  <a:pt x="4277264" y="1080958"/>
                  <a:pt x="4277264" y="1080958"/>
                </a:cubicBezTo>
                <a:cubicBezTo>
                  <a:pt x="4277264" y="1089732"/>
                  <a:pt x="4277264" y="1098505"/>
                  <a:pt x="4281646" y="1107279"/>
                </a:cubicBezTo>
                <a:cubicBezTo>
                  <a:pt x="4281646" y="1111666"/>
                  <a:pt x="4286028" y="1116052"/>
                  <a:pt x="4286028" y="1116052"/>
                </a:cubicBezTo>
                <a:cubicBezTo>
                  <a:pt x="4290411" y="1120439"/>
                  <a:pt x="4299176" y="1124826"/>
                  <a:pt x="4303558" y="1129213"/>
                </a:cubicBezTo>
                <a:cubicBezTo>
                  <a:pt x="4316706" y="1137986"/>
                  <a:pt x="4325470" y="1151146"/>
                  <a:pt x="4334235" y="1164307"/>
                </a:cubicBezTo>
                <a:cubicBezTo>
                  <a:pt x="4334235" y="1168693"/>
                  <a:pt x="4338618" y="1173080"/>
                  <a:pt x="4338618" y="1173080"/>
                </a:cubicBezTo>
                <a:cubicBezTo>
                  <a:pt x="4334235" y="1186240"/>
                  <a:pt x="4343000" y="1195014"/>
                  <a:pt x="4343000" y="1208174"/>
                </a:cubicBezTo>
                <a:cubicBezTo>
                  <a:pt x="4343000" y="1216948"/>
                  <a:pt x="4343000" y="1230108"/>
                  <a:pt x="4343000" y="1238881"/>
                </a:cubicBezTo>
                <a:cubicBezTo>
                  <a:pt x="4343000" y="1252042"/>
                  <a:pt x="4338618" y="1256428"/>
                  <a:pt x="4325470" y="1256428"/>
                </a:cubicBezTo>
                <a:cubicBezTo>
                  <a:pt x="4321088" y="1252042"/>
                  <a:pt x="4316706" y="1252042"/>
                  <a:pt x="4312323" y="1256428"/>
                </a:cubicBezTo>
                <a:cubicBezTo>
                  <a:pt x="4299176" y="1256428"/>
                  <a:pt x="4290411" y="1252042"/>
                  <a:pt x="4286028" y="1243268"/>
                </a:cubicBezTo>
                <a:cubicBezTo>
                  <a:pt x="4277264" y="1230108"/>
                  <a:pt x="4272881" y="1212561"/>
                  <a:pt x="4264116" y="1199401"/>
                </a:cubicBezTo>
                <a:cubicBezTo>
                  <a:pt x="4264116" y="1199401"/>
                  <a:pt x="4264116" y="1195014"/>
                  <a:pt x="4259734" y="1195014"/>
                </a:cubicBezTo>
                <a:cubicBezTo>
                  <a:pt x="4259734" y="1195014"/>
                  <a:pt x="4250969" y="1199401"/>
                  <a:pt x="4250969" y="1203787"/>
                </a:cubicBezTo>
                <a:cubicBezTo>
                  <a:pt x="4255351" y="1208174"/>
                  <a:pt x="4255351" y="1216948"/>
                  <a:pt x="4255351" y="1225721"/>
                </a:cubicBezTo>
                <a:cubicBezTo>
                  <a:pt x="4255351" y="1234495"/>
                  <a:pt x="4250969" y="1238881"/>
                  <a:pt x="4246586" y="1243268"/>
                </a:cubicBezTo>
                <a:cubicBezTo>
                  <a:pt x="4237822" y="1247655"/>
                  <a:pt x="4233439" y="1247655"/>
                  <a:pt x="4229057" y="1247655"/>
                </a:cubicBezTo>
                <a:cubicBezTo>
                  <a:pt x="4224674" y="1252042"/>
                  <a:pt x="4224674" y="1252042"/>
                  <a:pt x="4224674" y="1256428"/>
                </a:cubicBezTo>
                <a:cubicBezTo>
                  <a:pt x="4229057" y="1256428"/>
                  <a:pt x="4229057" y="1256428"/>
                  <a:pt x="4229057" y="1256428"/>
                </a:cubicBezTo>
                <a:cubicBezTo>
                  <a:pt x="4233439" y="1260815"/>
                  <a:pt x="4233439" y="1260815"/>
                  <a:pt x="4237822" y="1260815"/>
                </a:cubicBezTo>
                <a:cubicBezTo>
                  <a:pt x="4246586" y="1256428"/>
                  <a:pt x="4259734" y="1256428"/>
                  <a:pt x="4268499" y="1260815"/>
                </a:cubicBezTo>
                <a:cubicBezTo>
                  <a:pt x="4281646" y="1269589"/>
                  <a:pt x="4299176" y="1265202"/>
                  <a:pt x="4312323" y="1273975"/>
                </a:cubicBezTo>
                <a:cubicBezTo>
                  <a:pt x="4316706" y="1273975"/>
                  <a:pt x="4316706" y="1273975"/>
                  <a:pt x="4316706" y="1273975"/>
                </a:cubicBezTo>
                <a:cubicBezTo>
                  <a:pt x="4316706" y="1278362"/>
                  <a:pt x="4316706" y="1278362"/>
                  <a:pt x="4316706" y="1282749"/>
                </a:cubicBezTo>
                <a:cubicBezTo>
                  <a:pt x="4290411" y="1300296"/>
                  <a:pt x="4264116" y="1317843"/>
                  <a:pt x="4242204" y="1335390"/>
                </a:cubicBezTo>
                <a:cubicBezTo>
                  <a:pt x="4224674" y="1348550"/>
                  <a:pt x="4202762" y="1357324"/>
                  <a:pt x="4180850" y="1361710"/>
                </a:cubicBezTo>
                <a:cubicBezTo>
                  <a:pt x="4163320" y="1366097"/>
                  <a:pt x="4150173" y="1366097"/>
                  <a:pt x="4137025" y="1374871"/>
                </a:cubicBezTo>
                <a:cubicBezTo>
                  <a:pt x="4132643" y="1379257"/>
                  <a:pt x="4123878" y="1379257"/>
                  <a:pt x="4115113" y="1374871"/>
                </a:cubicBezTo>
                <a:cubicBezTo>
                  <a:pt x="4115113" y="1374871"/>
                  <a:pt x="4110731" y="1379257"/>
                  <a:pt x="4106348" y="1379257"/>
                </a:cubicBezTo>
                <a:cubicBezTo>
                  <a:pt x="4101966" y="1379257"/>
                  <a:pt x="4097583" y="1383644"/>
                  <a:pt x="4093201" y="1383644"/>
                </a:cubicBezTo>
                <a:cubicBezTo>
                  <a:pt x="4084436" y="1383644"/>
                  <a:pt x="4075671" y="1379257"/>
                  <a:pt x="4066907" y="1383644"/>
                </a:cubicBezTo>
                <a:cubicBezTo>
                  <a:pt x="4053759" y="1401191"/>
                  <a:pt x="4036229" y="1401191"/>
                  <a:pt x="4027464" y="1418738"/>
                </a:cubicBezTo>
                <a:cubicBezTo>
                  <a:pt x="4018699" y="1431898"/>
                  <a:pt x="4005553" y="1440672"/>
                  <a:pt x="3996787" y="1458219"/>
                </a:cubicBezTo>
                <a:cubicBezTo>
                  <a:pt x="3992405" y="1466993"/>
                  <a:pt x="3983640" y="1475766"/>
                  <a:pt x="3970493" y="1480153"/>
                </a:cubicBezTo>
                <a:cubicBezTo>
                  <a:pt x="3970493" y="1480153"/>
                  <a:pt x="3966110" y="1480153"/>
                  <a:pt x="3966110" y="1480153"/>
                </a:cubicBezTo>
                <a:cubicBezTo>
                  <a:pt x="3948580" y="1493313"/>
                  <a:pt x="3931051" y="1502087"/>
                  <a:pt x="3913521" y="1502087"/>
                </a:cubicBezTo>
                <a:cubicBezTo>
                  <a:pt x="3909138" y="1502087"/>
                  <a:pt x="3904756" y="1506473"/>
                  <a:pt x="3904756" y="1510860"/>
                </a:cubicBezTo>
                <a:cubicBezTo>
                  <a:pt x="3900373" y="1510860"/>
                  <a:pt x="3900373" y="1515247"/>
                  <a:pt x="3895991" y="1515247"/>
                </a:cubicBezTo>
                <a:cubicBezTo>
                  <a:pt x="3878461" y="1510860"/>
                  <a:pt x="3865314" y="1519634"/>
                  <a:pt x="3852167" y="1515247"/>
                </a:cubicBezTo>
                <a:cubicBezTo>
                  <a:pt x="3843402" y="1515247"/>
                  <a:pt x="3834637" y="1519634"/>
                  <a:pt x="3830254" y="1528407"/>
                </a:cubicBezTo>
                <a:cubicBezTo>
                  <a:pt x="3830254" y="1537181"/>
                  <a:pt x="3825872" y="1537181"/>
                  <a:pt x="3817107" y="1537181"/>
                </a:cubicBezTo>
                <a:cubicBezTo>
                  <a:pt x="3808342" y="1541567"/>
                  <a:pt x="3808342" y="1541567"/>
                  <a:pt x="3812725" y="1550341"/>
                </a:cubicBezTo>
                <a:cubicBezTo>
                  <a:pt x="3812725" y="1550341"/>
                  <a:pt x="3812725" y="1554728"/>
                  <a:pt x="3812725" y="1554728"/>
                </a:cubicBezTo>
                <a:cubicBezTo>
                  <a:pt x="3812725" y="1559114"/>
                  <a:pt x="3812725" y="1563501"/>
                  <a:pt x="3812725" y="1567888"/>
                </a:cubicBezTo>
                <a:cubicBezTo>
                  <a:pt x="3808342" y="1567888"/>
                  <a:pt x="3808342" y="1567888"/>
                  <a:pt x="3803960" y="1572275"/>
                </a:cubicBezTo>
                <a:cubicBezTo>
                  <a:pt x="3799577" y="1572275"/>
                  <a:pt x="3795195" y="1576661"/>
                  <a:pt x="3799577" y="1581048"/>
                </a:cubicBezTo>
                <a:cubicBezTo>
                  <a:pt x="3803960" y="1598595"/>
                  <a:pt x="3799577" y="1611755"/>
                  <a:pt x="3790812" y="1620529"/>
                </a:cubicBezTo>
                <a:cubicBezTo>
                  <a:pt x="3777665" y="1629302"/>
                  <a:pt x="3768900" y="1642463"/>
                  <a:pt x="3764518" y="1655623"/>
                </a:cubicBezTo>
                <a:cubicBezTo>
                  <a:pt x="3760135" y="1660010"/>
                  <a:pt x="3755753" y="1664396"/>
                  <a:pt x="3746988" y="1668783"/>
                </a:cubicBezTo>
                <a:cubicBezTo>
                  <a:pt x="3746988" y="1664396"/>
                  <a:pt x="3746988" y="1664396"/>
                  <a:pt x="3746988" y="1664396"/>
                </a:cubicBezTo>
                <a:cubicBezTo>
                  <a:pt x="3742606" y="1660010"/>
                  <a:pt x="3742606" y="1660010"/>
                  <a:pt x="3742606" y="1664396"/>
                </a:cubicBezTo>
                <a:cubicBezTo>
                  <a:pt x="3742606" y="1668783"/>
                  <a:pt x="3746988" y="1668783"/>
                  <a:pt x="3746988" y="1668783"/>
                </a:cubicBezTo>
                <a:cubicBezTo>
                  <a:pt x="3746988" y="1677557"/>
                  <a:pt x="3742606" y="1681943"/>
                  <a:pt x="3742606" y="1690717"/>
                </a:cubicBezTo>
                <a:cubicBezTo>
                  <a:pt x="3742606" y="1699490"/>
                  <a:pt x="3738223" y="1708264"/>
                  <a:pt x="3733841" y="1712651"/>
                </a:cubicBezTo>
                <a:cubicBezTo>
                  <a:pt x="3725076" y="1721424"/>
                  <a:pt x="3720693" y="1734584"/>
                  <a:pt x="3716311" y="1743358"/>
                </a:cubicBezTo>
                <a:cubicBezTo>
                  <a:pt x="3707546" y="1756518"/>
                  <a:pt x="3707546" y="1774065"/>
                  <a:pt x="3703164" y="1791612"/>
                </a:cubicBezTo>
                <a:cubicBezTo>
                  <a:pt x="3698781" y="1795999"/>
                  <a:pt x="3690016" y="1800386"/>
                  <a:pt x="3685634" y="1800386"/>
                </a:cubicBezTo>
                <a:cubicBezTo>
                  <a:pt x="3676869" y="1795999"/>
                  <a:pt x="3668104" y="1791612"/>
                  <a:pt x="3659339" y="1791612"/>
                </a:cubicBezTo>
                <a:cubicBezTo>
                  <a:pt x="3654957" y="1795999"/>
                  <a:pt x="3654957" y="1791612"/>
                  <a:pt x="3650574" y="1787226"/>
                </a:cubicBezTo>
                <a:cubicBezTo>
                  <a:pt x="3646192" y="1787226"/>
                  <a:pt x="3646192" y="1778452"/>
                  <a:pt x="3646192" y="1778452"/>
                </a:cubicBezTo>
                <a:cubicBezTo>
                  <a:pt x="3637427" y="1769679"/>
                  <a:pt x="3633045" y="1760905"/>
                  <a:pt x="3633045" y="1752131"/>
                </a:cubicBezTo>
                <a:cubicBezTo>
                  <a:pt x="3633045" y="1743358"/>
                  <a:pt x="3624280" y="1743358"/>
                  <a:pt x="3619897" y="1743358"/>
                </a:cubicBezTo>
                <a:cubicBezTo>
                  <a:pt x="3615515" y="1743358"/>
                  <a:pt x="3611132" y="1747745"/>
                  <a:pt x="3606750" y="1747745"/>
                </a:cubicBezTo>
                <a:cubicBezTo>
                  <a:pt x="3597985" y="1747745"/>
                  <a:pt x="3593603" y="1752131"/>
                  <a:pt x="3584838" y="1752131"/>
                </a:cubicBezTo>
                <a:cubicBezTo>
                  <a:pt x="3584838" y="1752131"/>
                  <a:pt x="3580456" y="1752131"/>
                  <a:pt x="3580456" y="1747745"/>
                </a:cubicBezTo>
                <a:cubicBezTo>
                  <a:pt x="3580456" y="1738971"/>
                  <a:pt x="3576073" y="1730198"/>
                  <a:pt x="3562925" y="1730198"/>
                </a:cubicBezTo>
                <a:cubicBezTo>
                  <a:pt x="3558543" y="1725811"/>
                  <a:pt x="3554161" y="1717038"/>
                  <a:pt x="3545396" y="1712651"/>
                </a:cubicBezTo>
                <a:cubicBezTo>
                  <a:pt x="3545396" y="1712651"/>
                  <a:pt x="3545396" y="1708264"/>
                  <a:pt x="3549778" y="1703877"/>
                </a:cubicBezTo>
                <a:cubicBezTo>
                  <a:pt x="3549778" y="1699490"/>
                  <a:pt x="3549778" y="1695104"/>
                  <a:pt x="3549778" y="1686330"/>
                </a:cubicBezTo>
                <a:cubicBezTo>
                  <a:pt x="3545396" y="1677557"/>
                  <a:pt x="3545396" y="1668783"/>
                  <a:pt x="3536631" y="1660010"/>
                </a:cubicBezTo>
                <a:cubicBezTo>
                  <a:pt x="3532248" y="1655623"/>
                  <a:pt x="3536631" y="1651236"/>
                  <a:pt x="3536631" y="1646849"/>
                </a:cubicBezTo>
                <a:cubicBezTo>
                  <a:pt x="3541013" y="1642463"/>
                  <a:pt x="3536631" y="1638076"/>
                  <a:pt x="3532248" y="1633689"/>
                </a:cubicBezTo>
                <a:cubicBezTo>
                  <a:pt x="3527867" y="1629302"/>
                  <a:pt x="3527867" y="1624916"/>
                  <a:pt x="3523483" y="1624916"/>
                </a:cubicBezTo>
                <a:cubicBezTo>
                  <a:pt x="3523483" y="1624916"/>
                  <a:pt x="3523483" y="1624916"/>
                  <a:pt x="3527867" y="1624916"/>
                </a:cubicBezTo>
                <a:cubicBezTo>
                  <a:pt x="3519102" y="1611755"/>
                  <a:pt x="3514719" y="1598595"/>
                  <a:pt x="3514719" y="1585435"/>
                </a:cubicBezTo>
                <a:cubicBezTo>
                  <a:pt x="3510336" y="1576661"/>
                  <a:pt x="3514719" y="1567888"/>
                  <a:pt x="3523483" y="1563501"/>
                </a:cubicBezTo>
                <a:cubicBezTo>
                  <a:pt x="3527867" y="1559114"/>
                  <a:pt x="3536631" y="1554728"/>
                  <a:pt x="3541013" y="1545954"/>
                </a:cubicBezTo>
                <a:cubicBezTo>
                  <a:pt x="3532248" y="1550341"/>
                  <a:pt x="3523483" y="1550341"/>
                  <a:pt x="3514719" y="1554728"/>
                </a:cubicBezTo>
                <a:cubicBezTo>
                  <a:pt x="3510336" y="1554728"/>
                  <a:pt x="3505954" y="1550341"/>
                  <a:pt x="3505954" y="1545954"/>
                </a:cubicBezTo>
                <a:cubicBezTo>
                  <a:pt x="3505954" y="1545954"/>
                  <a:pt x="3505954" y="1541567"/>
                  <a:pt x="3505954" y="1541567"/>
                </a:cubicBezTo>
                <a:cubicBezTo>
                  <a:pt x="3510336" y="1519634"/>
                  <a:pt x="3505954" y="1502087"/>
                  <a:pt x="3501571" y="1488926"/>
                </a:cubicBezTo>
                <a:cubicBezTo>
                  <a:pt x="3497189" y="1484540"/>
                  <a:pt x="3497189" y="1475766"/>
                  <a:pt x="3497189" y="1471379"/>
                </a:cubicBezTo>
                <a:cubicBezTo>
                  <a:pt x="3497189" y="1466993"/>
                  <a:pt x="3497189" y="1458219"/>
                  <a:pt x="3492806" y="1453832"/>
                </a:cubicBezTo>
                <a:cubicBezTo>
                  <a:pt x="3484041" y="1445059"/>
                  <a:pt x="3488424" y="1436285"/>
                  <a:pt x="3492806" y="1431898"/>
                </a:cubicBezTo>
                <a:cubicBezTo>
                  <a:pt x="3497189" y="1423125"/>
                  <a:pt x="3501571" y="1418738"/>
                  <a:pt x="3510336" y="1414351"/>
                </a:cubicBezTo>
                <a:cubicBezTo>
                  <a:pt x="3514719" y="1414351"/>
                  <a:pt x="3514719" y="1414351"/>
                  <a:pt x="3519102" y="1409965"/>
                </a:cubicBezTo>
                <a:cubicBezTo>
                  <a:pt x="3514719" y="1409965"/>
                  <a:pt x="3514719" y="1409965"/>
                  <a:pt x="3514719" y="1409965"/>
                </a:cubicBezTo>
                <a:cubicBezTo>
                  <a:pt x="3514719" y="1409965"/>
                  <a:pt x="3514719" y="1414351"/>
                  <a:pt x="3510336" y="1414351"/>
                </a:cubicBezTo>
                <a:cubicBezTo>
                  <a:pt x="3505954" y="1414351"/>
                  <a:pt x="3501571" y="1409965"/>
                  <a:pt x="3501571" y="1409965"/>
                </a:cubicBezTo>
                <a:cubicBezTo>
                  <a:pt x="3497189" y="1405578"/>
                  <a:pt x="3497189" y="1401191"/>
                  <a:pt x="3497189" y="1396804"/>
                </a:cubicBezTo>
                <a:cubicBezTo>
                  <a:pt x="3497189" y="1392418"/>
                  <a:pt x="3497189" y="1383644"/>
                  <a:pt x="3501571" y="1379257"/>
                </a:cubicBezTo>
                <a:cubicBezTo>
                  <a:pt x="3501571" y="1374871"/>
                  <a:pt x="3505954" y="1366097"/>
                  <a:pt x="3505954" y="1361710"/>
                </a:cubicBezTo>
                <a:cubicBezTo>
                  <a:pt x="3510336" y="1352937"/>
                  <a:pt x="3514719" y="1348550"/>
                  <a:pt x="3523483" y="1344163"/>
                </a:cubicBezTo>
                <a:cubicBezTo>
                  <a:pt x="3523483" y="1339777"/>
                  <a:pt x="3523483" y="1335390"/>
                  <a:pt x="3527867" y="1335390"/>
                </a:cubicBezTo>
                <a:cubicBezTo>
                  <a:pt x="3527867" y="1326616"/>
                  <a:pt x="3527867" y="1326616"/>
                  <a:pt x="3536631" y="1326616"/>
                </a:cubicBezTo>
                <a:cubicBezTo>
                  <a:pt x="3541013" y="1326616"/>
                  <a:pt x="3545396" y="1331003"/>
                  <a:pt x="3545396" y="1331003"/>
                </a:cubicBezTo>
                <a:cubicBezTo>
                  <a:pt x="3545396" y="1322230"/>
                  <a:pt x="3541013" y="1313456"/>
                  <a:pt x="3541013" y="1309069"/>
                </a:cubicBezTo>
                <a:cubicBezTo>
                  <a:pt x="3549778" y="1304683"/>
                  <a:pt x="3554161" y="1304683"/>
                  <a:pt x="3558543" y="1304683"/>
                </a:cubicBezTo>
                <a:cubicBezTo>
                  <a:pt x="3576073" y="1309069"/>
                  <a:pt x="3584838" y="1300296"/>
                  <a:pt x="3589220" y="1282749"/>
                </a:cubicBezTo>
                <a:cubicBezTo>
                  <a:pt x="3589220" y="1278362"/>
                  <a:pt x="3593603" y="1278362"/>
                  <a:pt x="3597985" y="1278362"/>
                </a:cubicBezTo>
                <a:cubicBezTo>
                  <a:pt x="3606750" y="1278362"/>
                  <a:pt x="3606750" y="1278362"/>
                  <a:pt x="3602367" y="1269589"/>
                </a:cubicBezTo>
                <a:cubicBezTo>
                  <a:pt x="3602367" y="1265202"/>
                  <a:pt x="3602367" y="1265202"/>
                  <a:pt x="3602367" y="1260815"/>
                </a:cubicBezTo>
                <a:cubicBezTo>
                  <a:pt x="3606750" y="1256428"/>
                  <a:pt x="3606750" y="1252042"/>
                  <a:pt x="3611132" y="1247655"/>
                </a:cubicBezTo>
                <a:cubicBezTo>
                  <a:pt x="3615515" y="1243268"/>
                  <a:pt x="3615515" y="1238881"/>
                  <a:pt x="3619897" y="1234495"/>
                </a:cubicBezTo>
                <a:cubicBezTo>
                  <a:pt x="3624280" y="1234495"/>
                  <a:pt x="3619897" y="1225721"/>
                  <a:pt x="3615515" y="1225721"/>
                </a:cubicBezTo>
                <a:cubicBezTo>
                  <a:pt x="3597985" y="1225721"/>
                  <a:pt x="3580456" y="1216948"/>
                  <a:pt x="3562925" y="1208174"/>
                </a:cubicBezTo>
                <a:cubicBezTo>
                  <a:pt x="3567308" y="1216948"/>
                  <a:pt x="3567308" y="1221334"/>
                  <a:pt x="3571690" y="1225721"/>
                </a:cubicBezTo>
                <a:cubicBezTo>
                  <a:pt x="3576073" y="1230108"/>
                  <a:pt x="3580456" y="1234495"/>
                  <a:pt x="3580456" y="1234495"/>
                </a:cubicBezTo>
                <a:cubicBezTo>
                  <a:pt x="3584838" y="1243268"/>
                  <a:pt x="3580456" y="1252042"/>
                  <a:pt x="3576073" y="1256428"/>
                </a:cubicBezTo>
                <a:cubicBezTo>
                  <a:pt x="3562925" y="1260815"/>
                  <a:pt x="3549778" y="1265202"/>
                  <a:pt x="3536631" y="1260815"/>
                </a:cubicBezTo>
                <a:cubicBezTo>
                  <a:pt x="3532248" y="1260815"/>
                  <a:pt x="3532248" y="1260815"/>
                  <a:pt x="3532248" y="1260815"/>
                </a:cubicBezTo>
                <a:cubicBezTo>
                  <a:pt x="3519102" y="1252042"/>
                  <a:pt x="3514719" y="1238881"/>
                  <a:pt x="3514719" y="1225721"/>
                </a:cubicBezTo>
                <a:cubicBezTo>
                  <a:pt x="3510336" y="1216948"/>
                  <a:pt x="3514719" y="1208174"/>
                  <a:pt x="3514719" y="1203787"/>
                </a:cubicBezTo>
                <a:cubicBezTo>
                  <a:pt x="3519102" y="1199401"/>
                  <a:pt x="3519102" y="1195014"/>
                  <a:pt x="3527867" y="1190627"/>
                </a:cubicBezTo>
                <a:cubicBezTo>
                  <a:pt x="3527867" y="1190627"/>
                  <a:pt x="3532248" y="1190627"/>
                  <a:pt x="3536631" y="1186240"/>
                </a:cubicBezTo>
                <a:cubicBezTo>
                  <a:pt x="3536631" y="1181854"/>
                  <a:pt x="3536631" y="1177467"/>
                  <a:pt x="3532248" y="1173080"/>
                </a:cubicBezTo>
                <a:cubicBezTo>
                  <a:pt x="3532248" y="1164307"/>
                  <a:pt x="3541013" y="1155533"/>
                  <a:pt x="3545396" y="1155533"/>
                </a:cubicBezTo>
                <a:cubicBezTo>
                  <a:pt x="3554161" y="1159920"/>
                  <a:pt x="3558543" y="1159920"/>
                  <a:pt x="3567308" y="1159920"/>
                </a:cubicBezTo>
                <a:cubicBezTo>
                  <a:pt x="3576073" y="1164307"/>
                  <a:pt x="3584838" y="1168693"/>
                  <a:pt x="3593603" y="1168693"/>
                </a:cubicBezTo>
                <a:cubicBezTo>
                  <a:pt x="3597985" y="1177467"/>
                  <a:pt x="3602367" y="1181854"/>
                  <a:pt x="3606750" y="1186240"/>
                </a:cubicBezTo>
                <a:cubicBezTo>
                  <a:pt x="3606750" y="1186240"/>
                  <a:pt x="3606750" y="1186240"/>
                  <a:pt x="3611132" y="1186240"/>
                </a:cubicBezTo>
                <a:cubicBezTo>
                  <a:pt x="3611132" y="1177467"/>
                  <a:pt x="3602367" y="1168693"/>
                  <a:pt x="3593603" y="1168693"/>
                </a:cubicBezTo>
                <a:cubicBezTo>
                  <a:pt x="3593603" y="1164307"/>
                  <a:pt x="3597985" y="1164307"/>
                  <a:pt x="3597985" y="1159920"/>
                </a:cubicBezTo>
                <a:cubicBezTo>
                  <a:pt x="3602367" y="1155533"/>
                  <a:pt x="3597985" y="1151146"/>
                  <a:pt x="3593603" y="1146760"/>
                </a:cubicBezTo>
                <a:cubicBezTo>
                  <a:pt x="3593603" y="1146760"/>
                  <a:pt x="3589220" y="1142373"/>
                  <a:pt x="3584838" y="1142373"/>
                </a:cubicBezTo>
                <a:cubicBezTo>
                  <a:pt x="3580456" y="1142373"/>
                  <a:pt x="3580456" y="1137986"/>
                  <a:pt x="3584838" y="1133599"/>
                </a:cubicBezTo>
                <a:cubicBezTo>
                  <a:pt x="3584838" y="1129213"/>
                  <a:pt x="3589220" y="1120439"/>
                  <a:pt x="3593603" y="1116052"/>
                </a:cubicBezTo>
                <a:cubicBezTo>
                  <a:pt x="3597985" y="1116052"/>
                  <a:pt x="3602367" y="1116052"/>
                  <a:pt x="3602367" y="1111666"/>
                </a:cubicBezTo>
                <a:cubicBezTo>
                  <a:pt x="3597985" y="1107279"/>
                  <a:pt x="3597985" y="1107279"/>
                  <a:pt x="3593603" y="1107279"/>
                </a:cubicBezTo>
                <a:cubicBezTo>
                  <a:pt x="3593603" y="1107279"/>
                  <a:pt x="3589220" y="1102892"/>
                  <a:pt x="3589220" y="1102892"/>
                </a:cubicBezTo>
                <a:cubicBezTo>
                  <a:pt x="3584838" y="1102892"/>
                  <a:pt x="3580456" y="1102892"/>
                  <a:pt x="3576073" y="1107279"/>
                </a:cubicBezTo>
                <a:cubicBezTo>
                  <a:pt x="3571690" y="1107279"/>
                  <a:pt x="3571690" y="1111666"/>
                  <a:pt x="3567308" y="1116052"/>
                </a:cubicBezTo>
                <a:cubicBezTo>
                  <a:pt x="3554161" y="1129213"/>
                  <a:pt x="3545396" y="1129213"/>
                  <a:pt x="3532248" y="1111666"/>
                </a:cubicBezTo>
                <a:cubicBezTo>
                  <a:pt x="3527867" y="1107279"/>
                  <a:pt x="3523483" y="1098505"/>
                  <a:pt x="3527867" y="1094118"/>
                </a:cubicBezTo>
                <a:cubicBezTo>
                  <a:pt x="3536631" y="1089732"/>
                  <a:pt x="3541013" y="1080958"/>
                  <a:pt x="3541013" y="1067798"/>
                </a:cubicBezTo>
                <a:cubicBezTo>
                  <a:pt x="3545396" y="1067798"/>
                  <a:pt x="3545396" y="1063411"/>
                  <a:pt x="3549778" y="1063411"/>
                </a:cubicBezTo>
                <a:cubicBezTo>
                  <a:pt x="3545396" y="1063411"/>
                  <a:pt x="3545396" y="1063411"/>
                  <a:pt x="3541013" y="1059024"/>
                </a:cubicBezTo>
                <a:cubicBezTo>
                  <a:pt x="3541013" y="1050251"/>
                  <a:pt x="3541013" y="1041477"/>
                  <a:pt x="3549778" y="1037091"/>
                </a:cubicBezTo>
                <a:cubicBezTo>
                  <a:pt x="3562925" y="1032704"/>
                  <a:pt x="3549778" y="1032704"/>
                  <a:pt x="3549778" y="1028317"/>
                </a:cubicBezTo>
                <a:cubicBezTo>
                  <a:pt x="3545396" y="1028317"/>
                  <a:pt x="3545396" y="1023930"/>
                  <a:pt x="3549778" y="1023930"/>
                </a:cubicBezTo>
                <a:cubicBezTo>
                  <a:pt x="3554161" y="1019544"/>
                  <a:pt x="3558543" y="1019544"/>
                  <a:pt x="3562925" y="1019544"/>
                </a:cubicBezTo>
                <a:cubicBezTo>
                  <a:pt x="3571690" y="1015157"/>
                  <a:pt x="3571690" y="1010770"/>
                  <a:pt x="3567308" y="1006383"/>
                </a:cubicBezTo>
                <a:cubicBezTo>
                  <a:pt x="3567308" y="1001997"/>
                  <a:pt x="3562925" y="1001997"/>
                  <a:pt x="3562925" y="1001997"/>
                </a:cubicBezTo>
                <a:cubicBezTo>
                  <a:pt x="3558543" y="997610"/>
                  <a:pt x="3558543" y="993223"/>
                  <a:pt x="3562925" y="993223"/>
                </a:cubicBezTo>
                <a:cubicBezTo>
                  <a:pt x="3562925" y="988836"/>
                  <a:pt x="3567308" y="980063"/>
                  <a:pt x="3562925" y="971289"/>
                </a:cubicBezTo>
                <a:cubicBezTo>
                  <a:pt x="3562925" y="962516"/>
                  <a:pt x="3562925" y="958129"/>
                  <a:pt x="3562925" y="949356"/>
                </a:cubicBezTo>
                <a:cubicBezTo>
                  <a:pt x="3562925" y="944969"/>
                  <a:pt x="3558543" y="940582"/>
                  <a:pt x="3558543" y="936195"/>
                </a:cubicBezTo>
                <a:cubicBezTo>
                  <a:pt x="3554161" y="931809"/>
                  <a:pt x="3558543" y="927422"/>
                  <a:pt x="3562925" y="927422"/>
                </a:cubicBezTo>
                <a:cubicBezTo>
                  <a:pt x="3562925" y="923035"/>
                  <a:pt x="3562925" y="918648"/>
                  <a:pt x="3558543" y="918648"/>
                </a:cubicBezTo>
                <a:cubicBezTo>
                  <a:pt x="3554161" y="914262"/>
                  <a:pt x="3554161" y="909875"/>
                  <a:pt x="3558543" y="901101"/>
                </a:cubicBezTo>
                <a:cubicBezTo>
                  <a:pt x="3562925" y="901101"/>
                  <a:pt x="3562925" y="896715"/>
                  <a:pt x="3562925" y="896715"/>
                </a:cubicBezTo>
                <a:cubicBezTo>
                  <a:pt x="3567308" y="892328"/>
                  <a:pt x="3562925" y="887941"/>
                  <a:pt x="3558543" y="887941"/>
                </a:cubicBezTo>
                <a:cubicBezTo>
                  <a:pt x="3554161" y="883554"/>
                  <a:pt x="3554161" y="883554"/>
                  <a:pt x="3549778" y="883554"/>
                </a:cubicBezTo>
                <a:cubicBezTo>
                  <a:pt x="3545396" y="883554"/>
                  <a:pt x="3545396" y="879168"/>
                  <a:pt x="3549778" y="879168"/>
                </a:cubicBezTo>
                <a:cubicBezTo>
                  <a:pt x="3554161" y="874781"/>
                  <a:pt x="3554161" y="866007"/>
                  <a:pt x="3554161" y="861621"/>
                </a:cubicBezTo>
                <a:cubicBezTo>
                  <a:pt x="3554161" y="857234"/>
                  <a:pt x="3549778" y="848460"/>
                  <a:pt x="3549778" y="848460"/>
                </a:cubicBezTo>
                <a:cubicBezTo>
                  <a:pt x="3541013" y="839687"/>
                  <a:pt x="3536631" y="830913"/>
                  <a:pt x="3545396" y="817753"/>
                </a:cubicBezTo>
                <a:cubicBezTo>
                  <a:pt x="3549778" y="813366"/>
                  <a:pt x="3549778" y="804593"/>
                  <a:pt x="3549778" y="800206"/>
                </a:cubicBezTo>
                <a:cubicBezTo>
                  <a:pt x="3549778" y="795819"/>
                  <a:pt x="3549778" y="791432"/>
                  <a:pt x="3549778" y="791432"/>
                </a:cubicBezTo>
                <a:cubicBezTo>
                  <a:pt x="3545396" y="787046"/>
                  <a:pt x="3541013" y="782659"/>
                  <a:pt x="3536631" y="778272"/>
                </a:cubicBezTo>
                <a:cubicBezTo>
                  <a:pt x="3527867" y="769499"/>
                  <a:pt x="3514719" y="760725"/>
                  <a:pt x="3505954" y="751952"/>
                </a:cubicBezTo>
                <a:cubicBezTo>
                  <a:pt x="3492806" y="743178"/>
                  <a:pt x="3475277" y="734405"/>
                  <a:pt x="3462129" y="730018"/>
                </a:cubicBezTo>
                <a:cubicBezTo>
                  <a:pt x="3462129" y="730018"/>
                  <a:pt x="3457747" y="730018"/>
                  <a:pt x="3457747" y="730018"/>
                </a:cubicBezTo>
                <a:cubicBezTo>
                  <a:pt x="3444599" y="738791"/>
                  <a:pt x="3427070" y="730018"/>
                  <a:pt x="3409540" y="734405"/>
                </a:cubicBezTo>
                <a:cubicBezTo>
                  <a:pt x="3409540" y="734405"/>
                  <a:pt x="3405158" y="734405"/>
                  <a:pt x="3405158" y="734405"/>
                </a:cubicBezTo>
                <a:cubicBezTo>
                  <a:pt x="3400775" y="725631"/>
                  <a:pt x="3396393" y="725631"/>
                  <a:pt x="3392010" y="725631"/>
                </a:cubicBezTo>
                <a:cubicBezTo>
                  <a:pt x="3383245" y="721244"/>
                  <a:pt x="3383245" y="721244"/>
                  <a:pt x="3378863" y="730018"/>
                </a:cubicBezTo>
                <a:cubicBezTo>
                  <a:pt x="3374480" y="738791"/>
                  <a:pt x="3370098" y="738791"/>
                  <a:pt x="3356951" y="734405"/>
                </a:cubicBezTo>
                <a:cubicBezTo>
                  <a:pt x="3343803" y="725631"/>
                  <a:pt x="3335038" y="712471"/>
                  <a:pt x="3326274" y="694924"/>
                </a:cubicBezTo>
                <a:cubicBezTo>
                  <a:pt x="3326274" y="694924"/>
                  <a:pt x="3330656" y="686150"/>
                  <a:pt x="3330656" y="686150"/>
                </a:cubicBezTo>
                <a:cubicBezTo>
                  <a:pt x="3335038" y="681764"/>
                  <a:pt x="3339421" y="681764"/>
                  <a:pt x="3343803" y="677377"/>
                </a:cubicBezTo>
                <a:cubicBezTo>
                  <a:pt x="3348186" y="672990"/>
                  <a:pt x="3348186" y="672990"/>
                  <a:pt x="3343803" y="668603"/>
                </a:cubicBezTo>
                <a:cubicBezTo>
                  <a:pt x="3335038" y="664217"/>
                  <a:pt x="3326274" y="655443"/>
                  <a:pt x="3321891" y="646670"/>
                </a:cubicBezTo>
                <a:cubicBezTo>
                  <a:pt x="3313126" y="637896"/>
                  <a:pt x="3317509" y="624736"/>
                  <a:pt x="3326274" y="615962"/>
                </a:cubicBezTo>
                <a:cubicBezTo>
                  <a:pt x="3335038" y="615962"/>
                  <a:pt x="3343803" y="611576"/>
                  <a:pt x="3348186" y="615962"/>
                </a:cubicBezTo>
                <a:cubicBezTo>
                  <a:pt x="3356951" y="615962"/>
                  <a:pt x="3361333" y="615962"/>
                  <a:pt x="3370098" y="611576"/>
                </a:cubicBezTo>
                <a:cubicBezTo>
                  <a:pt x="3383245" y="602802"/>
                  <a:pt x="3396393" y="607189"/>
                  <a:pt x="3413922" y="611576"/>
                </a:cubicBezTo>
                <a:cubicBezTo>
                  <a:pt x="3413922" y="611576"/>
                  <a:pt x="3418305" y="611576"/>
                  <a:pt x="3422687" y="611576"/>
                </a:cubicBezTo>
                <a:cubicBezTo>
                  <a:pt x="3427070" y="611576"/>
                  <a:pt x="3427070" y="607189"/>
                  <a:pt x="3427070" y="607189"/>
                </a:cubicBezTo>
                <a:cubicBezTo>
                  <a:pt x="3427070" y="602802"/>
                  <a:pt x="3427070" y="602802"/>
                  <a:pt x="3422687" y="598415"/>
                </a:cubicBezTo>
                <a:cubicBezTo>
                  <a:pt x="3422687" y="598415"/>
                  <a:pt x="3418305" y="598415"/>
                  <a:pt x="3418305" y="598415"/>
                </a:cubicBezTo>
                <a:cubicBezTo>
                  <a:pt x="3409540" y="598415"/>
                  <a:pt x="3400775" y="598415"/>
                  <a:pt x="3396393" y="598415"/>
                </a:cubicBezTo>
                <a:cubicBezTo>
                  <a:pt x="3387628" y="594029"/>
                  <a:pt x="3383245" y="598415"/>
                  <a:pt x="3378863" y="598415"/>
                </a:cubicBezTo>
                <a:cubicBezTo>
                  <a:pt x="3370098" y="602802"/>
                  <a:pt x="3361333" y="598415"/>
                  <a:pt x="3356951" y="589642"/>
                </a:cubicBezTo>
                <a:cubicBezTo>
                  <a:pt x="3352568" y="585255"/>
                  <a:pt x="3352568" y="576482"/>
                  <a:pt x="3348186" y="567708"/>
                </a:cubicBezTo>
                <a:cubicBezTo>
                  <a:pt x="3339421" y="558935"/>
                  <a:pt x="3335038" y="545774"/>
                  <a:pt x="3326274" y="537001"/>
                </a:cubicBezTo>
                <a:cubicBezTo>
                  <a:pt x="3317509" y="528227"/>
                  <a:pt x="3321891" y="519454"/>
                  <a:pt x="3326274" y="510680"/>
                </a:cubicBezTo>
                <a:cubicBezTo>
                  <a:pt x="3335038" y="497520"/>
                  <a:pt x="3343803" y="488747"/>
                  <a:pt x="3356951" y="484360"/>
                </a:cubicBezTo>
                <a:cubicBezTo>
                  <a:pt x="3374480" y="484360"/>
                  <a:pt x="3392010" y="479973"/>
                  <a:pt x="3409540" y="475586"/>
                </a:cubicBezTo>
                <a:cubicBezTo>
                  <a:pt x="3418305" y="475586"/>
                  <a:pt x="3427070" y="471200"/>
                  <a:pt x="3435835" y="466813"/>
                </a:cubicBezTo>
                <a:cubicBezTo>
                  <a:pt x="3440217" y="462426"/>
                  <a:pt x="3444599" y="462426"/>
                  <a:pt x="3453364" y="462426"/>
                </a:cubicBezTo>
                <a:cubicBezTo>
                  <a:pt x="3466512" y="462426"/>
                  <a:pt x="3484041" y="458039"/>
                  <a:pt x="3501571" y="466813"/>
                </a:cubicBezTo>
                <a:cubicBezTo>
                  <a:pt x="3505954" y="471200"/>
                  <a:pt x="3510336" y="466813"/>
                  <a:pt x="3514719" y="462426"/>
                </a:cubicBezTo>
                <a:cubicBezTo>
                  <a:pt x="3523483" y="453652"/>
                  <a:pt x="3532248" y="444879"/>
                  <a:pt x="3536631" y="436105"/>
                </a:cubicBezTo>
                <a:cubicBezTo>
                  <a:pt x="3541013" y="436105"/>
                  <a:pt x="3545396" y="431719"/>
                  <a:pt x="3545396" y="422945"/>
                </a:cubicBezTo>
                <a:cubicBezTo>
                  <a:pt x="3545396" y="418559"/>
                  <a:pt x="3549778" y="414172"/>
                  <a:pt x="3554161" y="409785"/>
                </a:cubicBezTo>
                <a:cubicBezTo>
                  <a:pt x="3558543" y="409785"/>
                  <a:pt x="3558543" y="405398"/>
                  <a:pt x="3558543" y="401011"/>
                </a:cubicBezTo>
                <a:cubicBezTo>
                  <a:pt x="3558543" y="396625"/>
                  <a:pt x="3558543" y="396625"/>
                  <a:pt x="3554161" y="392238"/>
                </a:cubicBezTo>
                <a:cubicBezTo>
                  <a:pt x="3545396" y="392238"/>
                  <a:pt x="3536631" y="387851"/>
                  <a:pt x="3527867" y="383464"/>
                </a:cubicBezTo>
                <a:cubicBezTo>
                  <a:pt x="3519102" y="383464"/>
                  <a:pt x="3514719" y="374691"/>
                  <a:pt x="3519102" y="365917"/>
                </a:cubicBezTo>
                <a:cubicBezTo>
                  <a:pt x="3527867" y="352757"/>
                  <a:pt x="3536631" y="339597"/>
                  <a:pt x="3549778" y="330823"/>
                </a:cubicBezTo>
                <a:cubicBezTo>
                  <a:pt x="3554161" y="330823"/>
                  <a:pt x="3554161" y="326437"/>
                  <a:pt x="3558543" y="322050"/>
                </a:cubicBezTo>
                <a:cubicBezTo>
                  <a:pt x="3571690" y="322050"/>
                  <a:pt x="3580456" y="317663"/>
                  <a:pt x="3589220" y="304503"/>
                </a:cubicBezTo>
                <a:cubicBezTo>
                  <a:pt x="3597985" y="295729"/>
                  <a:pt x="3611132" y="291343"/>
                  <a:pt x="3624280" y="291343"/>
                </a:cubicBezTo>
                <a:cubicBezTo>
                  <a:pt x="3633045" y="286956"/>
                  <a:pt x="3641810" y="286956"/>
                  <a:pt x="3650574" y="295729"/>
                </a:cubicBezTo>
                <a:cubicBezTo>
                  <a:pt x="3654957" y="300116"/>
                  <a:pt x="3659339" y="300116"/>
                  <a:pt x="3663722" y="295729"/>
                </a:cubicBezTo>
                <a:cubicBezTo>
                  <a:pt x="3663722" y="291343"/>
                  <a:pt x="3668104" y="291343"/>
                  <a:pt x="3668104" y="286956"/>
                </a:cubicBezTo>
                <a:cubicBezTo>
                  <a:pt x="3672486" y="282569"/>
                  <a:pt x="3681251" y="278182"/>
                  <a:pt x="3681251" y="269409"/>
                </a:cubicBezTo>
                <a:cubicBezTo>
                  <a:pt x="3685634" y="265022"/>
                  <a:pt x="3685634" y="256249"/>
                  <a:pt x="3685634" y="247475"/>
                </a:cubicBezTo>
                <a:cubicBezTo>
                  <a:pt x="3685634" y="243088"/>
                  <a:pt x="3685634" y="243088"/>
                  <a:pt x="3690016" y="238702"/>
                </a:cubicBezTo>
                <a:cubicBezTo>
                  <a:pt x="3690016" y="229928"/>
                  <a:pt x="3694399" y="225541"/>
                  <a:pt x="3698781" y="225541"/>
                </a:cubicBezTo>
                <a:cubicBezTo>
                  <a:pt x="3707546" y="221155"/>
                  <a:pt x="3711928" y="216768"/>
                  <a:pt x="3720693" y="221155"/>
                </a:cubicBezTo>
                <a:cubicBezTo>
                  <a:pt x="3725076" y="221155"/>
                  <a:pt x="3725076" y="229928"/>
                  <a:pt x="3729458" y="234315"/>
                </a:cubicBezTo>
                <a:cubicBezTo>
                  <a:pt x="3729458" y="234315"/>
                  <a:pt x="3729458" y="234315"/>
                  <a:pt x="3733841" y="234315"/>
                </a:cubicBezTo>
                <a:cubicBezTo>
                  <a:pt x="3733841" y="234315"/>
                  <a:pt x="3733841" y="229928"/>
                  <a:pt x="3733841" y="229928"/>
                </a:cubicBezTo>
                <a:cubicBezTo>
                  <a:pt x="3733841" y="225541"/>
                  <a:pt x="3733841" y="225541"/>
                  <a:pt x="3733841" y="221155"/>
                </a:cubicBezTo>
                <a:cubicBezTo>
                  <a:pt x="3733841" y="212381"/>
                  <a:pt x="3738223" y="207994"/>
                  <a:pt x="3746988" y="207994"/>
                </a:cubicBezTo>
                <a:cubicBezTo>
                  <a:pt x="3764518" y="203608"/>
                  <a:pt x="3782048" y="203608"/>
                  <a:pt x="3799577" y="203608"/>
                </a:cubicBezTo>
                <a:cubicBezTo>
                  <a:pt x="3812725" y="199221"/>
                  <a:pt x="3821490" y="199221"/>
                  <a:pt x="3834637" y="194834"/>
                </a:cubicBezTo>
                <a:cubicBezTo>
                  <a:pt x="3839019" y="190447"/>
                  <a:pt x="3847784" y="190447"/>
                  <a:pt x="3852167" y="186061"/>
                </a:cubicBezTo>
                <a:cubicBezTo>
                  <a:pt x="3856549" y="186061"/>
                  <a:pt x="3865314" y="190447"/>
                  <a:pt x="3865314" y="194834"/>
                </a:cubicBezTo>
                <a:cubicBezTo>
                  <a:pt x="3865314" y="203608"/>
                  <a:pt x="3865314" y="212381"/>
                  <a:pt x="3865314" y="221155"/>
                </a:cubicBezTo>
                <a:cubicBezTo>
                  <a:pt x="3860931" y="229928"/>
                  <a:pt x="3856549" y="238702"/>
                  <a:pt x="3852167" y="247475"/>
                </a:cubicBezTo>
                <a:cubicBezTo>
                  <a:pt x="3852167" y="251862"/>
                  <a:pt x="3856549" y="256249"/>
                  <a:pt x="3856549" y="260635"/>
                </a:cubicBezTo>
                <a:cubicBezTo>
                  <a:pt x="3856549" y="260635"/>
                  <a:pt x="3856549" y="260635"/>
                  <a:pt x="3860931" y="260635"/>
                </a:cubicBezTo>
                <a:cubicBezTo>
                  <a:pt x="3860931" y="251862"/>
                  <a:pt x="3869696" y="247475"/>
                  <a:pt x="3869696" y="243088"/>
                </a:cubicBezTo>
                <a:cubicBezTo>
                  <a:pt x="3874079" y="238702"/>
                  <a:pt x="3869696" y="229928"/>
                  <a:pt x="3869696" y="225541"/>
                </a:cubicBezTo>
                <a:cubicBezTo>
                  <a:pt x="3869696" y="221155"/>
                  <a:pt x="3869696" y="212381"/>
                  <a:pt x="3874079" y="207994"/>
                </a:cubicBezTo>
                <a:cubicBezTo>
                  <a:pt x="3878461" y="203608"/>
                  <a:pt x="3878461" y="203608"/>
                  <a:pt x="3882844" y="203608"/>
                </a:cubicBezTo>
                <a:cubicBezTo>
                  <a:pt x="3882844" y="203608"/>
                  <a:pt x="3882844" y="207994"/>
                  <a:pt x="3882844" y="207994"/>
                </a:cubicBezTo>
                <a:cubicBezTo>
                  <a:pt x="3887226" y="212381"/>
                  <a:pt x="3887226" y="212381"/>
                  <a:pt x="3887226" y="216768"/>
                </a:cubicBezTo>
                <a:cubicBezTo>
                  <a:pt x="3887226" y="229928"/>
                  <a:pt x="3887226" y="243088"/>
                  <a:pt x="3891609" y="256249"/>
                </a:cubicBezTo>
                <a:cubicBezTo>
                  <a:pt x="3891609" y="260635"/>
                  <a:pt x="3882844" y="265022"/>
                  <a:pt x="3887226" y="273796"/>
                </a:cubicBezTo>
                <a:cubicBezTo>
                  <a:pt x="3887226" y="278182"/>
                  <a:pt x="3891609" y="278182"/>
                  <a:pt x="3891609" y="278182"/>
                </a:cubicBezTo>
                <a:cubicBezTo>
                  <a:pt x="3895991" y="278182"/>
                  <a:pt x="3895991" y="273796"/>
                  <a:pt x="3900373" y="273796"/>
                </a:cubicBezTo>
                <a:cubicBezTo>
                  <a:pt x="3900373" y="273796"/>
                  <a:pt x="3900373" y="273796"/>
                  <a:pt x="3904756" y="273796"/>
                </a:cubicBezTo>
                <a:cubicBezTo>
                  <a:pt x="3909138" y="273796"/>
                  <a:pt x="3917903" y="278182"/>
                  <a:pt x="3922286" y="273796"/>
                </a:cubicBezTo>
                <a:cubicBezTo>
                  <a:pt x="3922286" y="265022"/>
                  <a:pt x="3922286" y="260635"/>
                  <a:pt x="3922286" y="251862"/>
                </a:cubicBezTo>
                <a:cubicBezTo>
                  <a:pt x="3922286" y="238702"/>
                  <a:pt x="3922286" y="221155"/>
                  <a:pt x="3926668" y="207994"/>
                </a:cubicBezTo>
                <a:cubicBezTo>
                  <a:pt x="3931051" y="203608"/>
                  <a:pt x="3931051" y="203608"/>
                  <a:pt x="3931051" y="199221"/>
                </a:cubicBezTo>
                <a:cubicBezTo>
                  <a:pt x="3931051" y="194834"/>
                  <a:pt x="3939815" y="194834"/>
                  <a:pt x="3948580" y="194834"/>
                </a:cubicBezTo>
                <a:cubicBezTo>
                  <a:pt x="3952964" y="199221"/>
                  <a:pt x="3961728" y="203608"/>
                  <a:pt x="3961728" y="212381"/>
                </a:cubicBezTo>
                <a:cubicBezTo>
                  <a:pt x="3970493" y="225541"/>
                  <a:pt x="3974875" y="234315"/>
                  <a:pt x="3979257" y="247475"/>
                </a:cubicBezTo>
                <a:cubicBezTo>
                  <a:pt x="3979257" y="256249"/>
                  <a:pt x="3988022" y="260635"/>
                  <a:pt x="3992405" y="265022"/>
                </a:cubicBezTo>
                <a:cubicBezTo>
                  <a:pt x="3996787" y="269409"/>
                  <a:pt x="3996787" y="273796"/>
                  <a:pt x="3992405" y="278182"/>
                </a:cubicBezTo>
                <a:cubicBezTo>
                  <a:pt x="3988022" y="282569"/>
                  <a:pt x="3988022" y="282569"/>
                  <a:pt x="3988022" y="282569"/>
                </a:cubicBezTo>
                <a:cubicBezTo>
                  <a:pt x="3996787" y="286956"/>
                  <a:pt x="4001170" y="291343"/>
                  <a:pt x="4001170" y="295729"/>
                </a:cubicBezTo>
                <a:cubicBezTo>
                  <a:pt x="4005553" y="304503"/>
                  <a:pt x="4009935" y="304503"/>
                  <a:pt x="4014317" y="304503"/>
                </a:cubicBezTo>
                <a:cubicBezTo>
                  <a:pt x="4023082" y="304503"/>
                  <a:pt x="4023082" y="300116"/>
                  <a:pt x="4023082" y="295729"/>
                </a:cubicBezTo>
                <a:cubicBezTo>
                  <a:pt x="4014317" y="282569"/>
                  <a:pt x="4014317" y="265022"/>
                  <a:pt x="4009935" y="247475"/>
                </a:cubicBezTo>
                <a:cubicBezTo>
                  <a:pt x="4005553" y="234315"/>
                  <a:pt x="4005553" y="216768"/>
                  <a:pt x="4001170" y="203608"/>
                </a:cubicBezTo>
                <a:cubicBezTo>
                  <a:pt x="4001170" y="199221"/>
                  <a:pt x="4001170" y="194834"/>
                  <a:pt x="4001170" y="194834"/>
                </a:cubicBezTo>
                <a:cubicBezTo>
                  <a:pt x="4001170" y="190447"/>
                  <a:pt x="4009935" y="186061"/>
                  <a:pt x="4009935" y="186061"/>
                </a:cubicBezTo>
                <a:cubicBezTo>
                  <a:pt x="4018699" y="186061"/>
                  <a:pt x="4027464" y="190447"/>
                  <a:pt x="4036229" y="194834"/>
                </a:cubicBezTo>
                <a:cubicBezTo>
                  <a:pt x="4036229" y="194834"/>
                  <a:pt x="4040612" y="194834"/>
                  <a:pt x="4040612" y="194834"/>
                </a:cubicBezTo>
                <a:cubicBezTo>
                  <a:pt x="4044994" y="190447"/>
                  <a:pt x="4049376" y="186061"/>
                  <a:pt x="4053759" y="181674"/>
                </a:cubicBezTo>
                <a:cubicBezTo>
                  <a:pt x="4058142" y="181674"/>
                  <a:pt x="4058142" y="177287"/>
                  <a:pt x="4062524" y="172900"/>
                </a:cubicBezTo>
                <a:cubicBezTo>
                  <a:pt x="4062524" y="164127"/>
                  <a:pt x="4062524" y="150967"/>
                  <a:pt x="4062524" y="142193"/>
                </a:cubicBezTo>
                <a:cubicBezTo>
                  <a:pt x="4062524" y="142193"/>
                  <a:pt x="4062524" y="137806"/>
                  <a:pt x="4071289" y="137806"/>
                </a:cubicBezTo>
                <a:cubicBezTo>
                  <a:pt x="4075671" y="137806"/>
                  <a:pt x="4084436" y="133420"/>
                  <a:pt x="4088818" y="129033"/>
                </a:cubicBezTo>
                <a:cubicBezTo>
                  <a:pt x="4097583" y="124646"/>
                  <a:pt x="4106348" y="124646"/>
                  <a:pt x="4110731" y="129033"/>
                </a:cubicBezTo>
                <a:cubicBezTo>
                  <a:pt x="4119496" y="137806"/>
                  <a:pt x="4132643" y="142193"/>
                  <a:pt x="4141408" y="146580"/>
                </a:cubicBezTo>
                <a:cubicBezTo>
                  <a:pt x="4141408" y="146580"/>
                  <a:pt x="4145790" y="142193"/>
                  <a:pt x="4150173" y="142193"/>
                </a:cubicBezTo>
                <a:cubicBezTo>
                  <a:pt x="4150173" y="142193"/>
                  <a:pt x="4150173" y="137806"/>
                  <a:pt x="4150173" y="137806"/>
                </a:cubicBezTo>
                <a:cubicBezTo>
                  <a:pt x="4150173" y="133420"/>
                  <a:pt x="4145790" y="129033"/>
                  <a:pt x="4145790" y="124646"/>
                </a:cubicBezTo>
                <a:cubicBezTo>
                  <a:pt x="4145790" y="124646"/>
                  <a:pt x="4145790" y="124646"/>
                  <a:pt x="4150173" y="124646"/>
                </a:cubicBezTo>
                <a:cubicBezTo>
                  <a:pt x="4150173" y="120259"/>
                  <a:pt x="4150173" y="120259"/>
                  <a:pt x="4154555" y="120259"/>
                </a:cubicBezTo>
                <a:cubicBezTo>
                  <a:pt x="4163320" y="124646"/>
                  <a:pt x="4167702" y="133420"/>
                  <a:pt x="4176467" y="129033"/>
                </a:cubicBezTo>
                <a:cubicBezTo>
                  <a:pt x="4176467" y="129033"/>
                  <a:pt x="4176467" y="129033"/>
                  <a:pt x="4176467" y="133420"/>
                </a:cubicBezTo>
                <a:cubicBezTo>
                  <a:pt x="4176467" y="133420"/>
                  <a:pt x="4176467" y="133420"/>
                  <a:pt x="4180850" y="133420"/>
                </a:cubicBezTo>
                <a:cubicBezTo>
                  <a:pt x="4180850" y="133420"/>
                  <a:pt x="4180850" y="133420"/>
                  <a:pt x="4176467" y="129033"/>
                </a:cubicBezTo>
                <a:cubicBezTo>
                  <a:pt x="4176467" y="129033"/>
                  <a:pt x="4176467" y="124646"/>
                  <a:pt x="4180850" y="124646"/>
                </a:cubicBezTo>
                <a:cubicBezTo>
                  <a:pt x="4180850" y="124646"/>
                  <a:pt x="4180850" y="124646"/>
                  <a:pt x="4176467" y="124646"/>
                </a:cubicBezTo>
                <a:cubicBezTo>
                  <a:pt x="4180850" y="124646"/>
                  <a:pt x="4180850" y="120259"/>
                  <a:pt x="4180850" y="120259"/>
                </a:cubicBezTo>
                <a:cubicBezTo>
                  <a:pt x="4185232" y="111486"/>
                  <a:pt x="4193997" y="102712"/>
                  <a:pt x="4202762" y="98325"/>
                </a:cubicBezTo>
                <a:cubicBezTo>
                  <a:pt x="4215909" y="98325"/>
                  <a:pt x="4229057" y="89552"/>
                  <a:pt x="4246586" y="93939"/>
                </a:cubicBezTo>
                <a:close/>
                <a:moveTo>
                  <a:pt x="3663722" y="93939"/>
                </a:moveTo>
                <a:cubicBezTo>
                  <a:pt x="3659339" y="93939"/>
                  <a:pt x="3659339" y="93939"/>
                  <a:pt x="3654957" y="98325"/>
                </a:cubicBezTo>
                <a:cubicBezTo>
                  <a:pt x="3659339" y="98325"/>
                  <a:pt x="3659339" y="98325"/>
                  <a:pt x="3659339" y="98325"/>
                </a:cubicBezTo>
                <a:cubicBezTo>
                  <a:pt x="3659339" y="98325"/>
                  <a:pt x="3663722" y="93939"/>
                  <a:pt x="3663722" y="93939"/>
                </a:cubicBezTo>
                <a:close/>
                <a:moveTo>
                  <a:pt x="3431452" y="720"/>
                </a:moveTo>
                <a:cubicBezTo>
                  <a:pt x="3434739" y="1817"/>
                  <a:pt x="3438026" y="4010"/>
                  <a:pt x="3440217" y="6204"/>
                </a:cubicBezTo>
                <a:cubicBezTo>
                  <a:pt x="3444599" y="10590"/>
                  <a:pt x="3448982" y="19364"/>
                  <a:pt x="3462129" y="19364"/>
                </a:cubicBezTo>
                <a:cubicBezTo>
                  <a:pt x="3462129" y="19364"/>
                  <a:pt x="3466512" y="19364"/>
                  <a:pt x="3466512" y="23751"/>
                </a:cubicBezTo>
                <a:cubicBezTo>
                  <a:pt x="3466512" y="28137"/>
                  <a:pt x="3466512" y="32524"/>
                  <a:pt x="3466512" y="36911"/>
                </a:cubicBezTo>
                <a:cubicBezTo>
                  <a:pt x="3466512" y="41298"/>
                  <a:pt x="3470894" y="41298"/>
                  <a:pt x="3475277" y="41298"/>
                </a:cubicBezTo>
                <a:cubicBezTo>
                  <a:pt x="3475277" y="41298"/>
                  <a:pt x="3475277" y="36911"/>
                  <a:pt x="3475277" y="36911"/>
                </a:cubicBezTo>
                <a:cubicBezTo>
                  <a:pt x="3475277" y="28137"/>
                  <a:pt x="3479659" y="19364"/>
                  <a:pt x="3479659" y="10590"/>
                </a:cubicBezTo>
                <a:cubicBezTo>
                  <a:pt x="3479659" y="6204"/>
                  <a:pt x="3484041" y="1817"/>
                  <a:pt x="3488424" y="1817"/>
                </a:cubicBezTo>
                <a:cubicBezTo>
                  <a:pt x="3492806" y="1817"/>
                  <a:pt x="3501571" y="1817"/>
                  <a:pt x="3505954" y="1817"/>
                </a:cubicBezTo>
                <a:cubicBezTo>
                  <a:pt x="3519102" y="6204"/>
                  <a:pt x="3532248" y="6204"/>
                  <a:pt x="3545396" y="10590"/>
                </a:cubicBezTo>
                <a:cubicBezTo>
                  <a:pt x="3545396" y="10590"/>
                  <a:pt x="3545396" y="14977"/>
                  <a:pt x="3545396" y="19364"/>
                </a:cubicBezTo>
                <a:cubicBezTo>
                  <a:pt x="3545396" y="28137"/>
                  <a:pt x="3549778" y="32524"/>
                  <a:pt x="3558543" y="28137"/>
                </a:cubicBezTo>
                <a:cubicBezTo>
                  <a:pt x="3567308" y="19364"/>
                  <a:pt x="3576073" y="19364"/>
                  <a:pt x="3584838" y="23751"/>
                </a:cubicBezTo>
                <a:cubicBezTo>
                  <a:pt x="3593603" y="28137"/>
                  <a:pt x="3606750" y="28137"/>
                  <a:pt x="3615515" y="28137"/>
                </a:cubicBezTo>
                <a:cubicBezTo>
                  <a:pt x="3619897" y="32524"/>
                  <a:pt x="3624280" y="32524"/>
                  <a:pt x="3628662" y="41298"/>
                </a:cubicBezTo>
                <a:cubicBezTo>
                  <a:pt x="3628662" y="45684"/>
                  <a:pt x="3633045" y="50071"/>
                  <a:pt x="3641810" y="50071"/>
                </a:cubicBezTo>
                <a:cubicBezTo>
                  <a:pt x="3650574" y="54458"/>
                  <a:pt x="3659339" y="58845"/>
                  <a:pt x="3668104" y="63231"/>
                </a:cubicBezTo>
                <a:cubicBezTo>
                  <a:pt x="3668104" y="63231"/>
                  <a:pt x="3672486" y="63231"/>
                  <a:pt x="3672486" y="63231"/>
                </a:cubicBezTo>
                <a:cubicBezTo>
                  <a:pt x="3672486" y="63231"/>
                  <a:pt x="3676869" y="67618"/>
                  <a:pt x="3676869" y="67618"/>
                </a:cubicBezTo>
                <a:cubicBezTo>
                  <a:pt x="3685634" y="72005"/>
                  <a:pt x="3681251" y="76392"/>
                  <a:pt x="3676869" y="80779"/>
                </a:cubicBezTo>
                <a:cubicBezTo>
                  <a:pt x="3672486" y="85165"/>
                  <a:pt x="3672486" y="89552"/>
                  <a:pt x="3668104" y="93939"/>
                </a:cubicBezTo>
                <a:cubicBezTo>
                  <a:pt x="3668104" y="89552"/>
                  <a:pt x="3672486" y="89552"/>
                  <a:pt x="3676869" y="89552"/>
                </a:cubicBezTo>
                <a:cubicBezTo>
                  <a:pt x="3681251" y="85165"/>
                  <a:pt x="3690016" y="85165"/>
                  <a:pt x="3694399" y="85165"/>
                </a:cubicBezTo>
                <a:cubicBezTo>
                  <a:pt x="3703164" y="89552"/>
                  <a:pt x="3711928" y="89552"/>
                  <a:pt x="3720693" y="93939"/>
                </a:cubicBezTo>
                <a:cubicBezTo>
                  <a:pt x="3725076" y="93939"/>
                  <a:pt x="3725076" y="98325"/>
                  <a:pt x="3725076" y="98325"/>
                </a:cubicBezTo>
                <a:cubicBezTo>
                  <a:pt x="3725076" y="107099"/>
                  <a:pt x="3725076" y="120259"/>
                  <a:pt x="3725076" y="129033"/>
                </a:cubicBezTo>
                <a:cubicBezTo>
                  <a:pt x="3725076" y="133420"/>
                  <a:pt x="3725076" y="137806"/>
                  <a:pt x="3733841" y="137806"/>
                </a:cubicBezTo>
                <a:cubicBezTo>
                  <a:pt x="3738223" y="142193"/>
                  <a:pt x="3742606" y="146580"/>
                  <a:pt x="3742606" y="155353"/>
                </a:cubicBezTo>
                <a:cubicBezTo>
                  <a:pt x="3742606" y="164127"/>
                  <a:pt x="3742606" y="172900"/>
                  <a:pt x="3738223" y="177287"/>
                </a:cubicBezTo>
                <a:cubicBezTo>
                  <a:pt x="3738223" y="181674"/>
                  <a:pt x="3733841" y="186061"/>
                  <a:pt x="3729458" y="194834"/>
                </a:cubicBezTo>
                <a:cubicBezTo>
                  <a:pt x="3729458" y="194834"/>
                  <a:pt x="3725076" y="194834"/>
                  <a:pt x="3720693" y="194834"/>
                </a:cubicBezTo>
                <a:cubicBezTo>
                  <a:pt x="3703164" y="203608"/>
                  <a:pt x="3685634" y="216768"/>
                  <a:pt x="3668104" y="225541"/>
                </a:cubicBezTo>
                <a:cubicBezTo>
                  <a:pt x="3650574" y="225541"/>
                  <a:pt x="3628662" y="229928"/>
                  <a:pt x="3611132" y="229928"/>
                </a:cubicBezTo>
                <a:cubicBezTo>
                  <a:pt x="3606750" y="229928"/>
                  <a:pt x="3602367" y="234315"/>
                  <a:pt x="3602367" y="238702"/>
                </a:cubicBezTo>
                <a:cubicBezTo>
                  <a:pt x="3606750" y="238702"/>
                  <a:pt x="3611132" y="243088"/>
                  <a:pt x="3615515" y="243088"/>
                </a:cubicBezTo>
                <a:cubicBezTo>
                  <a:pt x="3624280" y="243088"/>
                  <a:pt x="3628662" y="247475"/>
                  <a:pt x="3624280" y="251862"/>
                </a:cubicBezTo>
                <a:cubicBezTo>
                  <a:pt x="3624280" y="256249"/>
                  <a:pt x="3624280" y="260635"/>
                  <a:pt x="3619897" y="260635"/>
                </a:cubicBezTo>
                <a:cubicBezTo>
                  <a:pt x="3602367" y="273796"/>
                  <a:pt x="3584838" y="282569"/>
                  <a:pt x="3567308" y="291343"/>
                </a:cubicBezTo>
                <a:cubicBezTo>
                  <a:pt x="3549778" y="295729"/>
                  <a:pt x="3532248" y="308890"/>
                  <a:pt x="3510336" y="313276"/>
                </a:cubicBezTo>
                <a:cubicBezTo>
                  <a:pt x="3505954" y="317663"/>
                  <a:pt x="3501571" y="317663"/>
                  <a:pt x="3497189" y="322050"/>
                </a:cubicBezTo>
                <a:cubicBezTo>
                  <a:pt x="3488424" y="330823"/>
                  <a:pt x="3479659" y="335210"/>
                  <a:pt x="3470894" y="339597"/>
                </a:cubicBezTo>
                <a:cubicBezTo>
                  <a:pt x="3453364" y="348370"/>
                  <a:pt x="3440217" y="365917"/>
                  <a:pt x="3427070" y="379078"/>
                </a:cubicBezTo>
                <a:cubicBezTo>
                  <a:pt x="3413922" y="392238"/>
                  <a:pt x="3405158" y="396625"/>
                  <a:pt x="3387628" y="387851"/>
                </a:cubicBezTo>
                <a:cubicBezTo>
                  <a:pt x="3383245" y="387851"/>
                  <a:pt x="3383245" y="383464"/>
                  <a:pt x="3378863" y="383464"/>
                </a:cubicBezTo>
                <a:cubicBezTo>
                  <a:pt x="3378863" y="383464"/>
                  <a:pt x="3378863" y="383464"/>
                  <a:pt x="3374480" y="379078"/>
                </a:cubicBezTo>
                <a:cubicBezTo>
                  <a:pt x="3374480" y="383464"/>
                  <a:pt x="3374480" y="383464"/>
                  <a:pt x="3374480" y="387851"/>
                </a:cubicBezTo>
                <a:cubicBezTo>
                  <a:pt x="3370098" y="396625"/>
                  <a:pt x="3365716" y="396625"/>
                  <a:pt x="3361333" y="396625"/>
                </a:cubicBezTo>
                <a:cubicBezTo>
                  <a:pt x="3348186" y="401011"/>
                  <a:pt x="3335038" y="401011"/>
                  <a:pt x="3326274" y="396625"/>
                </a:cubicBezTo>
                <a:cubicBezTo>
                  <a:pt x="3321891" y="396625"/>
                  <a:pt x="3317509" y="396625"/>
                  <a:pt x="3313126" y="401011"/>
                </a:cubicBezTo>
                <a:cubicBezTo>
                  <a:pt x="3313126" y="401011"/>
                  <a:pt x="3313126" y="405398"/>
                  <a:pt x="3308744" y="405398"/>
                </a:cubicBezTo>
                <a:cubicBezTo>
                  <a:pt x="3313126" y="405398"/>
                  <a:pt x="3313126" y="405398"/>
                  <a:pt x="3313126" y="405398"/>
                </a:cubicBezTo>
                <a:cubicBezTo>
                  <a:pt x="3317509" y="409785"/>
                  <a:pt x="3321891" y="409785"/>
                  <a:pt x="3326274" y="414172"/>
                </a:cubicBezTo>
                <a:cubicBezTo>
                  <a:pt x="3335038" y="414172"/>
                  <a:pt x="3335038" y="422945"/>
                  <a:pt x="3335038" y="427332"/>
                </a:cubicBezTo>
                <a:cubicBezTo>
                  <a:pt x="3335038" y="436105"/>
                  <a:pt x="3326274" y="440492"/>
                  <a:pt x="3321891" y="436105"/>
                </a:cubicBezTo>
                <a:cubicBezTo>
                  <a:pt x="3313126" y="436105"/>
                  <a:pt x="3308744" y="436105"/>
                  <a:pt x="3304361" y="431719"/>
                </a:cubicBezTo>
                <a:cubicBezTo>
                  <a:pt x="3304361" y="436105"/>
                  <a:pt x="3304361" y="440492"/>
                  <a:pt x="3308744" y="449266"/>
                </a:cubicBezTo>
                <a:cubicBezTo>
                  <a:pt x="3313126" y="453652"/>
                  <a:pt x="3313126" y="462426"/>
                  <a:pt x="3308744" y="466813"/>
                </a:cubicBezTo>
                <a:cubicBezTo>
                  <a:pt x="3304361" y="471200"/>
                  <a:pt x="3304361" y="479973"/>
                  <a:pt x="3299979" y="484360"/>
                </a:cubicBezTo>
                <a:cubicBezTo>
                  <a:pt x="3291214" y="488747"/>
                  <a:pt x="3291214" y="493133"/>
                  <a:pt x="3286832" y="497520"/>
                </a:cubicBezTo>
                <a:cubicBezTo>
                  <a:pt x="3278067" y="506293"/>
                  <a:pt x="3269302" y="510680"/>
                  <a:pt x="3260537" y="506293"/>
                </a:cubicBezTo>
                <a:cubicBezTo>
                  <a:pt x="3260537" y="510680"/>
                  <a:pt x="3260537" y="510680"/>
                  <a:pt x="3260537" y="515067"/>
                </a:cubicBezTo>
                <a:cubicBezTo>
                  <a:pt x="3264919" y="519454"/>
                  <a:pt x="3260537" y="528227"/>
                  <a:pt x="3256154" y="528227"/>
                </a:cubicBezTo>
                <a:cubicBezTo>
                  <a:pt x="3243007" y="528227"/>
                  <a:pt x="3229860" y="532614"/>
                  <a:pt x="3216713" y="528227"/>
                </a:cubicBezTo>
                <a:cubicBezTo>
                  <a:pt x="3212330" y="523841"/>
                  <a:pt x="3207948" y="528227"/>
                  <a:pt x="3203565" y="532614"/>
                </a:cubicBezTo>
                <a:cubicBezTo>
                  <a:pt x="3203565" y="532614"/>
                  <a:pt x="3203565" y="537001"/>
                  <a:pt x="3203565" y="537001"/>
                </a:cubicBezTo>
                <a:cubicBezTo>
                  <a:pt x="3203565" y="537001"/>
                  <a:pt x="3203565" y="541388"/>
                  <a:pt x="3199183" y="545774"/>
                </a:cubicBezTo>
                <a:cubicBezTo>
                  <a:pt x="3199183" y="554548"/>
                  <a:pt x="3190418" y="563321"/>
                  <a:pt x="3181653" y="567708"/>
                </a:cubicBezTo>
                <a:cubicBezTo>
                  <a:pt x="3172888" y="572095"/>
                  <a:pt x="3164123" y="572095"/>
                  <a:pt x="3159741" y="576482"/>
                </a:cubicBezTo>
                <a:cubicBezTo>
                  <a:pt x="3155359" y="580868"/>
                  <a:pt x="3150976" y="580868"/>
                  <a:pt x="3146594" y="585255"/>
                </a:cubicBezTo>
                <a:cubicBezTo>
                  <a:pt x="3146594" y="589642"/>
                  <a:pt x="3142211" y="594029"/>
                  <a:pt x="3142211" y="598415"/>
                </a:cubicBezTo>
                <a:cubicBezTo>
                  <a:pt x="3146594" y="602802"/>
                  <a:pt x="3146594" y="602802"/>
                  <a:pt x="3150976" y="607189"/>
                </a:cubicBezTo>
                <a:cubicBezTo>
                  <a:pt x="3164123" y="611576"/>
                  <a:pt x="3168506" y="620349"/>
                  <a:pt x="3159741" y="629123"/>
                </a:cubicBezTo>
                <a:cubicBezTo>
                  <a:pt x="3159741" y="629123"/>
                  <a:pt x="3159741" y="633509"/>
                  <a:pt x="3159741" y="633509"/>
                </a:cubicBezTo>
                <a:cubicBezTo>
                  <a:pt x="3150976" y="642283"/>
                  <a:pt x="3142211" y="651056"/>
                  <a:pt x="3129064" y="651056"/>
                </a:cubicBezTo>
                <a:cubicBezTo>
                  <a:pt x="3120299" y="651056"/>
                  <a:pt x="3115917" y="655443"/>
                  <a:pt x="3107152" y="655443"/>
                </a:cubicBezTo>
                <a:cubicBezTo>
                  <a:pt x="3102769" y="659830"/>
                  <a:pt x="3094004" y="659830"/>
                  <a:pt x="3085240" y="664217"/>
                </a:cubicBezTo>
                <a:cubicBezTo>
                  <a:pt x="3080857" y="664217"/>
                  <a:pt x="3072092" y="659830"/>
                  <a:pt x="3072092" y="655443"/>
                </a:cubicBezTo>
                <a:cubicBezTo>
                  <a:pt x="3072092" y="655443"/>
                  <a:pt x="3072092" y="651056"/>
                  <a:pt x="3072092" y="651056"/>
                </a:cubicBezTo>
                <a:cubicBezTo>
                  <a:pt x="3072092" y="642283"/>
                  <a:pt x="3072092" y="637896"/>
                  <a:pt x="3063327" y="637896"/>
                </a:cubicBezTo>
                <a:cubicBezTo>
                  <a:pt x="3063327" y="637896"/>
                  <a:pt x="3058945" y="633509"/>
                  <a:pt x="3054562" y="637896"/>
                </a:cubicBezTo>
                <a:cubicBezTo>
                  <a:pt x="3041415" y="637896"/>
                  <a:pt x="3028268" y="633509"/>
                  <a:pt x="3015120" y="624736"/>
                </a:cubicBezTo>
                <a:cubicBezTo>
                  <a:pt x="3006356" y="620349"/>
                  <a:pt x="3001973" y="620349"/>
                  <a:pt x="2997591" y="624736"/>
                </a:cubicBezTo>
                <a:cubicBezTo>
                  <a:pt x="2993208" y="624736"/>
                  <a:pt x="2993208" y="629123"/>
                  <a:pt x="2993208" y="629123"/>
                </a:cubicBezTo>
                <a:cubicBezTo>
                  <a:pt x="2988826" y="637896"/>
                  <a:pt x="2980061" y="637896"/>
                  <a:pt x="2975678" y="633509"/>
                </a:cubicBezTo>
                <a:cubicBezTo>
                  <a:pt x="2971296" y="633509"/>
                  <a:pt x="2971296" y="629123"/>
                  <a:pt x="2966914" y="629123"/>
                </a:cubicBezTo>
                <a:cubicBezTo>
                  <a:pt x="2949384" y="620349"/>
                  <a:pt x="2936236" y="611576"/>
                  <a:pt x="2923089" y="607189"/>
                </a:cubicBezTo>
                <a:cubicBezTo>
                  <a:pt x="2905559" y="602802"/>
                  <a:pt x="2896795" y="594029"/>
                  <a:pt x="2883647" y="580868"/>
                </a:cubicBezTo>
                <a:cubicBezTo>
                  <a:pt x="2879265" y="576482"/>
                  <a:pt x="2879265" y="567708"/>
                  <a:pt x="2879265" y="558935"/>
                </a:cubicBezTo>
                <a:cubicBezTo>
                  <a:pt x="2883647" y="554548"/>
                  <a:pt x="2888030" y="554548"/>
                  <a:pt x="2892412" y="558935"/>
                </a:cubicBezTo>
                <a:cubicBezTo>
                  <a:pt x="2896795" y="558935"/>
                  <a:pt x="2896795" y="567708"/>
                  <a:pt x="2901177" y="563321"/>
                </a:cubicBezTo>
                <a:cubicBezTo>
                  <a:pt x="2905559" y="558935"/>
                  <a:pt x="2909942" y="554548"/>
                  <a:pt x="2909942" y="554548"/>
                </a:cubicBezTo>
                <a:cubicBezTo>
                  <a:pt x="2914324" y="554548"/>
                  <a:pt x="2914324" y="554548"/>
                  <a:pt x="2914324" y="554548"/>
                </a:cubicBezTo>
                <a:cubicBezTo>
                  <a:pt x="2936236" y="541388"/>
                  <a:pt x="2953766" y="532614"/>
                  <a:pt x="2975678" y="537001"/>
                </a:cubicBezTo>
                <a:cubicBezTo>
                  <a:pt x="2980061" y="541388"/>
                  <a:pt x="2984443" y="537001"/>
                  <a:pt x="2988826" y="537001"/>
                </a:cubicBezTo>
                <a:cubicBezTo>
                  <a:pt x="2984443" y="523841"/>
                  <a:pt x="2980061" y="510680"/>
                  <a:pt x="2980061" y="493133"/>
                </a:cubicBezTo>
                <a:cubicBezTo>
                  <a:pt x="2980061" y="488747"/>
                  <a:pt x="2984443" y="488747"/>
                  <a:pt x="2984443" y="484360"/>
                </a:cubicBezTo>
                <a:cubicBezTo>
                  <a:pt x="2984443" y="479973"/>
                  <a:pt x="2988826" y="479973"/>
                  <a:pt x="2988826" y="479973"/>
                </a:cubicBezTo>
                <a:cubicBezTo>
                  <a:pt x="2997591" y="475586"/>
                  <a:pt x="3006356" y="475586"/>
                  <a:pt x="3015120" y="479973"/>
                </a:cubicBezTo>
                <a:cubicBezTo>
                  <a:pt x="3019503" y="479973"/>
                  <a:pt x="3023885" y="484360"/>
                  <a:pt x="3023885" y="488747"/>
                </a:cubicBezTo>
                <a:cubicBezTo>
                  <a:pt x="3028268" y="497520"/>
                  <a:pt x="3028268" y="506293"/>
                  <a:pt x="3032650" y="515067"/>
                </a:cubicBezTo>
                <a:cubicBezTo>
                  <a:pt x="3037033" y="515067"/>
                  <a:pt x="3037033" y="515067"/>
                  <a:pt x="3037033" y="515067"/>
                </a:cubicBezTo>
                <a:cubicBezTo>
                  <a:pt x="3041415" y="510680"/>
                  <a:pt x="3045798" y="506293"/>
                  <a:pt x="3045798" y="497520"/>
                </a:cubicBezTo>
                <a:cubicBezTo>
                  <a:pt x="3045798" y="493133"/>
                  <a:pt x="3045798" y="488747"/>
                  <a:pt x="3045798" y="484360"/>
                </a:cubicBezTo>
                <a:cubicBezTo>
                  <a:pt x="3045798" y="471200"/>
                  <a:pt x="3041415" y="466813"/>
                  <a:pt x="3028268" y="466813"/>
                </a:cubicBezTo>
                <a:cubicBezTo>
                  <a:pt x="3028268" y="466813"/>
                  <a:pt x="3023885" y="466813"/>
                  <a:pt x="3023885" y="466813"/>
                </a:cubicBezTo>
                <a:cubicBezTo>
                  <a:pt x="3015120" y="466813"/>
                  <a:pt x="3015120" y="458039"/>
                  <a:pt x="3015120" y="453652"/>
                </a:cubicBezTo>
                <a:cubicBezTo>
                  <a:pt x="3015120" y="444879"/>
                  <a:pt x="3019503" y="436105"/>
                  <a:pt x="3028268" y="431719"/>
                </a:cubicBezTo>
                <a:cubicBezTo>
                  <a:pt x="3037033" y="422945"/>
                  <a:pt x="3045798" y="414172"/>
                  <a:pt x="3050180" y="401011"/>
                </a:cubicBezTo>
                <a:cubicBezTo>
                  <a:pt x="3058945" y="401011"/>
                  <a:pt x="3067710" y="396625"/>
                  <a:pt x="3076475" y="396625"/>
                </a:cubicBezTo>
                <a:cubicBezTo>
                  <a:pt x="3080857" y="396625"/>
                  <a:pt x="3085240" y="396625"/>
                  <a:pt x="3089622" y="392238"/>
                </a:cubicBezTo>
                <a:cubicBezTo>
                  <a:pt x="3094004" y="392238"/>
                  <a:pt x="3102769" y="392238"/>
                  <a:pt x="3111534" y="392238"/>
                </a:cubicBezTo>
                <a:cubicBezTo>
                  <a:pt x="3111534" y="383464"/>
                  <a:pt x="3107152" y="374691"/>
                  <a:pt x="3115917" y="374691"/>
                </a:cubicBezTo>
                <a:cubicBezTo>
                  <a:pt x="3120299" y="370304"/>
                  <a:pt x="3120299" y="370304"/>
                  <a:pt x="3124681" y="365917"/>
                </a:cubicBezTo>
                <a:cubicBezTo>
                  <a:pt x="3124681" y="361531"/>
                  <a:pt x="3124681" y="348370"/>
                  <a:pt x="3129064" y="343984"/>
                </a:cubicBezTo>
                <a:cubicBezTo>
                  <a:pt x="3133446" y="330823"/>
                  <a:pt x="3129064" y="322050"/>
                  <a:pt x="3129064" y="313276"/>
                </a:cubicBezTo>
                <a:cubicBezTo>
                  <a:pt x="3124681" y="304503"/>
                  <a:pt x="3124681" y="300116"/>
                  <a:pt x="3129064" y="291343"/>
                </a:cubicBezTo>
                <a:cubicBezTo>
                  <a:pt x="3133446" y="286956"/>
                  <a:pt x="3129064" y="282569"/>
                  <a:pt x="3124681" y="278182"/>
                </a:cubicBezTo>
                <a:cubicBezTo>
                  <a:pt x="3133446" y="269409"/>
                  <a:pt x="3142211" y="260635"/>
                  <a:pt x="3150976" y="251862"/>
                </a:cubicBezTo>
                <a:cubicBezTo>
                  <a:pt x="3155359" y="247475"/>
                  <a:pt x="3159741" y="247475"/>
                  <a:pt x="3168506" y="251862"/>
                </a:cubicBezTo>
                <a:cubicBezTo>
                  <a:pt x="3194800" y="265022"/>
                  <a:pt x="3207948" y="282569"/>
                  <a:pt x="3212330" y="308890"/>
                </a:cubicBezTo>
                <a:cubicBezTo>
                  <a:pt x="3212330" y="308890"/>
                  <a:pt x="3212330" y="313276"/>
                  <a:pt x="3212330" y="313276"/>
                </a:cubicBezTo>
                <a:cubicBezTo>
                  <a:pt x="3216713" y="313276"/>
                  <a:pt x="3216713" y="313276"/>
                  <a:pt x="3216713" y="308890"/>
                </a:cubicBezTo>
                <a:cubicBezTo>
                  <a:pt x="3216713" y="295729"/>
                  <a:pt x="3216713" y="286956"/>
                  <a:pt x="3216713" y="278182"/>
                </a:cubicBezTo>
                <a:cubicBezTo>
                  <a:pt x="3221095" y="273796"/>
                  <a:pt x="3225478" y="269409"/>
                  <a:pt x="3229860" y="269409"/>
                </a:cubicBezTo>
                <a:cubicBezTo>
                  <a:pt x="3238625" y="269409"/>
                  <a:pt x="3247390" y="269409"/>
                  <a:pt x="3251772" y="273796"/>
                </a:cubicBezTo>
                <a:cubicBezTo>
                  <a:pt x="3264919" y="278182"/>
                  <a:pt x="3273684" y="278182"/>
                  <a:pt x="3286832" y="269409"/>
                </a:cubicBezTo>
                <a:cubicBezTo>
                  <a:pt x="3308744" y="260635"/>
                  <a:pt x="3335038" y="260635"/>
                  <a:pt x="3361333" y="260635"/>
                </a:cubicBezTo>
                <a:cubicBezTo>
                  <a:pt x="3356951" y="256249"/>
                  <a:pt x="3348186" y="256249"/>
                  <a:pt x="3339421" y="251862"/>
                </a:cubicBezTo>
                <a:cubicBezTo>
                  <a:pt x="3335038" y="251862"/>
                  <a:pt x="3335038" y="247475"/>
                  <a:pt x="3335038" y="243088"/>
                </a:cubicBezTo>
                <a:cubicBezTo>
                  <a:pt x="3335038" y="238702"/>
                  <a:pt x="3335038" y="238702"/>
                  <a:pt x="3339421" y="238702"/>
                </a:cubicBezTo>
                <a:cubicBezTo>
                  <a:pt x="3339421" y="234315"/>
                  <a:pt x="3339421" y="234315"/>
                  <a:pt x="3339421" y="234315"/>
                </a:cubicBezTo>
                <a:cubicBezTo>
                  <a:pt x="3335038" y="234315"/>
                  <a:pt x="3330656" y="234315"/>
                  <a:pt x="3330656" y="238702"/>
                </a:cubicBezTo>
                <a:cubicBezTo>
                  <a:pt x="3317509" y="256249"/>
                  <a:pt x="3299979" y="260635"/>
                  <a:pt x="3282449" y="260635"/>
                </a:cubicBezTo>
                <a:cubicBezTo>
                  <a:pt x="3269302" y="265022"/>
                  <a:pt x="3251772" y="260635"/>
                  <a:pt x="3238625" y="251862"/>
                </a:cubicBezTo>
                <a:cubicBezTo>
                  <a:pt x="3234243" y="247475"/>
                  <a:pt x="3234243" y="243088"/>
                  <a:pt x="3234243" y="238702"/>
                </a:cubicBezTo>
                <a:cubicBezTo>
                  <a:pt x="3225478" y="243088"/>
                  <a:pt x="3216713" y="247475"/>
                  <a:pt x="3203565" y="247475"/>
                </a:cubicBezTo>
                <a:cubicBezTo>
                  <a:pt x="3190418" y="243088"/>
                  <a:pt x="3177271" y="238702"/>
                  <a:pt x="3168506" y="229928"/>
                </a:cubicBezTo>
                <a:cubicBezTo>
                  <a:pt x="3168506" y="225541"/>
                  <a:pt x="3164123" y="221155"/>
                  <a:pt x="3164123" y="216768"/>
                </a:cubicBezTo>
                <a:cubicBezTo>
                  <a:pt x="3155359" y="216768"/>
                  <a:pt x="3146594" y="216768"/>
                  <a:pt x="3142211" y="207994"/>
                </a:cubicBezTo>
                <a:cubicBezTo>
                  <a:pt x="3133446" y="199221"/>
                  <a:pt x="3129064" y="194834"/>
                  <a:pt x="3129064" y="181674"/>
                </a:cubicBezTo>
                <a:cubicBezTo>
                  <a:pt x="3124681" y="177287"/>
                  <a:pt x="3129064" y="168514"/>
                  <a:pt x="3137829" y="168514"/>
                </a:cubicBezTo>
                <a:cubicBezTo>
                  <a:pt x="3137829" y="168514"/>
                  <a:pt x="3142211" y="168514"/>
                  <a:pt x="3142211" y="168514"/>
                </a:cubicBezTo>
                <a:cubicBezTo>
                  <a:pt x="3146594" y="168514"/>
                  <a:pt x="3146594" y="168514"/>
                  <a:pt x="3146594" y="164127"/>
                </a:cubicBezTo>
                <a:cubicBezTo>
                  <a:pt x="3146594" y="164127"/>
                  <a:pt x="3142211" y="164127"/>
                  <a:pt x="3142211" y="164127"/>
                </a:cubicBezTo>
                <a:cubicBezTo>
                  <a:pt x="3133446" y="159740"/>
                  <a:pt x="3129064" y="150967"/>
                  <a:pt x="3137829" y="142193"/>
                </a:cubicBezTo>
                <a:cubicBezTo>
                  <a:pt x="3137829" y="137806"/>
                  <a:pt x="3142211" y="137806"/>
                  <a:pt x="3142211" y="133420"/>
                </a:cubicBezTo>
                <a:cubicBezTo>
                  <a:pt x="3146594" y="129033"/>
                  <a:pt x="3146594" y="129033"/>
                  <a:pt x="3142211" y="120259"/>
                </a:cubicBezTo>
                <a:cubicBezTo>
                  <a:pt x="3142211" y="115872"/>
                  <a:pt x="3142211" y="111486"/>
                  <a:pt x="3142211" y="107099"/>
                </a:cubicBezTo>
                <a:cubicBezTo>
                  <a:pt x="3146594" y="107099"/>
                  <a:pt x="3146594" y="107099"/>
                  <a:pt x="3150976" y="107099"/>
                </a:cubicBezTo>
                <a:cubicBezTo>
                  <a:pt x="3155359" y="102712"/>
                  <a:pt x="3155359" y="102712"/>
                  <a:pt x="3150976" y="98325"/>
                </a:cubicBezTo>
                <a:cubicBezTo>
                  <a:pt x="3150976" y="98325"/>
                  <a:pt x="3146594" y="98325"/>
                  <a:pt x="3146594" y="98325"/>
                </a:cubicBezTo>
                <a:cubicBezTo>
                  <a:pt x="3146594" y="102712"/>
                  <a:pt x="3142211" y="102712"/>
                  <a:pt x="3142211" y="107099"/>
                </a:cubicBezTo>
                <a:cubicBezTo>
                  <a:pt x="3137829" y="107099"/>
                  <a:pt x="3137829" y="107099"/>
                  <a:pt x="3133446" y="107099"/>
                </a:cubicBezTo>
                <a:cubicBezTo>
                  <a:pt x="3129064" y="102712"/>
                  <a:pt x="3124681" y="89552"/>
                  <a:pt x="3129064" y="85165"/>
                </a:cubicBezTo>
                <a:cubicBezTo>
                  <a:pt x="3133446" y="85165"/>
                  <a:pt x="3137829" y="80779"/>
                  <a:pt x="3137829" y="80779"/>
                </a:cubicBezTo>
                <a:cubicBezTo>
                  <a:pt x="3150976" y="72005"/>
                  <a:pt x="3164123" y="67618"/>
                  <a:pt x="3177271" y="63231"/>
                </a:cubicBezTo>
                <a:cubicBezTo>
                  <a:pt x="3186035" y="63231"/>
                  <a:pt x="3190418" y="63231"/>
                  <a:pt x="3194800" y="67618"/>
                </a:cubicBezTo>
                <a:cubicBezTo>
                  <a:pt x="3199183" y="72005"/>
                  <a:pt x="3199183" y="72005"/>
                  <a:pt x="3203565" y="67618"/>
                </a:cubicBezTo>
                <a:cubicBezTo>
                  <a:pt x="3207948" y="67618"/>
                  <a:pt x="3207948" y="63231"/>
                  <a:pt x="3212330" y="58845"/>
                </a:cubicBezTo>
                <a:cubicBezTo>
                  <a:pt x="3216713" y="54458"/>
                  <a:pt x="3221095" y="54458"/>
                  <a:pt x="3225478" y="58845"/>
                </a:cubicBezTo>
                <a:cubicBezTo>
                  <a:pt x="3229860" y="63231"/>
                  <a:pt x="3229860" y="67618"/>
                  <a:pt x="3234243" y="67618"/>
                </a:cubicBezTo>
                <a:cubicBezTo>
                  <a:pt x="3234243" y="72005"/>
                  <a:pt x="3238625" y="72005"/>
                  <a:pt x="3243007" y="72005"/>
                </a:cubicBezTo>
                <a:cubicBezTo>
                  <a:pt x="3247390" y="72005"/>
                  <a:pt x="3251772" y="72005"/>
                  <a:pt x="3256154" y="76392"/>
                </a:cubicBezTo>
                <a:cubicBezTo>
                  <a:pt x="3260537" y="85165"/>
                  <a:pt x="3264919" y="85165"/>
                  <a:pt x="3269302" y="85165"/>
                </a:cubicBezTo>
                <a:cubicBezTo>
                  <a:pt x="3269302" y="76392"/>
                  <a:pt x="3264919" y="67618"/>
                  <a:pt x="3260537" y="54458"/>
                </a:cubicBezTo>
                <a:cubicBezTo>
                  <a:pt x="3260537" y="54458"/>
                  <a:pt x="3260537" y="50071"/>
                  <a:pt x="3264919" y="50071"/>
                </a:cubicBezTo>
                <a:cubicBezTo>
                  <a:pt x="3264919" y="50071"/>
                  <a:pt x="3269302" y="50071"/>
                  <a:pt x="3269302" y="50071"/>
                </a:cubicBezTo>
                <a:cubicBezTo>
                  <a:pt x="3278067" y="45684"/>
                  <a:pt x="3282449" y="41298"/>
                  <a:pt x="3282449" y="36911"/>
                </a:cubicBezTo>
                <a:cubicBezTo>
                  <a:pt x="3282449" y="28137"/>
                  <a:pt x="3291214" y="23751"/>
                  <a:pt x="3291214" y="28137"/>
                </a:cubicBezTo>
                <a:cubicBezTo>
                  <a:pt x="3299979" y="28137"/>
                  <a:pt x="3304361" y="28137"/>
                  <a:pt x="3308744" y="32524"/>
                </a:cubicBezTo>
                <a:cubicBezTo>
                  <a:pt x="3313126" y="41298"/>
                  <a:pt x="3317509" y="54458"/>
                  <a:pt x="3321891" y="63231"/>
                </a:cubicBezTo>
                <a:cubicBezTo>
                  <a:pt x="3326274" y="67618"/>
                  <a:pt x="3335038" y="67618"/>
                  <a:pt x="3339421" y="63231"/>
                </a:cubicBezTo>
                <a:cubicBezTo>
                  <a:pt x="3339421" y="58845"/>
                  <a:pt x="3339421" y="54458"/>
                  <a:pt x="3343803" y="50071"/>
                </a:cubicBezTo>
                <a:cubicBezTo>
                  <a:pt x="3352568" y="45684"/>
                  <a:pt x="3356951" y="41298"/>
                  <a:pt x="3352568" y="28137"/>
                </a:cubicBezTo>
                <a:cubicBezTo>
                  <a:pt x="3352568" y="23751"/>
                  <a:pt x="3356951" y="19364"/>
                  <a:pt x="3365716" y="19364"/>
                </a:cubicBezTo>
                <a:cubicBezTo>
                  <a:pt x="3365716" y="19364"/>
                  <a:pt x="3370098" y="23751"/>
                  <a:pt x="3370098" y="23751"/>
                </a:cubicBezTo>
                <a:cubicBezTo>
                  <a:pt x="3374480" y="23751"/>
                  <a:pt x="3374480" y="23751"/>
                  <a:pt x="3378863" y="14977"/>
                </a:cubicBezTo>
                <a:cubicBezTo>
                  <a:pt x="3383245" y="6204"/>
                  <a:pt x="3392010" y="6204"/>
                  <a:pt x="3396393" y="14977"/>
                </a:cubicBezTo>
                <a:cubicBezTo>
                  <a:pt x="3400775" y="19364"/>
                  <a:pt x="3405158" y="28137"/>
                  <a:pt x="3409540" y="32524"/>
                </a:cubicBezTo>
                <a:cubicBezTo>
                  <a:pt x="3409540" y="36911"/>
                  <a:pt x="3409540" y="36911"/>
                  <a:pt x="3409540" y="36911"/>
                </a:cubicBezTo>
                <a:cubicBezTo>
                  <a:pt x="3413922" y="32524"/>
                  <a:pt x="3413922" y="32524"/>
                  <a:pt x="3413922" y="32524"/>
                </a:cubicBezTo>
                <a:cubicBezTo>
                  <a:pt x="3413922" y="28137"/>
                  <a:pt x="3413922" y="23751"/>
                  <a:pt x="3413922" y="14977"/>
                </a:cubicBezTo>
                <a:cubicBezTo>
                  <a:pt x="3413922" y="10590"/>
                  <a:pt x="3413922" y="6204"/>
                  <a:pt x="3422687" y="1817"/>
                </a:cubicBezTo>
                <a:cubicBezTo>
                  <a:pt x="3424879" y="-376"/>
                  <a:pt x="3428166" y="-376"/>
                  <a:pt x="3431452" y="72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2431931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</p:bldLst>
      </p:timing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preserve="1" userDrawn="1">
  <p:cSld name="1_Титульный слайд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8C8D568-E2A6-6148-8362-251C3E7C99D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-1" y="2556934"/>
            <a:ext cx="12198043" cy="4301067"/>
          </a:xfrm>
          <a:custGeom>
            <a:avLst/>
            <a:gdLst>
              <a:gd name="connsiteX0" fmla="*/ 2712957 w 12198043"/>
              <a:gd name="connsiteY0" fmla="*/ 0 h 4301067"/>
              <a:gd name="connsiteX1" fmla="*/ 3434681 w 12198043"/>
              <a:gd name="connsiteY1" fmla="*/ 1241178 h 4301067"/>
              <a:gd name="connsiteX2" fmla="*/ 3442499 w 12198043"/>
              <a:gd name="connsiteY2" fmla="*/ 1323157 h 4301067"/>
              <a:gd name="connsiteX3" fmla="*/ 3489751 w 12198043"/>
              <a:gd name="connsiteY3" fmla="*/ 1192347 h 4301067"/>
              <a:gd name="connsiteX4" fmla="*/ 4064925 w 12198043"/>
              <a:gd name="connsiteY4" fmla="*/ 765543 h 4301067"/>
              <a:gd name="connsiteX5" fmla="*/ 4692388 w 12198043"/>
              <a:gd name="connsiteY5" fmla="*/ 1326239 h 4301067"/>
              <a:gd name="connsiteX6" fmla="*/ 4698738 w 12198043"/>
              <a:gd name="connsiteY6" fmla="*/ 1349702 h 4301067"/>
              <a:gd name="connsiteX7" fmla="*/ 4723077 w 12198043"/>
              <a:gd name="connsiteY7" fmla="*/ 1169270 h 4301067"/>
              <a:gd name="connsiteX8" fmla="*/ 5421135 w 12198043"/>
              <a:gd name="connsiteY8" fmla="*/ 163628 h 4301067"/>
              <a:gd name="connsiteX9" fmla="*/ 6119195 w 12198043"/>
              <a:gd name="connsiteY9" fmla="*/ 1169270 h 4301067"/>
              <a:gd name="connsiteX10" fmla="*/ 6123071 w 12198043"/>
              <a:gd name="connsiteY10" fmla="*/ 1198009 h 4301067"/>
              <a:gd name="connsiteX11" fmla="*/ 6149646 w 12198043"/>
              <a:gd name="connsiteY11" fmla="*/ 1091979 h 4301067"/>
              <a:gd name="connsiteX12" fmla="*/ 6776906 w 12198043"/>
              <a:gd name="connsiteY12" fmla="*/ 486987 h 4301067"/>
              <a:gd name="connsiteX13" fmla="*/ 7500302 w 12198043"/>
              <a:gd name="connsiteY13" fmla="*/ 1588291 h 4301067"/>
              <a:gd name="connsiteX14" fmla="*/ 7500955 w 12198043"/>
              <a:gd name="connsiteY14" fmla="*/ 1594324 h 4301067"/>
              <a:gd name="connsiteX15" fmla="*/ 7505654 w 12198043"/>
              <a:gd name="connsiteY15" fmla="*/ 1578430 h 4301067"/>
              <a:gd name="connsiteX16" fmla="*/ 8133119 w 12198043"/>
              <a:gd name="connsiteY16" fmla="*/ 1065527 h 4301067"/>
              <a:gd name="connsiteX17" fmla="*/ 8756657 w 12198043"/>
              <a:gd name="connsiteY17" fmla="*/ 1578430 h 4301067"/>
              <a:gd name="connsiteX18" fmla="*/ 8762342 w 12198043"/>
              <a:gd name="connsiteY18" fmla="*/ 1597779 h 4301067"/>
              <a:gd name="connsiteX19" fmla="*/ 8763363 w 12198043"/>
              <a:gd name="connsiteY19" fmla="*/ 1588291 h 4301067"/>
              <a:gd name="connsiteX20" fmla="*/ 9485086 w 12198043"/>
              <a:gd name="connsiteY20" fmla="*/ 486987 h 4301067"/>
              <a:gd name="connsiteX21" fmla="*/ 10113001 w 12198043"/>
              <a:gd name="connsiteY21" fmla="*/ 1091979 h 4301067"/>
              <a:gd name="connsiteX22" fmla="*/ 10128655 w 12198043"/>
              <a:gd name="connsiteY22" fmla="*/ 1154368 h 4301067"/>
              <a:gd name="connsiteX23" fmla="*/ 10142737 w 12198043"/>
              <a:gd name="connsiteY23" fmla="*/ 1045897 h 4301067"/>
              <a:gd name="connsiteX24" fmla="*/ 10841298 w 12198043"/>
              <a:gd name="connsiteY24" fmla="*/ 0 h 4301067"/>
              <a:gd name="connsiteX25" fmla="*/ 11677321 w 12198043"/>
              <a:gd name="connsiteY25" fmla="*/ 2408598 h 4301067"/>
              <a:gd name="connsiteX26" fmla="*/ 12198043 w 12198043"/>
              <a:gd name="connsiteY26" fmla="*/ 4301067 h 4301067"/>
              <a:gd name="connsiteX27" fmla="*/ 11080119 w 12198043"/>
              <a:gd name="connsiteY27" fmla="*/ 4301067 h 4301067"/>
              <a:gd name="connsiteX28" fmla="*/ 10842272 w 12198043"/>
              <a:gd name="connsiteY28" fmla="*/ 4301067 h 4301067"/>
              <a:gd name="connsiteX29" fmla="*/ 10841298 w 12198043"/>
              <a:gd name="connsiteY29" fmla="*/ 4301067 h 4301067"/>
              <a:gd name="connsiteX30" fmla="*/ 10839621 w 12198043"/>
              <a:gd name="connsiteY30" fmla="*/ 4301067 h 4301067"/>
              <a:gd name="connsiteX31" fmla="*/ 10838647 w 12198043"/>
              <a:gd name="connsiteY31" fmla="*/ 4301067 h 4301067"/>
              <a:gd name="connsiteX32" fmla="*/ 10821066 w 12198043"/>
              <a:gd name="connsiteY32" fmla="*/ 4301067 h 4301067"/>
              <a:gd name="connsiteX33" fmla="*/ 10820099 w 12198043"/>
              <a:gd name="connsiteY33" fmla="*/ 4301067 h 4301067"/>
              <a:gd name="connsiteX34" fmla="*/ 10770702 w 12198043"/>
              <a:gd name="connsiteY34" fmla="*/ 4301067 h 4301067"/>
              <a:gd name="connsiteX35" fmla="*/ 10769751 w 12198043"/>
              <a:gd name="connsiteY35" fmla="*/ 4301067 h 4301067"/>
              <a:gd name="connsiteX36" fmla="*/ 10672623 w 12198043"/>
              <a:gd name="connsiteY36" fmla="*/ 4301067 h 4301067"/>
              <a:gd name="connsiteX37" fmla="*/ 10671704 w 12198043"/>
              <a:gd name="connsiteY37" fmla="*/ 4301067 h 4301067"/>
              <a:gd name="connsiteX38" fmla="*/ 10510928 w 12198043"/>
              <a:gd name="connsiteY38" fmla="*/ 4301067 h 4301067"/>
              <a:gd name="connsiteX39" fmla="*/ 10510061 w 12198043"/>
              <a:gd name="connsiteY39" fmla="*/ 4301067 h 4301067"/>
              <a:gd name="connsiteX40" fmla="*/ 10269709 w 12198043"/>
              <a:gd name="connsiteY40" fmla="*/ 4301067 h 4301067"/>
              <a:gd name="connsiteX41" fmla="*/ 10268921 w 12198043"/>
              <a:gd name="connsiteY41" fmla="*/ 4301067 h 4301067"/>
              <a:gd name="connsiteX42" fmla="*/ 10114309 w 12198043"/>
              <a:gd name="connsiteY42" fmla="*/ 4301067 h 4301067"/>
              <a:gd name="connsiteX43" fmla="*/ 10113572 w 12198043"/>
              <a:gd name="connsiteY43" fmla="*/ 4301067 h 4301067"/>
              <a:gd name="connsiteX44" fmla="*/ 9933063 w 12198043"/>
              <a:gd name="connsiteY44" fmla="*/ 4301067 h 4301067"/>
              <a:gd name="connsiteX45" fmla="*/ 9932385 w 12198043"/>
              <a:gd name="connsiteY45" fmla="*/ 4301067 h 4301067"/>
              <a:gd name="connsiteX46" fmla="*/ 9723985 w 12198043"/>
              <a:gd name="connsiteY46" fmla="*/ 4301067 h 4301067"/>
              <a:gd name="connsiteX47" fmla="*/ 9723375 w 12198043"/>
              <a:gd name="connsiteY47" fmla="*/ 4301067 h 4301067"/>
              <a:gd name="connsiteX48" fmla="*/ 9485086 w 12198043"/>
              <a:gd name="connsiteY48" fmla="*/ 4301067 h 4301067"/>
              <a:gd name="connsiteX49" fmla="*/ 9484553 w 12198043"/>
              <a:gd name="connsiteY49" fmla="*/ 4301067 h 4301067"/>
              <a:gd name="connsiteX50" fmla="*/ 9482444 w 12198043"/>
              <a:gd name="connsiteY50" fmla="*/ 4301067 h 4301067"/>
              <a:gd name="connsiteX51" fmla="*/ 8132678 w 12198043"/>
              <a:gd name="connsiteY51" fmla="*/ 4301067 h 4301067"/>
              <a:gd name="connsiteX52" fmla="*/ 8132680 w 12198043"/>
              <a:gd name="connsiteY52" fmla="*/ 4301066 h 4301067"/>
              <a:gd name="connsiteX53" fmla="*/ 8132677 w 12198043"/>
              <a:gd name="connsiteY53" fmla="*/ 4301066 h 4301067"/>
              <a:gd name="connsiteX54" fmla="*/ 8132677 w 12198043"/>
              <a:gd name="connsiteY54" fmla="*/ 4301067 h 4301067"/>
              <a:gd name="connsiteX55" fmla="*/ 6776906 w 12198043"/>
              <a:gd name="connsiteY55" fmla="*/ 4301067 h 4301067"/>
              <a:gd name="connsiteX56" fmla="*/ 5421135 w 12198043"/>
              <a:gd name="connsiteY56" fmla="*/ 4301067 h 4301067"/>
              <a:gd name="connsiteX57" fmla="*/ 4065364 w 12198043"/>
              <a:gd name="connsiteY57" fmla="*/ 4301067 h 4301067"/>
              <a:gd name="connsiteX58" fmla="*/ 4065365 w 12198043"/>
              <a:gd name="connsiteY58" fmla="*/ 4301066 h 4301067"/>
              <a:gd name="connsiteX59" fmla="*/ 4065364 w 12198043"/>
              <a:gd name="connsiteY59" fmla="*/ 4301066 h 4301067"/>
              <a:gd name="connsiteX60" fmla="*/ 4065364 w 12198043"/>
              <a:gd name="connsiteY60" fmla="*/ 4301067 h 4301067"/>
              <a:gd name="connsiteX61" fmla="*/ 2951014 w 12198043"/>
              <a:gd name="connsiteY61" fmla="*/ 4301067 h 4301067"/>
              <a:gd name="connsiteX62" fmla="*/ 2713490 w 12198043"/>
              <a:gd name="connsiteY62" fmla="*/ 4301067 h 4301067"/>
              <a:gd name="connsiteX63" fmla="*/ 2712957 w 12198043"/>
              <a:gd name="connsiteY63" fmla="*/ 4301067 h 4301067"/>
              <a:gd name="connsiteX64" fmla="*/ 2710840 w 12198043"/>
              <a:gd name="connsiteY64" fmla="*/ 4301067 h 4301067"/>
              <a:gd name="connsiteX65" fmla="*/ 2710307 w 12198043"/>
              <a:gd name="connsiteY65" fmla="*/ 4301067 h 4301067"/>
              <a:gd name="connsiteX66" fmla="*/ 2692291 w 12198043"/>
              <a:gd name="connsiteY66" fmla="*/ 4301067 h 4301067"/>
              <a:gd name="connsiteX67" fmla="*/ 2691751 w 12198043"/>
              <a:gd name="connsiteY67" fmla="*/ 4301067 h 4301067"/>
              <a:gd name="connsiteX68" fmla="*/ 2641943 w 12198043"/>
              <a:gd name="connsiteY68" fmla="*/ 4301067 h 4301067"/>
              <a:gd name="connsiteX69" fmla="*/ 2641387 w 12198043"/>
              <a:gd name="connsiteY69" fmla="*/ 4301067 h 4301067"/>
              <a:gd name="connsiteX70" fmla="*/ 2543896 w 12198043"/>
              <a:gd name="connsiteY70" fmla="*/ 4301067 h 4301067"/>
              <a:gd name="connsiteX71" fmla="*/ 2543309 w 12198043"/>
              <a:gd name="connsiteY71" fmla="*/ 4301067 h 4301067"/>
              <a:gd name="connsiteX72" fmla="*/ 2382253 w 12198043"/>
              <a:gd name="connsiteY72" fmla="*/ 4301067 h 4301067"/>
              <a:gd name="connsiteX73" fmla="*/ 2381613 w 12198043"/>
              <a:gd name="connsiteY73" fmla="*/ 4301067 h 4301067"/>
              <a:gd name="connsiteX74" fmla="*/ 2141114 w 12198043"/>
              <a:gd name="connsiteY74" fmla="*/ 4301067 h 4301067"/>
              <a:gd name="connsiteX75" fmla="*/ 2140395 w 12198043"/>
              <a:gd name="connsiteY75" fmla="*/ 4301067 h 4301067"/>
              <a:gd name="connsiteX76" fmla="*/ 1985763 w 12198043"/>
              <a:gd name="connsiteY76" fmla="*/ 4301067 h 4301067"/>
              <a:gd name="connsiteX77" fmla="*/ 1984993 w 12198043"/>
              <a:gd name="connsiteY77" fmla="*/ 4301067 h 4301067"/>
              <a:gd name="connsiteX78" fmla="*/ 1804577 w 12198043"/>
              <a:gd name="connsiteY78" fmla="*/ 4301067 h 4301067"/>
              <a:gd name="connsiteX79" fmla="*/ 1803748 w 12198043"/>
              <a:gd name="connsiteY79" fmla="*/ 4301067 h 4301067"/>
              <a:gd name="connsiteX80" fmla="*/ 1595567 w 12198043"/>
              <a:gd name="connsiteY80" fmla="*/ 4301067 h 4301067"/>
              <a:gd name="connsiteX81" fmla="*/ 1594670 w 12198043"/>
              <a:gd name="connsiteY81" fmla="*/ 4301067 h 4301067"/>
              <a:gd name="connsiteX82" fmla="*/ 1356744 w 12198043"/>
              <a:gd name="connsiteY82" fmla="*/ 4301067 h 4301067"/>
              <a:gd name="connsiteX83" fmla="*/ 1355770 w 12198043"/>
              <a:gd name="connsiteY83" fmla="*/ 4301067 h 4301067"/>
              <a:gd name="connsiteX84" fmla="*/ 1354095 w 12198043"/>
              <a:gd name="connsiteY84" fmla="*/ 4301067 h 4301067"/>
              <a:gd name="connsiteX85" fmla="*/ 0 w 12198043"/>
              <a:gd name="connsiteY85" fmla="*/ 4301067 h 4301067"/>
              <a:gd name="connsiteX86" fmla="*/ 520722 w 12198043"/>
              <a:gd name="connsiteY86" fmla="*/ 2623446 h 4301067"/>
              <a:gd name="connsiteX87" fmla="*/ 1356744 w 12198043"/>
              <a:gd name="connsiteY87" fmla="*/ 486987 h 4301067"/>
              <a:gd name="connsiteX88" fmla="*/ 1984456 w 12198043"/>
              <a:gd name="connsiteY88" fmla="*/ 1091979 h 4301067"/>
              <a:gd name="connsiteX89" fmla="*/ 2000090 w 12198043"/>
              <a:gd name="connsiteY89" fmla="*/ 1154308 h 4301067"/>
              <a:gd name="connsiteX90" fmla="*/ 2014169 w 12198043"/>
              <a:gd name="connsiteY90" fmla="*/ 1045897 h 4301067"/>
              <a:gd name="connsiteX91" fmla="*/ 2712957 w 12198043"/>
              <a:gd name="connsiteY91" fmla="*/ 0 h 4301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</a:cxnLst>
            <a:rect l="l" t="t" r="r" b="b"/>
            <a:pathLst>
              <a:path w="12198043" h="4301067">
                <a:moveTo>
                  <a:pt x="2712957" y="0"/>
                </a:moveTo>
                <a:cubicBezTo>
                  <a:pt x="3205774" y="0"/>
                  <a:pt x="3358845" y="580569"/>
                  <a:pt x="3434681" y="1241178"/>
                </a:cubicBezTo>
                <a:lnTo>
                  <a:pt x="3442499" y="1323157"/>
                </a:lnTo>
                <a:lnTo>
                  <a:pt x="3489751" y="1192347"/>
                </a:lnTo>
                <a:cubicBezTo>
                  <a:pt x="3596862" y="937541"/>
                  <a:pt x="3769448" y="765543"/>
                  <a:pt x="4064925" y="765543"/>
                </a:cubicBezTo>
                <a:cubicBezTo>
                  <a:pt x="4411738" y="765543"/>
                  <a:pt x="4590367" y="999652"/>
                  <a:pt x="4692388" y="1326239"/>
                </a:cubicBezTo>
                <a:lnTo>
                  <a:pt x="4698738" y="1349702"/>
                </a:lnTo>
                <a:lnTo>
                  <a:pt x="4723077" y="1169270"/>
                </a:lnTo>
                <a:cubicBezTo>
                  <a:pt x="4807547" y="615619"/>
                  <a:pt x="4975378" y="163628"/>
                  <a:pt x="5421135" y="163628"/>
                </a:cubicBezTo>
                <a:cubicBezTo>
                  <a:pt x="5866893" y="163628"/>
                  <a:pt x="6034723" y="615619"/>
                  <a:pt x="6119195" y="1169270"/>
                </a:cubicBezTo>
                <a:lnTo>
                  <a:pt x="6123071" y="1198009"/>
                </a:lnTo>
                <a:lnTo>
                  <a:pt x="6149646" y="1091979"/>
                </a:lnTo>
                <a:cubicBezTo>
                  <a:pt x="6251634" y="739481"/>
                  <a:pt x="6430206" y="486987"/>
                  <a:pt x="6776906" y="486987"/>
                </a:cubicBezTo>
                <a:cubicBezTo>
                  <a:pt x="7272193" y="486987"/>
                  <a:pt x="7424358" y="1002282"/>
                  <a:pt x="7500302" y="1588291"/>
                </a:cubicBezTo>
                <a:lnTo>
                  <a:pt x="7500955" y="1594324"/>
                </a:lnTo>
                <a:lnTo>
                  <a:pt x="7505654" y="1578430"/>
                </a:lnTo>
                <a:cubicBezTo>
                  <a:pt x="7607676" y="1279584"/>
                  <a:pt x="7786306" y="1065527"/>
                  <a:pt x="8133119" y="1065527"/>
                </a:cubicBezTo>
                <a:cubicBezTo>
                  <a:pt x="8477842" y="1065527"/>
                  <a:pt x="8655296" y="1279584"/>
                  <a:pt x="8756657" y="1578430"/>
                </a:cubicBezTo>
                <a:lnTo>
                  <a:pt x="8762342" y="1597779"/>
                </a:lnTo>
                <a:lnTo>
                  <a:pt x="8763363" y="1588291"/>
                </a:lnTo>
                <a:cubicBezTo>
                  <a:pt x="8839198" y="1002282"/>
                  <a:pt x="8992269" y="486987"/>
                  <a:pt x="9485086" y="486987"/>
                </a:cubicBezTo>
                <a:cubicBezTo>
                  <a:pt x="9832148" y="486987"/>
                  <a:pt x="10010906" y="739481"/>
                  <a:pt x="10113001" y="1091979"/>
                </a:cubicBezTo>
                <a:lnTo>
                  <a:pt x="10128655" y="1154368"/>
                </a:lnTo>
                <a:lnTo>
                  <a:pt x="10142737" y="1045897"/>
                </a:lnTo>
                <a:cubicBezTo>
                  <a:pt x="10227269" y="470261"/>
                  <a:pt x="10395221" y="0"/>
                  <a:pt x="10841298" y="0"/>
                </a:cubicBezTo>
                <a:cubicBezTo>
                  <a:pt x="11634325" y="0"/>
                  <a:pt x="11548334" y="1486259"/>
                  <a:pt x="11677321" y="2408598"/>
                </a:cubicBezTo>
                <a:cubicBezTo>
                  <a:pt x="11858857" y="3708475"/>
                  <a:pt x="12198043" y="4301067"/>
                  <a:pt x="12198043" y="4301067"/>
                </a:cubicBezTo>
                <a:cubicBezTo>
                  <a:pt x="12198043" y="4301067"/>
                  <a:pt x="12198043" y="4301067"/>
                  <a:pt x="11080119" y="4301067"/>
                </a:cubicBezTo>
                <a:lnTo>
                  <a:pt x="10842272" y="4301067"/>
                </a:lnTo>
                <a:lnTo>
                  <a:pt x="10841298" y="4301067"/>
                </a:lnTo>
                <a:lnTo>
                  <a:pt x="10839621" y="4301067"/>
                </a:lnTo>
                <a:lnTo>
                  <a:pt x="10838647" y="4301067"/>
                </a:lnTo>
                <a:lnTo>
                  <a:pt x="10821066" y="4301067"/>
                </a:lnTo>
                <a:lnTo>
                  <a:pt x="10820099" y="4301067"/>
                </a:lnTo>
                <a:lnTo>
                  <a:pt x="10770702" y="4301067"/>
                </a:lnTo>
                <a:lnTo>
                  <a:pt x="10769751" y="4301067"/>
                </a:lnTo>
                <a:lnTo>
                  <a:pt x="10672623" y="4301067"/>
                </a:lnTo>
                <a:lnTo>
                  <a:pt x="10671704" y="4301067"/>
                </a:lnTo>
                <a:lnTo>
                  <a:pt x="10510928" y="4301067"/>
                </a:lnTo>
                <a:lnTo>
                  <a:pt x="10510061" y="4301067"/>
                </a:lnTo>
                <a:lnTo>
                  <a:pt x="10269709" y="4301067"/>
                </a:lnTo>
                <a:lnTo>
                  <a:pt x="10268921" y="4301067"/>
                </a:lnTo>
                <a:lnTo>
                  <a:pt x="10114309" y="4301067"/>
                </a:lnTo>
                <a:lnTo>
                  <a:pt x="10113572" y="4301067"/>
                </a:lnTo>
                <a:lnTo>
                  <a:pt x="9933063" y="4301067"/>
                </a:lnTo>
                <a:lnTo>
                  <a:pt x="9932385" y="4301067"/>
                </a:lnTo>
                <a:lnTo>
                  <a:pt x="9723985" y="4301067"/>
                </a:lnTo>
                <a:lnTo>
                  <a:pt x="9723375" y="4301067"/>
                </a:lnTo>
                <a:lnTo>
                  <a:pt x="9485086" y="4301067"/>
                </a:lnTo>
                <a:lnTo>
                  <a:pt x="9484553" y="4301067"/>
                </a:lnTo>
                <a:lnTo>
                  <a:pt x="9482444" y="4301067"/>
                </a:lnTo>
                <a:cubicBezTo>
                  <a:pt x="9463955" y="4301067"/>
                  <a:pt x="9316035" y="4301067"/>
                  <a:pt x="8132678" y="4301067"/>
                </a:cubicBezTo>
                <a:lnTo>
                  <a:pt x="8132680" y="4301066"/>
                </a:lnTo>
                <a:lnTo>
                  <a:pt x="8132677" y="4301066"/>
                </a:lnTo>
                <a:lnTo>
                  <a:pt x="8132677" y="4301067"/>
                </a:lnTo>
                <a:cubicBezTo>
                  <a:pt x="8132677" y="4301067"/>
                  <a:pt x="8132677" y="4301067"/>
                  <a:pt x="6776906" y="4301067"/>
                </a:cubicBezTo>
                <a:cubicBezTo>
                  <a:pt x="6776906" y="4301067"/>
                  <a:pt x="6776906" y="4301067"/>
                  <a:pt x="5421135" y="4301067"/>
                </a:cubicBezTo>
                <a:cubicBezTo>
                  <a:pt x="5421135" y="4301067"/>
                  <a:pt x="5421135" y="4301067"/>
                  <a:pt x="4065364" y="4301067"/>
                </a:cubicBezTo>
                <a:lnTo>
                  <a:pt x="4065365" y="4301066"/>
                </a:lnTo>
                <a:lnTo>
                  <a:pt x="4065364" y="4301066"/>
                </a:lnTo>
                <a:lnTo>
                  <a:pt x="4065364" y="4301067"/>
                </a:lnTo>
                <a:cubicBezTo>
                  <a:pt x="4065364" y="4301067"/>
                  <a:pt x="4065364" y="4301067"/>
                  <a:pt x="2951014" y="4301067"/>
                </a:cubicBezTo>
                <a:lnTo>
                  <a:pt x="2713490" y="4301067"/>
                </a:lnTo>
                <a:lnTo>
                  <a:pt x="2712957" y="4301067"/>
                </a:lnTo>
                <a:lnTo>
                  <a:pt x="2710840" y="4301067"/>
                </a:lnTo>
                <a:lnTo>
                  <a:pt x="2710307" y="4301067"/>
                </a:lnTo>
                <a:lnTo>
                  <a:pt x="2692291" y="4301067"/>
                </a:lnTo>
                <a:lnTo>
                  <a:pt x="2691751" y="4301067"/>
                </a:lnTo>
                <a:lnTo>
                  <a:pt x="2641943" y="4301067"/>
                </a:lnTo>
                <a:lnTo>
                  <a:pt x="2641387" y="4301067"/>
                </a:lnTo>
                <a:lnTo>
                  <a:pt x="2543896" y="4301067"/>
                </a:lnTo>
                <a:lnTo>
                  <a:pt x="2543309" y="4301067"/>
                </a:lnTo>
                <a:lnTo>
                  <a:pt x="2382253" y="4301067"/>
                </a:lnTo>
                <a:lnTo>
                  <a:pt x="2381613" y="4301067"/>
                </a:lnTo>
                <a:lnTo>
                  <a:pt x="2141114" y="4301067"/>
                </a:lnTo>
                <a:lnTo>
                  <a:pt x="2140395" y="4301067"/>
                </a:lnTo>
                <a:lnTo>
                  <a:pt x="1985763" y="4301067"/>
                </a:lnTo>
                <a:lnTo>
                  <a:pt x="1984993" y="4301067"/>
                </a:lnTo>
                <a:lnTo>
                  <a:pt x="1804577" y="4301067"/>
                </a:lnTo>
                <a:lnTo>
                  <a:pt x="1803748" y="4301067"/>
                </a:lnTo>
                <a:lnTo>
                  <a:pt x="1595567" y="4301067"/>
                </a:lnTo>
                <a:lnTo>
                  <a:pt x="1594670" y="4301067"/>
                </a:lnTo>
                <a:lnTo>
                  <a:pt x="1356744" y="4301067"/>
                </a:lnTo>
                <a:lnTo>
                  <a:pt x="1355770" y="4301067"/>
                </a:lnTo>
                <a:lnTo>
                  <a:pt x="1354095" y="4301067"/>
                </a:lnTo>
                <a:cubicBezTo>
                  <a:pt x="1335546" y="4301067"/>
                  <a:pt x="1187152" y="4301067"/>
                  <a:pt x="0" y="4301067"/>
                </a:cubicBezTo>
                <a:cubicBezTo>
                  <a:pt x="0" y="4301067"/>
                  <a:pt x="339186" y="3775317"/>
                  <a:pt x="520722" y="2623446"/>
                </a:cubicBezTo>
                <a:cubicBezTo>
                  <a:pt x="649709" y="1806143"/>
                  <a:pt x="563718" y="486987"/>
                  <a:pt x="1356744" y="486987"/>
                </a:cubicBezTo>
                <a:cubicBezTo>
                  <a:pt x="1703695" y="486987"/>
                  <a:pt x="1882394" y="739481"/>
                  <a:pt x="1984456" y="1091979"/>
                </a:cubicBezTo>
                <a:lnTo>
                  <a:pt x="2000090" y="1154308"/>
                </a:lnTo>
                <a:lnTo>
                  <a:pt x="2014169" y="1045897"/>
                </a:lnTo>
                <a:cubicBezTo>
                  <a:pt x="2098729" y="470261"/>
                  <a:pt x="2266735" y="0"/>
                  <a:pt x="2712957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19013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</p:bldLst>
      </p:timing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preserve="1" userDrawn="1">
  <p:cSld name="1_Титульный слайд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61E9DD21-F6A4-4343-BC0B-2EFB6261572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 bwMode="auto">
          <a:xfrm>
            <a:off x="9013826" y="2536825"/>
            <a:ext cx="3178175" cy="1763712"/>
          </a:xfrm>
          <a:custGeom>
            <a:avLst/>
            <a:gdLst>
              <a:gd name="connsiteX0" fmla="*/ 494806 w 3178175"/>
              <a:gd name="connsiteY0" fmla="*/ 0 h 1763712"/>
              <a:gd name="connsiteX1" fmla="*/ 3178175 w 3178175"/>
              <a:gd name="connsiteY1" fmla="*/ 0 h 1763712"/>
              <a:gd name="connsiteX2" fmla="*/ 3178175 w 3178175"/>
              <a:gd name="connsiteY2" fmla="*/ 1763712 h 1763712"/>
              <a:gd name="connsiteX3" fmla="*/ 352073 w 3178175"/>
              <a:gd name="connsiteY3" fmla="*/ 1763712 h 1763712"/>
              <a:gd name="connsiteX4" fmla="*/ 180794 w 3178175"/>
              <a:gd name="connsiteY4" fmla="*/ 1592108 h 1763712"/>
              <a:gd name="connsiteX5" fmla="*/ 333042 w 3178175"/>
              <a:gd name="connsiteY5" fmla="*/ 1420503 h 1763712"/>
              <a:gd name="connsiteX6" fmla="*/ 171279 w 3178175"/>
              <a:gd name="connsiteY6" fmla="*/ 1420503 h 1763712"/>
              <a:gd name="connsiteX7" fmla="*/ 0 w 3178175"/>
              <a:gd name="connsiteY7" fmla="*/ 1239365 h 1763712"/>
              <a:gd name="connsiteX8" fmla="*/ 171279 w 3178175"/>
              <a:gd name="connsiteY8" fmla="*/ 1067761 h 1763712"/>
              <a:gd name="connsiteX9" fmla="*/ 409166 w 3178175"/>
              <a:gd name="connsiteY9" fmla="*/ 1067761 h 1763712"/>
              <a:gd name="connsiteX10" fmla="*/ 228372 w 3178175"/>
              <a:gd name="connsiteY10" fmla="*/ 886623 h 1763712"/>
              <a:gd name="connsiteX11" fmla="*/ 409166 w 3178175"/>
              <a:gd name="connsiteY11" fmla="*/ 715019 h 1763712"/>
              <a:gd name="connsiteX12" fmla="*/ 903972 w 3178175"/>
              <a:gd name="connsiteY12" fmla="*/ 715019 h 1763712"/>
              <a:gd name="connsiteX13" fmla="*/ 732693 w 3178175"/>
              <a:gd name="connsiteY13" fmla="*/ 533881 h 1763712"/>
              <a:gd name="connsiteX14" fmla="*/ 903972 w 3178175"/>
              <a:gd name="connsiteY14" fmla="*/ 352743 h 1763712"/>
              <a:gd name="connsiteX15" fmla="*/ 494806 w 3178175"/>
              <a:gd name="connsiteY15" fmla="*/ 352743 h 1763712"/>
              <a:gd name="connsiteX16" fmla="*/ 314011 w 3178175"/>
              <a:gd name="connsiteY16" fmla="*/ 181138 h 1763712"/>
              <a:gd name="connsiteX17" fmla="*/ 494806 w 3178175"/>
              <a:gd name="connsiteY17" fmla="*/ 0 h 1763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178175" h="1763712">
                <a:moveTo>
                  <a:pt x="494806" y="0"/>
                </a:moveTo>
                <a:lnTo>
                  <a:pt x="3178175" y="0"/>
                </a:lnTo>
                <a:cubicBezTo>
                  <a:pt x="3178175" y="0"/>
                  <a:pt x="3178175" y="0"/>
                  <a:pt x="3178175" y="1763712"/>
                </a:cubicBezTo>
                <a:cubicBezTo>
                  <a:pt x="3178175" y="1763712"/>
                  <a:pt x="3178175" y="1763712"/>
                  <a:pt x="352073" y="1763712"/>
                </a:cubicBezTo>
                <a:cubicBezTo>
                  <a:pt x="256918" y="1763712"/>
                  <a:pt x="180794" y="1687444"/>
                  <a:pt x="180794" y="1592108"/>
                </a:cubicBezTo>
                <a:cubicBezTo>
                  <a:pt x="180794" y="1496772"/>
                  <a:pt x="247403" y="1430037"/>
                  <a:pt x="333042" y="1420503"/>
                </a:cubicBezTo>
                <a:cubicBezTo>
                  <a:pt x="333042" y="1420503"/>
                  <a:pt x="333042" y="1420503"/>
                  <a:pt x="171279" y="1420503"/>
                </a:cubicBezTo>
                <a:cubicBezTo>
                  <a:pt x="76124" y="1420503"/>
                  <a:pt x="0" y="1334701"/>
                  <a:pt x="0" y="1239365"/>
                </a:cubicBezTo>
                <a:cubicBezTo>
                  <a:pt x="0" y="1144030"/>
                  <a:pt x="76124" y="1067761"/>
                  <a:pt x="171279" y="1067761"/>
                </a:cubicBezTo>
                <a:cubicBezTo>
                  <a:pt x="171279" y="1067761"/>
                  <a:pt x="171279" y="1067761"/>
                  <a:pt x="409166" y="1067761"/>
                </a:cubicBezTo>
                <a:cubicBezTo>
                  <a:pt x="314011" y="1067761"/>
                  <a:pt x="228372" y="981959"/>
                  <a:pt x="228372" y="886623"/>
                </a:cubicBezTo>
                <a:cubicBezTo>
                  <a:pt x="228372" y="791287"/>
                  <a:pt x="314011" y="715019"/>
                  <a:pt x="409166" y="715019"/>
                </a:cubicBezTo>
                <a:cubicBezTo>
                  <a:pt x="409166" y="715019"/>
                  <a:pt x="409166" y="715019"/>
                  <a:pt x="903972" y="715019"/>
                </a:cubicBezTo>
                <a:cubicBezTo>
                  <a:pt x="808817" y="715019"/>
                  <a:pt x="732693" y="629216"/>
                  <a:pt x="732693" y="533881"/>
                </a:cubicBezTo>
                <a:cubicBezTo>
                  <a:pt x="732693" y="438545"/>
                  <a:pt x="808817" y="352743"/>
                  <a:pt x="903972" y="352743"/>
                </a:cubicBezTo>
                <a:cubicBezTo>
                  <a:pt x="903972" y="352743"/>
                  <a:pt x="903972" y="352743"/>
                  <a:pt x="494806" y="352743"/>
                </a:cubicBezTo>
                <a:cubicBezTo>
                  <a:pt x="390135" y="352743"/>
                  <a:pt x="314011" y="276474"/>
                  <a:pt x="314011" y="181138"/>
                </a:cubicBezTo>
                <a:cubicBezTo>
                  <a:pt x="314011" y="85802"/>
                  <a:pt x="390135" y="0"/>
                  <a:pt x="494806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16676DDD-2DA5-C14D-9D19-FCAF01594DF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 bwMode="auto">
          <a:xfrm>
            <a:off x="4762" y="2251075"/>
            <a:ext cx="3206750" cy="1763712"/>
          </a:xfrm>
          <a:custGeom>
            <a:avLst/>
            <a:gdLst>
              <a:gd name="connsiteX0" fmla="*/ 0 w 3206750"/>
              <a:gd name="connsiteY0" fmla="*/ 0 h 1763712"/>
              <a:gd name="connsiteX1" fmla="*/ 2607269 w 3206750"/>
              <a:gd name="connsiteY1" fmla="*/ 0 h 1763712"/>
              <a:gd name="connsiteX2" fmla="*/ 2788065 w 3206750"/>
              <a:gd name="connsiteY2" fmla="*/ 181138 h 1763712"/>
              <a:gd name="connsiteX3" fmla="*/ 2607269 w 3206750"/>
              <a:gd name="connsiteY3" fmla="*/ 352743 h 1763712"/>
              <a:gd name="connsiteX4" fmla="*/ 3025954 w 3206750"/>
              <a:gd name="connsiteY4" fmla="*/ 352743 h 1763712"/>
              <a:gd name="connsiteX5" fmla="*/ 3206750 w 3206750"/>
              <a:gd name="connsiteY5" fmla="*/ 533881 h 1763712"/>
              <a:gd name="connsiteX6" fmla="*/ 3025954 w 3206750"/>
              <a:gd name="connsiteY6" fmla="*/ 705485 h 1763712"/>
              <a:gd name="connsiteX7" fmla="*/ 2531144 w 3206750"/>
              <a:gd name="connsiteY7" fmla="*/ 705485 h 1763712"/>
              <a:gd name="connsiteX8" fmla="*/ 2702424 w 3206750"/>
              <a:gd name="connsiteY8" fmla="*/ 886623 h 1763712"/>
              <a:gd name="connsiteX9" fmla="*/ 2531144 w 3206750"/>
              <a:gd name="connsiteY9" fmla="*/ 1058227 h 1763712"/>
              <a:gd name="connsiteX10" fmla="*/ 2293255 w 3206750"/>
              <a:gd name="connsiteY10" fmla="*/ 1058227 h 1763712"/>
              <a:gd name="connsiteX11" fmla="*/ 2474051 w 3206750"/>
              <a:gd name="connsiteY11" fmla="*/ 1239365 h 1763712"/>
              <a:gd name="connsiteX12" fmla="*/ 2312286 w 3206750"/>
              <a:gd name="connsiteY12" fmla="*/ 1410970 h 1763712"/>
              <a:gd name="connsiteX13" fmla="*/ 2474051 w 3206750"/>
              <a:gd name="connsiteY13" fmla="*/ 1410970 h 1763712"/>
              <a:gd name="connsiteX14" fmla="*/ 2654847 w 3206750"/>
              <a:gd name="connsiteY14" fmla="*/ 1592108 h 1763712"/>
              <a:gd name="connsiteX15" fmla="*/ 2474051 w 3206750"/>
              <a:gd name="connsiteY15" fmla="*/ 1763712 h 1763712"/>
              <a:gd name="connsiteX16" fmla="*/ 0 w 3206750"/>
              <a:gd name="connsiteY16" fmla="*/ 1763712 h 1763712"/>
              <a:gd name="connsiteX17" fmla="*/ 0 w 3206750"/>
              <a:gd name="connsiteY17" fmla="*/ 0 h 1763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206750" h="1763712">
                <a:moveTo>
                  <a:pt x="0" y="0"/>
                </a:moveTo>
                <a:cubicBezTo>
                  <a:pt x="0" y="0"/>
                  <a:pt x="0" y="0"/>
                  <a:pt x="2607269" y="0"/>
                </a:cubicBezTo>
                <a:cubicBezTo>
                  <a:pt x="2711940" y="0"/>
                  <a:pt x="2788065" y="76269"/>
                  <a:pt x="2788065" y="181138"/>
                </a:cubicBezTo>
                <a:cubicBezTo>
                  <a:pt x="2788065" y="276474"/>
                  <a:pt x="2711940" y="352743"/>
                  <a:pt x="2607269" y="352743"/>
                </a:cubicBezTo>
                <a:cubicBezTo>
                  <a:pt x="2607269" y="352743"/>
                  <a:pt x="2607269" y="352743"/>
                  <a:pt x="3025954" y="352743"/>
                </a:cubicBezTo>
                <a:cubicBezTo>
                  <a:pt x="3121110" y="352743"/>
                  <a:pt x="3206750" y="429011"/>
                  <a:pt x="3206750" y="533881"/>
                </a:cubicBezTo>
                <a:cubicBezTo>
                  <a:pt x="3206750" y="629216"/>
                  <a:pt x="3121110" y="705485"/>
                  <a:pt x="3025954" y="705485"/>
                </a:cubicBezTo>
                <a:cubicBezTo>
                  <a:pt x="3025954" y="705485"/>
                  <a:pt x="3025954" y="705485"/>
                  <a:pt x="2531144" y="705485"/>
                </a:cubicBezTo>
                <a:cubicBezTo>
                  <a:pt x="2626300" y="705485"/>
                  <a:pt x="2702424" y="781754"/>
                  <a:pt x="2702424" y="886623"/>
                </a:cubicBezTo>
                <a:cubicBezTo>
                  <a:pt x="2702424" y="981959"/>
                  <a:pt x="2626300" y="1058227"/>
                  <a:pt x="2531144" y="1058227"/>
                </a:cubicBezTo>
                <a:cubicBezTo>
                  <a:pt x="2531144" y="1058227"/>
                  <a:pt x="2531144" y="1058227"/>
                  <a:pt x="2293255" y="1058227"/>
                </a:cubicBezTo>
                <a:cubicBezTo>
                  <a:pt x="2388410" y="1058227"/>
                  <a:pt x="2474051" y="1134496"/>
                  <a:pt x="2474051" y="1239365"/>
                </a:cubicBezTo>
                <a:cubicBezTo>
                  <a:pt x="2474051" y="1325168"/>
                  <a:pt x="2407442" y="1401436"/>
                  <a:pt x="2312286" y="1410970"/>
                </a:cubicBezTo>
                <a:cubicBezTo>
                  <a:pt x="2312286" y="1410970"/>
                  <a:pt x="2312286" y="1410970"/>
                  <a:pt x="2474051" y="1410970"/>
                </a:cubicBezTo>
                <a:cubicBezTo>
                  <a:pt x="2578722" y="1410970"/>
                  <a:pt x="2654847" y="1487238"/>
                  <a:pt x="2654847" y="1592108"/>
                </a:cubicBezTo>
                <a:cubicBezTo>
                  <a:pt x="2654847" y="1687444"/>
                  <a:pt x="2578722" y="1763712"/>
                  <a:pt x="2474051" y="1763712"/>
                </a:cubicBezTo>
                <a:cubicBezTo>
                  <a:pt x="2474051" y="1763712"/>
                  <a:pt x="2474051" y="1763712"/>
                  <a:pt x="0" y="1763712"/>
                </a:cubicBezTo>
                <a:cubicBezTo>
                  <a:pt x="0" y="1763712"/>
                  <a:pt x="0" y="1763712"/>
                  <a:pt x="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D4B22A9-655B-B44C-A5C1-0CF9EE4306C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 bwMode="auto">
          <a:xfrm>
            <a:off x="1087437" y="5340350"/>
            <a:ext cx="4195762" cy="1516062"/>
          </a:xfrm>
          <a:custGeom>
            <a:avLst/>
            <a:gdLst>
              <a:gd name="connsiteX0" fmla="*/ 409111 w 4195762"/>
              <a:gd name="connsiteY0" fmla="*/ 0 h 1516062"/>
              <a:gd name="connsiteX1" fmla="*/ 3786652 w 4195762"/>
              <a:gd name="connsiteY1" fmla="*/ 0 h 1516062"/>
              <a:gd name="connsiteX2" fmla="*/ 3957907 w 4195762"/>
              <a:gd name="connsiteY2" fmla="*/ 181165 h 1516062"/>
              <a:gd name="connsiteX3" fmla="*/ 3786652 w 4195762"/>
              <a:gd name="connsiteY3" fmla="*/ 352795 h 1516062"/>
              <a:gd name="connsiteX4" fmla="*/ 4024507 w 4195762"/>
              <a:gd name="connsiteY4" fmla="*/ 352795 h 1516062"/>
              <a:gd name="connsiteX5" fmla="*/ 4195762 w 4195762"/>
              <a:gd name="connsiteY5" fmla="*/ 533959 h 1516062"/>
              <a:gd name="connsiteX6" fmla="*/ 4024507 w 4195762"/>
              <a:gd name="connsiteY6" fmla="*/ 705589 h 1516062"/>
              <a:gd name="connsiteX7" fmla="*/ 3995964 w 4195762"/>
              <a:gd name="connsiteY7" fmla="*/ 705589 h 1516062"/>
              <a:gd name="connsiteX8" fmla="*/ 4129163 w 4195762"/>
              <a:gd name="connsiteY8" fmla="*/ 877218 h 1516062"/>
              <a:gd name="connsiteX9" fmla="*/ 3957907 w 4195762"/>
              <a:gd name="connsiteY9" fmla="*/ 1058383 h 1516062"/>
              <a:gd name="connsiteX10" fmla="*/ 3548797 w 4195762"/>
              <a:gd name="connsiteY10" fmla="*/ 1058383 h 1516062"/>
              <a:gd name="connsiteX11" fmla="*/ 3720052 w 4195762"/>
              <a:gd name="connsiteY11" fmla="*/ 1230013 h 1516062"/>
              <a:gd name="connsiteX12" fmla="*/ 3548797 w 4195762"/>
              <a:gd name="connsiteY12" fmla="*/ 1411177 h 1516062"/>
              <a:gd name="connsiteX13" fmla="*/ 3900822 w 4195762"/>
              <a:gd name="connsiteY13" fmla="*/ 1411177 h 1516062"/>
              <a:gd name="connsiteX14" fmla="*/ 4062563 w 4195762"/>
              <a:gd name="connsiteY14" fmla="*/ 1516062 h 1516062"/>
              <a:gd name="connsiteX15" fmla="*/ 371054 w 4195762"/>
              <a:gd name="connsiteY15" fmla="*/ 1516062 h 1516062"/>
              <a:gd name="connsiteX16" fmla="*/ 532795 w 4195762"/>
              <a:gd name="connsiteY16" fmla="*/ 1411177 h 1516062"/>
              <a:gd name="connsiteX17" fmla="*/ 171256 w 4195762"/>
              <a:gd name="connsiteY17" fmla="*/ 1411177 h 1516062"/>
              <a:gd name="connsiteX18" fmla="*/ 0 w 4195762"/>
              <a:gd name="connsiteY18" fmla="*/ 1230013 h 1516062"/>
              <a:gd name="connsiteX19" fmla="*/ 171256 w 4195762"/>
              <a:gd name="connsiteY19" fmla="*/ 1058383 h 1516062"/>
              <a:gd name="connsiteX20" fmla="*/ 580366 w 4195762"/>
              <a:gd name="connsiteY20" fmla="*/ 1058383 h 1516062"/>
              <a:gd name="connsiteX21" fmla="*/ 409111 w 4195762"/>
              <a:gd name="connsiteY21" fmla="*/ 877218 h 1516062"/>
              <a:gd name="connsiteX22" fmla="*/ 580366 w 4195762"/>
              <a:gd name="connsiteY22" fmla="*/ 705589 h 1516062"/>
              <a:gd name="connsiteX23" fmla="*/ 608909 w 4195762"/>
              <a:gd name="connsiteY23" fmla="*/ 705589 h 1516062"/>
              <a:gd name="connsiteX24" fmla="*/ 475710 w 4195762"/>
              <a:gd name="connsiteY24" fmla="*/ 533959 h 1516062"/>
              <a:gd name="connsiteX25" fmla="*/ 646966 w 4195762"/>
              <a:gd name="connsiteY25" fmla="*/ 352795 h 1516062"/>
              <a:gd name="connsiteX26" fmla="*/ 409111 w 4195762"/>
              <a:gd name="connsiteY26" fmla="*/ 352795 h 1516062"/>
              <a:gd name="connsiteX27" fmla="*/ 237855 w 4195762"/>
              <a:gd name="connsiteY27" fmla="*/ 181165 h 1516062"/>
              <a:gd name="connsiteX28" fmla="*/ 409111 w 4195762"/>
              <a:gd name="connsiteY28" fmla="*/ 0 h 1516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4195762" h="1516062">
                <a:moveTo>
                  <a:pt x="409111" y="0"/>
                </a:moveTo>
                <a:cubicBezTo>
                  <a:pt x="409111" y="0"/>
                  <a:pt x="409111" y="0"/>
                  <a:pt x="3786652" y="0"/>
                </a:cubicBezTo>
                <a:cubicBezTo>
                  <a:pt x="3881794" y="0"/>
                  <a:pt x="3957907" y="85815"/>
                  <a:pt x="3957907" y="181165"/>
                </a:cubicBezTo>
                <a:cubicBezTo>
                  <a:pt x="3957907" y="276515"/>
                  <a:pt x="3881794" y="352795"/>
                  <a:pt x="3786652" y="352795"/>
                </a:cubicBezTo>
                <a:cubicBezTo>
                  <a:pt x="3786652" y="352795"/>
                  <a:pt x="3786652" y="352795"/>
                  <a:pt x="4024507" y="352795"/>
                </a:cubicBezTo>
                <a:cubicBezTo>
                  <a:pt x="4119649" y="352795"/>
                  <a:pt x="4195762" y="438609"/>
                  <a:pt x="4195762" y="533959"/>
                </a:cubicBezTo>
                <a:cubicBezTo>
                  <a:pt x="4195762" y="629309"/>
                  <a:pt x="4119649" y="705589"/>
                  <a:pt x="4024507" y="705589"/>
                </a:cubicBezTo>
                <a:cubicBezTo>
                  <a:pt x="4024507" y="705589"/>
                  <a:pt x="4024507" y="705589"/>
                  <a:pt x="3995964" y="705589"/>
                </a:cubicBezTo>
                <a:cubicBezTo>
                  <a:pt x="4072078" y="724659"/>
                  <a:pt x="4129163" y="800939"/>
                  <a:pt x="4129163" y="877218"/>
                </a:cubicBezTo>
                <a:cubicBezTo>
                  <a:pt x="4129163" y="972568"/>
                  <a:pt x="4053049" y="1058383"/>
                  <a:pt x="3957907" y="1058383"/>
                </a:cubicBezTo>
                <a:cubicBezTo>
                  <a:pt x="3957907" y="1058383"/>
                  <a:pt x="3957907" y="1058383"/>
                  <a:pt x="3548797" y="1058383"/>
                </a:cubicBezTo>
                <a:cubicBezTo>
                  <a:pt x="3643939" y="1058383"/>
                  <a:pt x="3720052" y="1134663"/>
                  <a:pt x="3720052" y="1230013"/>
                </a:cubicBezTo>
                <a:cubicBezTo>
                  <a:pt x="3720052" y="1325363"/>
                  <a:pt x="3643939" y="1411177"/>
                  <a:pt x="3548797" y="1411177"/>
                </a:cubicBezTo>
                <a:cubicBezTo>
                  <a:pt x="3548797" y="1411177"/>
                  <a:pt x="3548797" y="1411177"/>
                  <a:pt x="3900822" y="1411177"/>
                </a:cubicBezTo>
                <a:cubicBezTo>
                  <a:pt x="3976936" y="1411177"/>
                  <a:pt x="4043535" y="1449317"/>
                  <a:pt x="4062563" y="1516062"/>
                </a:cubicBezTo>
                <a:cubicBezTo>
                  <a:pt x="4062563" y="1516062"/>
                  <a:pt x="4062563" y="1516062"/>
                  <a:pt x="371054" y="1516062"/>
                </a:cubicBezTo>
                <a:cubicBezTo>
                  <a:pt x="399596" y="1449317"/>
                  <a:pt x="456682" y="1411177"/>
                  <a:pt x="532795" y="1411177"/>
                </a:cubicBezTo>
                <a:cubicBezTo>
                  <a:pt x="532795" y="1411177"/>
                  <a:pt x="532795" y="1411177"/>
                  <a:pt x="171256" y="1411177"/>
                </a:cubicBezTo>
                <a:cubicBezTo>
                  <a:pt x="76114" y="1411177"/>
                  <a:pt x="0" y="1325363"/>
                  <a:pt x="0" y="1230013"/>
                </a:cubicBezTo>
                <a:cubicBezTo>
                  <a:pt x="0" y="1134663"/>
                  <a:pt x="76114" y="1058383"/>
                  <a:pt x="171256" y="1058383"/>
                </a:cubicBezTo>
                <a:cubicBezTo>
                  <a:pt x="171256" y="1058383"/>
                  <a:pt x="171256" y="1058383"/>
                  <a:pt x="580366" y="1058383"/>
                </a:cubicBezTo>
                <a:cubicBezTo>
                  <a:pt x="485224" y="1058383"/>
                  <a:pt x="409111" y="972568"/>
                  <a:pt x="409111" y="877218"/>
                </a:cubicBezTo>
                <a:cubicBezTo>
                  <a:pt x="409111" y="781869"/>
                  <a:pt x="485224" y="705589"/>
                  <a:pt x="580366" y="705589"/>
                </a:cubicBezTo>
                <a:cubicBezTo>
                  <a:pt x="580366" y="705589"/>
                  <a:pt x="580366" y="705589"/>
                  <a:pt x="608909" y="705589"/>
                </a:cubicBezTo>
                <a:cubicBezTo>
                  <a:pt x="532795" y="686519"/>
                  <a:pt x="475710" y="610239"/>
                  <a:pt x="475710" y="533959"/>
                </a:cubicBezTo>
                <a:cubicBezTo>
                  <a:pt x="475710" y="438609"/>
                  <a:pt x="551824" y="352795"/>
                  <a:pt x="646966" y="352795"/>
                </a:cubicBezTo>
                <a:cubicBezTo>
                  <a:pt x="646966" y="352795"/>
                  <a:pt x="646966" y="352795"/>
                  <a:pt x="409111" y="352795"/>
                </a:cubicBezTo>
                <a:cubicBezTo>
                  <a:pt x="313969" y="352795"/>
                  <a:pt x="237855" y="276515"/>
                  <a:pt x="237855" y="181165"/>
                </a:cubicBezTo>
                <a:cubicBezTo>
                  <a:pt x="237855" y="85815"/>
                  <a:pt x="313969" y="0"/>
                  <a:pt x="40911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867620A1-FE2B-3140-A1F9-DFF43EB1704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 bwMode="auto">
          <a:xfrm>
            <a:off x="6548437" y="5159376"/>
            <a:ext cx="4464050" cy="1697037"/>
          </a:xfrm>
          <a:custGeom>
            <a:avLst/>
            <a:gdLst>
              <a:gd name="connsiteX0" fmla="*/ 494948 w 4464050"/>
              <a:gd name="connsiteY0" fmla="*/ 0 h 1697037"/>
              <a:gd name="connsiteX1" fmla="*/ 3873920 w 4464050"/>
              <a:gd name="connsiteY1" fmla="*/ 0 h 1697037"/>
              <a:gd name="connsiteX2" fmla="*/ 4045248 w 4464050"/>
              <a:gd name="connsiteY2" fmla="*/ 181145 h 1697037"/>
              <a:gd name="connsiteX3" fmla="*/ 3873920 w 4464050"/>
              <a:gd name="connsiteY3" fmla="*/ 352755 h 1697037"/>
              <a:gd name="connsiteX4" fmla="*/ 4283203 w 4464050"/>
              <a:gd name="connsiteY4" fmla="*/ 352755 h 1697037"/>
              <a:gd name="connsiteX5" fmla="*/ 4464050 w 4464050"/>
              <a:gd name="connsiteY5" fmla="*/ 533899 h 1697037"/>
              <a:gd name="connsiteX6" fmla="*/ 4283203 w 4464050"/>
              <a:gd name="connsiteY6" fmla="*/ 705510 h 1697037"/>
              <a:gd name="connsiteX7" fmla="*/ 3788256 w 4464050"/>
              <a:gd name="connsiteY7" fmla="*/ 705510 h 1697037"/>
              <a:gd name="connsiteX8" fmla="*/ 3959584 w 4464050"/>
              <a:gd name="connsiteY8" fmla="*/ 886654 h 1697037"/>
              <a:gd name="connsiteX9" fmla="*/ 3788256 w 4464050"/>
              <a:gd name="connsiteY9" fmla="*/ 1058265 h 1697037"/>
              <a:gd name="connsiteX10" fmla="*/ 3550300 w 4464050"/>
              <a:gd name="connsiteY10" fmla="*/ 1058265 h 1697037"/>
              <a:gd name="connsiteX11" fmla="*/ 3731146 w 4464050"/>
              <a:gd name="connsiteY11" fmla="*/ 1239409 h 1697037"/>
              <a:gd name="connsiteX12" fmla="*/ 3569336 w 4464050"/>
              <a:gd name="connsiteY12" fmla="*/ 1411020 h 1697037"/>
              <a:gd name="connsiteX13" fmla="*/ 3731146 w 4464050"/>
              <a:gd name="connsiteY13" fmla="*/ 1411020 h 1697037"/>
              <a:gd name="connsiteX14" fmla="*/ 3911993 w 4464050"/>
              <a:gd name="connsiteY14" fmla="*/ 1592164 h 1697037"/>
              <a:gd name="connsiteX15" fmla="*/ 3873920 w 4464050"/>
              <a:gd name="connsiteY15" fmla="*/ 1697037 h 1697037"/>
              <a:gd name="connsiteX16" fmla="*/ 218920 w 4464050"/>
              <a:gd name="connsiteY16" fmla="*/ 1697037 h 1697037"/>
              <a:gd name="connsiteX17" fmla="*/ 180847 w 4464050"/>
              <a:gd name="connsiteY17" fmla="*/ 1592164 h 1697037"/>
              <a:gd name="connsiteX18" fmla="*/ 342657 w 4464050"/>
              <a:gd name="connsiteY18" fmla="*/ 1411020 h 1697037"/>
              <a:gd name="connsiteX19" fmla="*/ 180847 w 4464050"/>
              <a:gd name="connsiteY19" fmla="*/ 1411020 h 1697037"/>
              <a:gd name="connsiteX20" fmla="*/ 0 w 4464050"/>
              <a:gd name="connsiteY20" fmla="*/ 1239409 h 1697037"/>
              <a:gd name="connsiteX21" fmla="*/ 180847 w 4464050"/>
              <a:gd name="connsiteY21" fmla="*/ 1058265 h 1697037"/>
              <a:gd name="connsiteX22" fmla="*/ 409284 w 4464050"/>
              <a:gd name="connsiteY22" fmla="*/ 1058265 h 1697037"/>
              <a:gd name="connsiteX23" fmla="*/ 237956 w 4464050"/>
              <a:gd name="connsiteY23" fmla="*/ 886654 h 1697037"/>
              <a:gd name="connsiteX24" fmla="*/ 409284 w 4464050"/>
              <a:gd name="connsiteY24" fmla="*/ 705510 h 1697037"/>
              <a:gd name="connsiteX25" fmla="*/ 913750 w 4464050"/>
              <a:gd name="connsiteY25" fmla="*/ 705510 h 1697037"/>
              <a:gd name="connsiteX26" fmla="*/ 732904 w 4464050"/>
              <a:gd name="connsiteY26" fmla="*/ 533899 h 1697037"/>
              <a:gd name="connsiteX27" fmla="*/ 913750 w 4464050"/>
              <a:gd name="connsiteY27" fmla="*/ 352755 h 1697037"/>
              <a:gd name="connsiteX28" fmla="*/ 494948 w 4464050"/>
              <a:gd name="connsiteY28" fmla="*/ 352755 h 1697037"/>
              <a:gd name="connsiteX29" fmla="*/ 314102 w 4464050"/>
              <a:gd name="connsiteY29" fmla="*/ 181145 h 1697037"/>
              <a:gd name="connsiteX30" fmla="*/ 494948 w 4464050"/>
              <a:gd name="connsiteY30" fmla="*/ 0 h 1697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464050" h="1697037">
                <a:moveTo>
                  <a:pt x="494948" y="0"/>
                </a:moveTo>
                <a:cubicBezTo>
                  <a:pt x="494948" y="0"/>
                  <a:pt x="494948" y="0"/>
                  <a:pt x="3873920" y="0"/>
                </a:cubicBezTo>
                <a:cubicBezTo>
                  <a:pt x="3969102" y="0"/>
                  <a:pt x="4045248" y="76272"/>
                  <a:pt x="4045248" y="181145"/>
                </a:cubicBezTo>
                <a:cubicBezTo>
                  <a:pt x="4045248" y="276484"/>
                  <a:pt x="3969102" y="352755"/>
                  <a:pt x="3873920" y="352755"/>
                </a:cubicBezTo>
                <a:cubicBezTo>
                  <a:pt x="3873920" y="352755"/>
                  <a:pt x="3873920" y="352755"/>
                  <a:pt x="4283203" y="352755"/>
                </a:cubicBezTo>
                <a:cubicBezTo>
                  <a:pt x="4378386" y="352755"/>
                  <a:pt x="4464050" y="429026"/>
                  <a:pt x="4464050" y="533899"/>
                </a:cubicBezTo>
                <a:cubicBezTo>
                  <a:pt x="4464050" y="629239"/>
                  <a:pt x="4378386" y="705510"/>
                  <a:pt x="4283203" y="705510"/>
                </a:cubicBezTo>
                <a:cubicBezTo>
                  <a:pt x="4283203" y="705510"/>
                  <a:pt x="4283203" y="705510"/>
                  <a:pt x="3788256" y="705510"/>
                </a:cubicBezTo>
                <a:cubicBezTo>
                  <a:pt x="3883438" y="705510"/>
                  <a:pt x="3959584" y="781781"/>
                  <a:pt x="3959584" y="886654"/>
                </a:cubicBezTo>
                <a:cubicBezTo>
                  <a:pt x="3959584" y="981994"/>
                  <a:pt x="3883438" y="1058265"/>
                  <a:pt x="3788256" y="1058265"/>
                </a:cubicBezTo>
                <a:cubicBezTo>
                  <a:pt x="3788256" y="1058265"/>
                  <a:pt x="3788256" y="1058265"/>
                  <a:pt x="3550300" y="1058265"/>
                </a:cubicBezTo>
                <a:cubicBezTo>
                  <a:pt x="3655001" y="1058265"/>
                  <a:pt x="3731146" y="1134536"/>
                  <a:pt x="3731146" y="1239409"/>
                </a:cubicBezTo>
                <a:cubicBezTo>
                  <a:pt x="3731146" y="1325214"/>
                  <a:pt x="3664519" y="1401486"/>
                  <a:pt x="3569336" y="1411020"/>
                </a:cubicBezTo>
                <a:cubicBezTo>
                  <a:pt x="3569336" y="1411020"/>
                  <a:pt x="3569336" y="1411020"/>
                  <a:pt x="3731146" y="1411020"/>
                </a:cubicBezTo>
                <a:cubicBezTo>
                  <a:pt x="3835847" y="1411020"/>
                  <a:pt x="3911993" y="1487291"/>
                  <a:pt x="3911993" y="1592164"/>
                </a:cubicBezTo>
                <a:cubicBezTo>
                  <a:pt x="3911993" y="1630300"/>
                  <a:pt x="3892956" y="1668435"/>
                  <a:pt x="3873920" y="1697037"/>
                </a:cubicBezTo>
                <a:cubicBezTo>
                  <a:pt x="3873920" y="1697037"/>
                  <a:pt x="3873920" y="1697037"/>
                  <a:pt x="218920" y="1697037"/>
                </a:cubicBezTo>
                <a:cubicBezTo>
                  <a:pt x="199883" y="1668435"/>
                  <a:pt x="180847" y="1630300"/>
                  <a:pt x="180847" y="1592164"/>
                </a:cubicBezTo>
                <a:cubicBezTo>
                  <a:pt x="180847" y="1496825"/>
                  <a:pt x="256992" y="1420554"/>
                  <a:pt x="342657" y="1411020"/>
                </a:cubicBezTo>
                <a:cubicBezTo>
                  <a:pt x="342657" y="1411020"/>
                  <a:pt x="342657" y="1411020"/>
                  <a:pt x="180847" y="1411020"/>
                </a:cubicBezTo>
                <a:cubicBezTo>
                  <a:pt x="85664" y="1411020"/>
                  <a:pt x="0" y="1334748"/>
                  <a:pt x="0" y="1239409"/>
                </a:cubicBezTo>
                <a:cubicBezTo>
                  <a:pt x="0" y="1134536"/>
                  <a:pt x="85664" y="1058265"/>
                  <a:pt x="180847" y="1058265"/>
                </a:cubicBezTo>
                <a:cubicBezTo>
                  <a:pt x="180847" y="1058265"/>
                  <a:pt x="180847" y="1058265"/>
                  <a:pt x="409284" y="1058265"/>
                </a:cubicBezTo>
                <a:cubicBezTo>
                  <a:pt x="314102" y="1058265"/>
                  <a:pt x="237956" y="981994"/>
                  <a:pt x="237956" y="886654"/>
                </a:cubicBezTo>
                <a:cubicBezTo>
                  <a:pt x="237956" y="781781"/>
                  <a:pt x="314102" y="705510"/>
                  <a:pt x="409284" y="705510"/>
                </a:cubicBezTo>
                <a:cubicBezTo>
                  <a:pt x="409284" y="705510"/>
                  <a:pt x="409284" y="705510"/>
                  <a:pt x="913750" y="705510"/>
                </a:cubicBezTo>
                <a:cubicBezTo>
                  <a:pt x="809050" y="705510"/>
                  <a:pt x="732904" y="629239"/>
                  <a:pt x="732904" y="533899"/>
                </a:cubicBezTo>
                <a:cubicBezTo>
                  <a:pt x="732904" y="429026"/>
                  <a:pt x="809050" y="352755"/>
                  <a:pt x="913750" y="352755"/>
                </a:cubicBezTo>
                <a:cubicBezTo>
                  <a:pt x="913750" y="352755"/>
                  <a:pt x="913750" y="352755"/>
                  <a:pt x="494948" y="352755"/>
                </a:cubicBezTo>
                <a:cubicBezTo>
                  <a:pt x="399766" y="352755"/>
                  <a:pt x="314102" y="276484"/>
                  <a:pt x="314102" y="181145"/>
                </a:cubicBezTo>
                <a:cubicBezTo>
                  <a:pt x="314102" y="76272"/>
                  <a:pt x="399766" y="0"/>
                  <a:pt x="494948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006B5AE-FAFB-D54B-A96F-8369A059438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982663" y="-7937"/>
            <a:ext cx="4338637" cy="1592262"/>
          </a:xfrm>
          <a:custGeom>
            <a:avLst/>
            <a:gdLst>
              <a:gd name="connsiteX0" fmla="*/ 237864 w 4338637"/>
              <a:gd name="connsiteY0" fmla="*/ 0 h 1592262"/>
              <a:gd name="connsiteX1" fmla="*/ 3967569 w 4338637"/>
              <a:gd name="connsiteY1" fmla="*/ 0 h 1592262"/>
              <a:gd name="connsiteX2" fmla="*/ 3967569 w 4338637"/>
              <a:gd name="connsiteY2" fmla="*/ 19069 h 1592262"/>
              <a:gd name="connsiteX3" fmla="*/ 3815337 w 4338637"/>
              <a:gd name="connsiteY3" fmla="*/ 181156 h 1592262"/>
              <a:gd name="connsiteX4" fmla="*/ 4072230 w 4338637"/>
              <a:gd name="connsiteY4" fmla="*/ 181156 h 1592262"/>
              <a:gd name="connsiteX5" fmla="*/ 4253006 w 4338637"/>
              <a:gd name="connsiteY5" fmla="*/ 352777 h 1592262"/>
              <a:gd name="connsiteX6" fmla="*/ 4072230 w 4338637"/>
              <a:gd name="connsiteY6" fmla="*/ 533932 h 1592262"/>
              <a:gd name="connsiteX7" fmla="*/ 3548929 w 4338637"/>
              <a:gd name="connsiteY7" fmla="*/ 533932 h 1592262"/>
              <a:gd name="connsiteX8" fmla="*/ 3729706 w 4338637"/>
              <a:gd name="connsiteY8" fmla="*/ 705553 h 1592262"/>
              <a:gd name="connsiteX9" fmla="*/ 3548929 w 4338637"/>
              <a:gd name="connsiteY9" fmla="*/ 886709 h 1592262"/>
              <a:gd name="connsiteX10" fmla="*/ 4157861 w 4338637"/>
              <a:gd name="connsiteY10" fmla="*/ 886709 h 1592262"/>
              <a:gd name="connsiteX11" fmla="*/ 4338637 w 4338637"/>
              <a:gd name="connsiteY11" fmla="*/ 1058330 h 1592262"/>
              <a:gd name="connsiteX12" fmla="*/ 4157861 w 4338637"/>
              <a:gd name="connsiteY12" fmla="*/ 1239485 h 1592262"/>
              <a:gd name="connsiteX13" fmla="*/ 3910482 w 4338637"/>
              <a:gd name="connsiteY13" fmla="*/ 1239485 h 1592262"/>
              <a:gd name="connsiteX14" fmla="*/ 4081744 w 4338637"/>
              <a:gd name="connsiteY14" fmla="*/ 1411107 h 1592262"/>
              <a:gd name="connsiteX15" fmla="*/ 3910482 w 4338637"/>
              <a:gd name="connsiteY15" fmla="*/ 1592262 h 1592262"/>
              <a:gd name="connsiteX16" fmla="*/ 532815 w 4338637"/>
              <a:gd name="connsiteY16" fmla="*/ 1592262 h 1592262"/>
              <a:gd name="connsiteX17" fmla="*/ 361553 w 4338637"/>
              <a:gd name="connsiteY17" fmla="*/ 1411107 h 1592262"/>
              <a:gd name="connsiteX18" fmla="*/ 532815 w 4338637"/>
              <a:gd name="connsiteY18" fmla="*/ 1239485 h 1592262"/>
              <a:gd name="connsiteX19" fmla="*/ 780194 w 4338637"/>
              <a:gd name="connsiteY19" fmla="*/ 1239485 h 1592262"/>
              <a:gd name="connsiteX20" fmla="*/ 608932 w 4338637"/>
              <a:gd name="connsiteY20" fmla="*/ 1058330 h 1592262"/>
              <a:gd name="connsiteX21" fmla="*/ 780194 w 4338637"/>
              <a:gd name="connsiteY21" fmla="*/ 886709 h 1592262"/>
              <a:gd name="connsiteX22" fmla="*/ 180777 w 4338637"/>
              <a:gd name="connsiteY22" fmla="*/ 886709 h 1592262"/>
              <a:gd name="connsiteX23" fmla="*/ 0 w 4338637"/>
              <a:gd name="connsiteY23" fmla="*/ 705553 h 1592262"/>
              <a:gd name="connsiteX24" fmla="*/ 180777 w 4338637"/>
              <a:gd name="connsiteY24" fmla="*/ 533932 h 1592262"/>
              <a:gd name="connsiteX25" fmla="*/ 704077 w 4338637"/>
              <a:gd name="connsiteY25" fmla="*/ 533932 h 1592262"/>
              <a:gd name="connsiteX26" fmla="*/ 523301 w 4338637"/>
              <a:gd name="connsiteY26" fmla="*/ 352777 h 1592262"/>
              <a:gd name="connsiteX27" fmla="*/ 694563 w 4338637"/>
              <a:gd name="connsiteY27" fmla="*/ 181156 h 1592262"/>
              <a:gd name="connsiteX28" fmla="*/ 399611 w 4338637"/>
              <a:gd name="connsiteY28" fmla="*/ 181156 h 1592262"/>
              <a:gd name="connsiteX29" fmla="*/ 237864 w 4338637"/>
              <a:gd name="connsiteY29" fmla="*/ 19069 h 1592262"/>
              <a:gd name="connsiteX30" fmla="*/ 237864 w 4338637"/>
              <a:gd name="connsiteY30" fmla="*/ 0 h 1592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338637" h="1592262">
                <a:moveTo>
                  <a:pt x="237864" y="0"/>
                </a:moveTo>
                <a:cubicBezTo>
                  <a:pt x="237864" y="0"/>
                  <a:pt x="237864" y="0"/>
                  <a:pt x="3967569" y="0"/>
                </a:cubicBezTo>
                <a:cubicBezTo>
                  <a:pt x="3967569" y="0"/>
                  <a:pt x="3967569" y="0"/>
                  <a:pt x="3967569" y="19069"/>
                </a:cubicBezTo>
                <a:cubicBezTo>
                  <a:pt x="3967569" y="104880"/>
                  <a:pt x="3900968" y="171621"/>
                  <a:pt x="3815337" y="181156"/>
                </a:cubicBezTo>
                <a:cubicBezTo>
                  <a:pt x="3815337" y="181156"/>
                  <a:pt x="3815337" y="181156"/>
                  <a:pt x="4072230" y="181156"/>
                </a:cubicBezTo>
                <a:cubicBezTo>
                  <a:pt x="4176890" y="181156"/>
                  <a:pt x="4253006" y="257432"/>
                  <a:pt x="4253006" y="352777"/>
                </a:cubicBezTo>
                <a:cubicBezTo>
                  <a:pt x="4253006" y="448122"/>
                  <a:pt x="4176890" y="533932"/>
                  <a:pt x="4072230" y="533932"/>
                </a:cubicBezTo>
                <a:cubicBezTo>
                  <a:pt x="4072230" y="533932"/>
                  <a:pt x="4072230" y="533932"/>
                  <a:pt x="3548929" y="533932"/>
                </a:cubicBezTo>
                <a:cubicBezTo>
                  <a:pt x="3653589" y="533932"/>
                  <a:pt x="3729706" y="610208"/>
                  <a:pt x="3729706" y="705553"/>
                </a:cubicBezTo>
                <a:cubicBezTo>
                  <a:pt x="3729706" y="800898"/>
                  <a:pt x="3653589" y="886709"/>
                  <a:pt x="3548929" y="886709"/>
                </a:cubicBezTo>
                <a:cubicBezTo>
                  <a:pt x="3548929" y="886709"/>
                  <a:pt x="3548929" y="886709"/>
                  <a:pt x="4157861" y="886709"/>
                </a:cubicBezTo>
                <a:cubicBezTo>
                  <a:pt x="4253006" y="886709"/>
                  <a:pt x="4338637" y="962985"/>
                  <a:pt x="4338637" y="1058330"/>
                </a:cubicBezTo>
                <a:cubicBezTo>
                  <a:pt x="4338637" y="1153675"/>
                  <a:pt x="4253006" y="1239485"/>
                  <a:pt x="4157861" y="1239485"/>
                </a:cubicBezTo>
                <a:cubicBezTo>
                  <a:pt x="4157861" y="1239485"/>
                  <a:pt x="4157861" y="1239485"/>
                  <a:pt x="3910482" y="1239485"/>
                </a:cubicBezTo>
                <a:cubicBezTo>
                  <a:pt x="4005628" y="1239485"/>
                  <a:pt x="4081744" y="1315761"/>
                  <a:pt x="4081744" y="1411107"/>
                </a:cubicBezTo>
                <a:cubicBezTo>
                  <a:pt x="4081744" y="1506452"/>
                  <a:pt x="4005628" y="1592262"/>
                  <a:pt x="3910482" y="1592262"/>
                </a:cubicBezTo>
                <a:cubicBezTo>
                  <a:pt x="3910482" y="1592262"/>
                  <a:pt x="3910482" y="1592262"/>
                  <a:pt x="532815" y="1592262"/>
                </a:cubicBezTo>
                <a:cubicBezTo>
                  <a:pt x="437670" y="1592262"/>
                  <a:pt x="361553" y="1506452"/>
                  <a:pt x="361553" y="1411107"/>
                </a:cubicBezTo>
                <a:cubicBezTo>
                  <a:pt x="361553" y="1315761"/>
                  <a:pt x="437670" y="1239485"/>
                  <a:pt x="532815" y="1239485"/>
                </a:cubicBezTo>
                <a:cubicBezTo>
                  <a:pt x="532815" y="1239485"/>
                  <a:pt x="532815" y="1239485"/>
                  <a:pt x="780194" y="1239485"/>
                </a:cubicBezTo>
                <a:cubicBezTo>
                  <a:pt x="685048" y="1239485"/>
                  <a:pt x="608932" y="1153675"/>
                  <a:pt x="608932" y="1058330"/>
                </a:cubicBezTo>
                <a:cubicBezTo>
                  <a:pt x="608932" y="962985"/>
                  <a:pt x="685048" y="886709"/>
                  <a:pt x="780194" y="886709"/>
                </a:cubicBezTo>
                <a:cubicBezTo>
                  <a:pt x="780194" y="886709"/>
                  <a:pt x="780194" y="886709"/>
                  <a:pt x="180777" y="886709"/>
                </a:cubicBezTo>
                <a:cubicBezTo>
                  <a:pt x="85631" y="886709"/>
                  <a:pt x="0" y="800898"/>
                  <a:pt x="0" y="705553"/>
                </a:cubicBezTo>
                <a:cubicBezTo>
                  <a:pt x="0" y="610208"/>
                  <a:pt x="85631" y="533932"/>
                  <a:pt x="180777" y="533932"/>
                </a:cubicBezTo>
                <a:cubicBezTo>
                  <a:pt x="180777" y="533932"/>
                  <a:pt x="180777" y="533932"/>
                  <a:pt x="704077" y="533932"/>
                </a:cubicBezTo>
                <a:cubicBezTo>
                  <a:pt x="608932" y="533932"/>
                  <a:pt x="523301" y="448122"/>
                  <a:pt x="523301" y="352777"/>
                </a:cubicBezTo>
                <a:cubicBezTo>
                  <a:pt x="523301" y="257432"/>
                  <a:pt x="599417" y="181156"/>
                  <a:pt x="694563" y="181156"/>
                </a:cubicBezTo>
                <a:cubicBezTo>
                  <a:pt x="694563" y="181156"/>
                  <a:pt x="694563" y="181156"/>
                  <a:pt x="399611" y="181156"/>
                </a:cubicBezTo>
                <a:cubicBezTo>
                  <a:pt x="313980" y="181156"/>
                  <a:pt x="237864" y="104880"/>
                  <a:pt x="237864" y="19069"/>
                </a:cubicBezTo>
                <a:cubicBezTo>
                  <a:pt x="237864" y="19069"/>
                  <a:pt x="237864" y="19069"/>
                  <a:pt x="237864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1E7F747-6352-9246-90DD-1C8A5F3BE7F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 bwMode="auto">
          <a:xfrm>
            <a:off x="6681788" y="-7936"/>
            <a:ext cx="4130675" cy="1506537"/>
          </a:xfrm>
          <a:custGeom>
            <a:avLst/>
            <a:gdLst>
              <a:gd name="connsiteX0" fmla="*/ 437814 w 4130675"/>
              <a:gd name="connsiteY0" fmla="*/ 0 h 1506537"/>
              <a:gd name="connsiteX1" fmla="*/ 4121157 w 4130675"/>
              <a:gd name="connsiteY1" fmla="*/ 0 h 1506537"/>
              <a:gd name="connsiteX2" fmla="*/ 3968874 w 4130675"/>
              <a:gd name="connsiteY2" fmla="*/ 85815 h 1506537"/>
              <a:gd name="connsiteX3" fmla="*/ 3769003 w 4130675"/>
              <a:gd name="connsiteY3" fmla="*/ 85815 h 1506537"/>
              <a:gd name="connsiteX4" fmla="*/ 3949839 w 4130675"/>
              <a:gd name="connsiteY4" fmla="*/ 266981 h 1506537"/>
              <a:gd name="connsiteX5" fmla="*/ 3769003 w 4130675"/>
              <a:gd name="connsiteY5" fmla="*/ 448147 h 1506537"/>
              <a:gd name="connsiteX6" fmla="*/ 3959357 w 4130675"/>
              <a:gd name="connsiteY6" fmla="*/ 448147 h 1506537"/>
              <a:gd name="connsiteX7" fmla="*/ 4130675 w 4130675"/>
              <a:gd name="connsiteY7" fmla="*/ 619778 h 1506537"/>
              <a:gd name="connsiteX8" fmla="*/ 3959357 w 4130675"/>
              <a:gd name="connsiteY8" fmla="*/ 800944 h 1506537"/>
              <a:gd name="connsiteX9" fmla="*/ 3550096 w 4130675"/>
              <a:gd name="connsiteY9" fmla="*/ 800944 h 1506537"/>
              <a:gd name="connsiteX10" fmla="*/ 3721415 w 4130675"/>
              <a:gd name="connsiteY10" fmla="*/ 972575 h 1506537"/>
              <a:gd name="connsiteX11" fmla="*/ 3550096 w 4130675"/>
              <a:gd name="connsiteY11" fmla="*/ 1153740 h 1506537"/>
              <a:gd name="connsiteX12" fmla="*/ 3749968 w 4130675"/>
              <a:gd name="connsiteY12" fmla="*/ 1153740 h 1506537"/>
              <a:gd name="connsiteX13" fmla="*/ 3930804 w 4130675"/>
              <a:gd name="connsiteY13" fmla="*/ 1325371 h 1506537"/>
              <a:gd name="connsiteX14" fmla="*/ 3749968 w 4130675"/>
              <a:gd name="connsiteY14" fmla="*/ 1506537 h 1506537"/>
              <a:gd name="connsiteX15" fmla="*/ 380708 w 4130675"/>
              <a:gd name="connsiteY15" fmla="*/ 1506537 h 1506537"/>
              <a:gd name="connsiteX16" fmla="*/ 199872 w 4130675"/>
              <a:gd name="connsiteY16" fmla="*/ 1325371 h 1506537"/>
              <a:gd name="connsiteX17" fmla="*/ 380708 w 4130675"/>
              <a:gd name="connsiteY17" fmla="*/ 1153740 h 1506537"/>
              <a:gd name="connsiteX18" fmla="*/ 171319 w 4130675"/>
              <a:gd name="connsiteY18" fmla="*/ 1153740 h 1506537"/>
              <a:gd name="connsiteX19" fmla="*/ 0 w 4130675"/>
              <a:gd name="connsiteY19" fmla="*/ 972575 h 1506537"/>
              <a:gd name="connsiteX20" fmla="*/ 171319 w 4130675"/>
              <a:gd name="connsiteY20" fmla="*/ 800944 h 1506537"/>
              <a:gd name="connsiteX21" fmla="*/ 580579 w 4130675"/>
              <a:gd name="connsiteY21" fmla="*/ 800944 h 1506537"/>
              <a:gd name="connsiteX22" fmla="*/ 409261 w 4130675"/>
              <a:gd name="connsiteY22" fmla="*/ 619778 h 1506537"/>
              <a:gd name="connsiteX23" fmla="*/ 580579 w 4130675"/>
              <a:gd name="connsiteY23" fmla="*/ 448147 h 1506537"/>
              <a:gd name="connsiteX24" fmla="*/ 399743 w 4130675"/>
              <a:gd name="connsiteY24" fmla="*/ 448147 h 1506537"/>
              <a:gd name="connsiteX25" fmla="*/ 218907 w 4130675"/>
              <a:gd name="connsiteY25" fmla="*/ 266981 h 1506537"/>
              <a:gd name="connsiteX26" fmla="*/ 399743 w 4130675"/>
              <a:gd name="connsiteY26" fmla="*/ 85815 h 1506537"/>
              <a:gd name="connsiteX27" fmla="*/ 590097 w 4130675"/>
              <a:gd name="connsiteY27" fmla="*/ 85815 h 1506537"/>
              <a:gd name="connsiteX28" fmla="*/ 437814 w 4130675"/>
              <a:gd name="connsiteY28" fmla="*/ 0 h 1506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4130675" h="1506537">
                <a:moveTo>
                  <a:pt x="437814" y="0"/>
                </a:moveTo>
                <a:cubicBezTo>
                  <a:pt x="437814" y="0"/>
                  <a:pt x="437814" y="0"/>
                  <a:pt x="4121157" y="0"/>
                </a:cubicBezTo>
                <a:cubicBezTo>
                  <a:pt x="4083087" y="57210"/>
                  <a:pt x="4025981" y="85815"/>
                  <a:pt x="3968874" y="85815"/>
                </a:cubicBezTo>
                <a:cubicBezTo>
                  <a:pt x="3968874" y="85815"/>
                  <a:pt x="3968874" y="85815"/>
                  <a:pt x="3769003" y="85815"/>
                </a:cubicBezTo>
                <a:cubicBezTo>
                  <a:pt x="3864180" y="85815"/>
                  <a:pt x="3949839" y="171631"/>
                  <a:pt x="3949839" y="266981"/>
                </a:cubicBezTo>
                <a:cubicBezTo>
                  <a:pt x="3949839" y="362332"/>
                  <a:pt x="3864180" y="448147"/>
                  <a:pt x="3769003" y="448147"/>
                </a:cubicBezTo>
                <a:cubicBezTo>
                  <a:pt x="3769003" y="448147"/>
                  <a:pt x="3769003" y="448147"/>
                  <a:pt x="3959357" y="448147"/>
                </a:cubicBezTo>
                <a:cubicBezTo>
                  <a:pt x="4054533" y="448147"/>
                  <a:pt x="4130675" y="524427"/>
                  <a:pt x="4130675" y="619778"/>
                </a:cubicBezTo>
                <a:cubicBezTo>
                  <a:pt x="4130675" y="715128"/>
                  <a:pt x="4054533" y="800944"/>
                  <a:pt x="3959357" y="800944"/>
                </a:cubicBezTo>
                <a:cubicBezTo>
                  <a:pt x="3959357" y="800944"/>
                  <a:pt x="3959357" y="800944"/>
                  <a:pt x="3550096" y="800944"/>
                </a:cubicBezTo>
                <a:cubicBezTo>
                  <a:pt x="3645273" y="800944"/>
                  <a:pt x="3721415" y="877224"/>
                  <a:pt x="3721415" y="972575"/>
                </a:cubicBezTo>
                <a:cubicBezTo>
                  <a:pt x="3721415" y="1067925"/>
                  <a:pt x="3645273" y="1153740"/>
                  <a:pt x="3550096" y="1153740"/>
                </a:cubicBezTo>
                <a:cubicBezTo>
                  <a:pt x="3550096" y="1153740"/>
                  <a:pt x="3550096" y="1153740"/>
                  <a:pt x="3749968" y="1153740"/>
                </a:cubicBezTo>
                <a:cubicBezTo>
                  <a:pt x="3854662" y="1153740"/>
                  <a:pt x="3930804" y="1230021"/>
                  <a:pt x="3930804" y="1325371"/>
                </a:cubicBezTo>
                <a:cubicBezTo>
                  <a:pt x="3930804" y="1420722"/>
                  <a:pt x="3854662" y="1506537"/>
                  <a:pt x="3749968" y="1506537"/>
                </a:cubicBezTo>
                <a:cubicBezTo>
                  <a:pt x="3749968" y="1506537"/>
                  <a:pt x="3749968" y="1506537"/>
                  <a:pt x="380708" y="1506537"/>
                </a:cubicBezTo>
                <a:cubicBezTo>
                  <a:pt x="285531" y="1506537"/>
                  <a:pt x="199872" y="1420722"/>
                  <a:pt x="199872" y="1325371"/>
                </a:cubicBezTo>
                <a:cubicBezTo>
                  <a:pt x="199872" y="1230021"/>
                  <a:pt x="285531" y="1153740"/>
                  <a:pt x="380708" y="1153740"/>
                </a:cubicBezTo>
                <a:cubicBezTo>
                  <a:pt x="380708" y="1153740"/>
                  <a:pt x="380708" y="1153740"/>
                  <a:pt x="171319" y="1153740"/>
                </a:cubicBezTo>
                <a:cubicBezTo>
                  <a:pt x="76142" y="1153740"/>
                  <a:pt x="0" y="1067925"/>
                  <a:pt x="0" y="972575"/>
                </a:cubicBezTo>
                <a:cubicBezTo>
                  <a:pt x="0" y="877224"/>
                  <a:pt x="76142" y="800944"/>
                  <a:pt x="171319" y="800944"/>
                </a:cubicBezTo>
                <a:cubicBezTo>
                  <a:pt x="171319" y="800944"/>
                  <a:pt x="171319" y="800944"/>
                  <a:pt x="580579" y="800944"/>
                </a:cubicBezTo>
                <a:cubicBezTo>
                  <a:pt x="485402" y="800944"/>
                  <a:pt x="409261" y="715128"/>
                  <a:pt x="409261" y="619778"/>
                </a:cubicBezTo>
                <a:cubicBezTo>
                  <a:pt x="409261" y="524427"/>
                  <a:pt x="485402" y="448147"/>
                  <a:pt x="580579" y="448147"/>
                </a:cubicBezTo>
                <a:cubicBezTo>
                  <a:pt x="580579" y="448147"/>
                  <a:pt x="580579" y="448147"/>
                  <a:pt x="399743" y="448147"/>
                </a:cubicBezTo>
                <a:cubicBezTo>
                  <a:pt x="295048" y="448147"/>
                  <a:pt x="218907" y="362332"/>
                  <a:pt x="218907" y="266981"/>
                </a:cubicBezTo>
                <a:cubicBezTo>
                  <a:pt x="218907" y="171631"/>
                  <a:pt x="295048" y="85815"/>
                  <a:pt x="399743" y="85815"/>
                </a:cubicBezTo>
                <a:cubicBezTo>
                  <a:pt x="399743" y="85815"/>
                  <a:pt x="399743" y="85815"/>
                  <a:pt x="590097" y="85815"/>
                </a:cubicBezTo>
                <a:cubicBezTo>
                  <a:pt x="523473" y="85815"/>
                  <a:pt x="466367" y="57210"/>
                  <a:pt x="437814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584213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clickEffect" p14:presetBounceEnd="50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  <p:bldP spid="18" grpId="0" animBg="1"/>
          <p:bldP spid="19" grpId="0" animBg="1"/>
          <p:bldP spid="21" grpId="0" animBg="1"/>
          <p:bldP spid="15" grpId="0" animBg="1"/>
          <p:bldP spid="1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click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  <p:bldP spid="18" grpId="0" animBg="1"/>
          <p:bldP spid="19" grpId="0" animBg="1"/>
          <p:bldP spid="21" grpId="0" animBg="1"/>
          <p:bldP spid="15" grpId="0" animBg="1"/>
          <p:bldP spid="16" grpId="0" animBg="1"/>
        </p:bldLst>
      </p:timing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preserve="1" userDrawn="1">
  <p:cSld name="1_Титульный слайд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65825DC-51D6-BB40-894F-D0B64E39554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1426894" y="1295399"/>
            <a:ext cx="5450103" cy="4385955"/>
          </a:xfrm>
          <a:custGeom>
            <a:avLst/>
            <a:gdLst>
              <a:gd name="connsiteX0" fmla="*/ 2860592 w 5450103"/>
              <a:gd name="connsiteY0" fmla="*/ 2263568 h 4385955"/>
              <a:gd name="connsiteX1" fmla="*/ 3602552 w 5450103"/>
              <a:gd name="connsiteY1" fmla="*/ 2263568 h 4385955"/>
              <a:gd name="connsiteX2" fmla="*/ 3508122 w 5450103"/>
              <a:gd name="connsiteY2" fmla="*/ 2452701 h 4385955"/>
              <a:gd name="connsiteX3" fmla="*/ 3598056 w 5450103"/>
              <a:gd name="connsiteY3" fmla="*/ 2641834 h 4385955"/>
              <a:gd name="connsiteX4" fmla="*/ 3926318 w 5450103"/>
              <a:gd name="connsiteY4" fmla="*/ 2745407 h 4385955"/>
              <a:gd name="connsiteX5" fmla="*/ 4259076 w 5450103"/>
              <a:gd name="connsiteY5" fmla="*/ 2641834 h 4385955"/>
              <a:gd name="connsiteX6" fmla="*/ 4349011 w 5450103"/>
              <a:gd name="connsiteY6" fmla="*/ 2452701 h 4385955"/>
              <a:gd name="connsiteX7" fmla="*/ 4254580 w 5450103"/>
              <a:gd name="connsiteY7" fmla="*/ 2263568 h 4385955"/>
              <a:gd name="connsiteX8" fmla="*/ 5144933 w 5450103"/>
              <a:gd name="connsiteY8" fmla="*/ 2263568 h 4385955"/>
              <a:gd name="connsiteX9" fmla="*/ 5207887 w 5450103"/>
              <a:gd name="connsiteY9" fmla="*/ 2358134 h 4385955"/>
              <a:gd name="connsiteX10" fmla="*/ 4447939 w 5450103"/>
              <a:gd name="connsiteY10" fmla="*/ 3357837 h 4385955"/>
              <a:gd name="connsiteX11" fmla="*/ 2946030 w 5450103"/>
              <a:gd name="connsiteY11" fmla="*/ 4353037 h 4385955"/>
              <a:gd name="connsiteX12" fmla="*/ 2874081 w 5450103"/>
              <a:gd name="connsiteY12" fmla="*/ 4380056 h 4385955"/>
              <a:gd name="connsiteX13" fmla="*/ 2793140 w 5450103"/>
              <a:gd name="connsiteY13" fmla="*/ 4321515 h 4385955"/>
              <a:gd name="connsiteX14" fmla="*/ 2793140 w 5450103"/>
              <a:gd name="connsiteY14" fmla="*/ 3407373 h 4385955"/>
              <a:gd name="connsiteX15" fmla="*/ 2743676 w 5450103"/>
              <a:gd name="connsiteY15" fmla="*/ 3366844 h 4385955"/>
              <a:gd name="connsiteX16" fmla="*/ 2622264 w 5450103"/>
              <a:gd name="connsiteY16" fmla="*/ 3407373 h 4385955"/>
              <a:gd name="connsiteX17" fmla="*/ 2581793 w 5450103"/>
              <a:gd name="connsiteY17" fmla="*/ 3483926 h 4385955"/>
              <a:gd name="connsiteX18" fmla="*/ 2379441 w 5450103"/>
              <a:gd name="connsiteY18" fmla="*/ 3497435 h 4385955"/>
              <a:gd name="connsiteX19" fmla="*/ 2307493 w 5450103"/>
              <a:gd name="connsiteY19" fmla="*/ 3245258 h 4385955"/>
              <a:gd name="connsiteX20" fmla="*/ 2379441 w 5450103"/>
              <a:gd name="connsiteY20" fmla="*/ 2988578 h 4385955"/>
              <a:gd name="connsiteX21" fmla="*/ 2581793 w 5450103"/>
              <a:gd name="connsiteY21" fmla="*/ 3002087 h 4385955"/>
              <a:gd name="connsiteX22" fmla="*/ 2622264 w 5450103"/>
              <a:gd name="connsiteY22" fmla="*/ 3078641 h 4385955"/>
              <a:gd name="connsiteX23" fmla="*/ 2743676 w 5450103"/>
              <a:gd name="connsiteY23" fmla="*/ 3123673 h 4385955"/>
              <a:gd name="connsiteX24" fmla="*/ 2793140 w 5450103"/>
              <a:gd name="connsiteY24" fmla="*/ 3078641 h 4385955"/>
              <a:gd name="connsiteX25" fmla="*/ 2793140 w 5450103"/>
              <a:gd name="connsiteY25" fmla="*/ 2331116 h 4385955"/>
              <a:gd name="connsiteX26" fmla="*/ 2860592 w 5450103"/>
              <a:gd name="connsiteY26" fmla="*/ 2263568 h 4385955"/>
              <a:gd name="connsiteX27" fmla="*/ 1447971 w 5450103"/>
              <a:gd name="connsiteY27" fmla="*/ 1773234 h 4385955"/>
              <a:gd name="connsiteX28" fmla="*/ 1704308 w 5450103"/>
              <a:gd name="connsiteY28" fmla="*/ 1849794 h 4385955"/>
              <a:gd name="connsiteX29" fmla="*/ 1686320 w 5450103"/>
              <a:gd name="connsiteY29" fmla="*/ 2047948 h 4385955"/>
              <a:gd name="connsiteX30" fmla="*/ 1609868 w 5450103"/>
              <a:gd name="connsiteY30" fmla="*/ 2092983 h 4385955"/>
              <a:gd name="connsiteX31" fmla="*/ 1569393 w 5450103"/>
              <a:gd name="connsiteY31" fmla="*/ 2214578 h 4385955"/>
              <a:gd name="connsiteX32" fmla="*/ 1614365 w 5450103"/>
              <a:gd name="connsiteY32" fmla="*/ 2264117 h 4385955"/>
              <a:gd name="connsiteX33" fmla="*/ 2590249 w 5450103"/>
              <a:gd name="connsiteY33" fmla="*/ 2264117 h 4385955"/>
              <a:gd name="connsiteX34" fmla="*/ 2657706 w 5450103"/>
              <a:gd name="connsiteY34" fmla="*/ 2331670 h 4385955"/>
              <a:gd name="connsiteX35" fmla="*/ 2657706 w 5450103"/>
              <a:gd name="connsiteY35" fmla="*/ 2917126 h 4385955"/>
              <a:gd name="connsiteX36" fmla="*/ 2468825 w 5450103"/>
              <a:gd name="connsiteY36" fmla="*/ 2822552 h 4385955"/>
              <a:gd name="connsiteX37" fmla="*/ 2279944 w 5450103"/>
              <a:gd name="connsiteY37" fmla="*/ 2912623 h 4385955"/>
              <a:gd name="connsiteX38" fmla="*/ 2176510 w 5450103"/>
              <a:gd name="connsiteY38" fmla="*/ 3245882 h 4385955"/>
              <a:gd name="connsiteX39" fmla="*/ 2279944 w 5450103"/>
              <a:gd name="connsiteY39" fmla="*/ 3574639 h 4385955"/>
              <a:gd name="connsiteX40" fmla="*/ 2468825 w 5450103"/>
              <a:gd name="connsiteY40" fmla="*/ 3664709 h 4385955"/>
              <a:gd name="connsiteX41" fmla="*/ 2657706 w 5450103"/>
              <a:gd name="connsiteY41" fmla="*/ 3570135 h 4385955"/>
              <a:gd name="connsiteX42" fmla="*/ 2657706 w 5450103"/>
              <a:gd name="connsiteY42" fmla="*/ 4326725 h 4385955"/>
              <a:gd name="connsiteX43" fmla="*/ 2572260 w 5450103"/>
              <a:gd name="connsiteY43" fmla="*/ 4380767 h 4385955"/>
              <a:gd name="connsiteX44" fmla="*/ 436110 w 5450103"/>
              <a:gd name="connsiteY44" fmla="*/ 2709964 h 4385955"/>
              <a:gd name="connsiteX45" fmla="*/ 233738 w 5450103"/>
              <a:gd name="connsiteY45" fmla="*/ 2358691 h 4385955"/>
              <a:gd name="connsiteX46" fmla="*/ 296698 w 5450103"/>
              <a:gd name="connsiteY46" fmla="*/ 2264117 h 4385955"/>
              <a:gd name="connsiteX47" fmla="*/ 1286073 w 5450103"/>
              <a:gd name="connsiteY47" fmla="*/ 2264117 h 4385955"/>
              <a:gd name="connsiteX48" fmla="*/ 1326548 w 5450103"/>
              <a:gd name="connsiteY48" fmla="*/ 2214578 h 4385955"/>
              <a:gd name="connsiteX49" fmla="*/ 1286073 w 5450103"/>
              <a:gd name="connsiteY49" fmla="*/ 2092983 h 4385955"/>
              <a:gd name="connsiteX50" fmla="*/ 1209621 w 5450103"/>
              <a:gd name="connsiteY50" fmla="*/ 2047948 h 4385955"/>
              <a:gd name="connsiteX51" fmla="*/ 1196130 w 5450103"/>
              <a:gd name="connsiteY51" fmla="*/ 1849794 h 4385955"/>
              <a:gd name="connsiteX52" fmla="*/ 1447971 w 5450103"/>
              <a:gd name="connsiteY52" fmla="*/ 1773234 h 4385955"/>
              <a:gd name="connsiteX53" fmla="*/ 1452047 w 5450103"/>
              <a:gd name="connsiteY53" fmla="*/ 3163 h 4385955"/>
              <a:gd name="connsiteX54" fmla="*/ 2576711 w 5450103"/>
              <a:gd name="connsiteY54" fmla="*/ 368096 h 4385955"/>
              <a:gd name="connsiteX55" fmla="*/ 2608202 w 5450103"/>
              <a:gd name="connsiteY55" fmla="*/ 386117 h 4385955"/>
              <a:gd name="connsiteX56" fmla="*/ 2657687 w 5450103"/>
              <a:gd name="connsiteY56" fmla="*/ 471718 h 4385955"/>
              <a:gd name="connsiteX57" fmla="*/ 2657687 w 5450103"/>
              <a:gd name="connsiteY57" fmla="*/ 1115982 h 4385955"/>
              <a:gd name="connsiteX58" fmla="*/ 2707172 w 5450103"/>
              <a:gd name="connsiteY58" fmla="*/ 1156530 h 4385955"/>
              <a:gd name="connsiteX59" fmla="*/ 2828635 w 5450103"/>
              <a:gd name="connsiteY59" fmla="*/ 1115982 h 4385955"/>
              <a:gd name="connsiteX60" fmla="*/ 2873622 w 5450103"/>
              <a:gd name="connsiteY60" fmla="*/ 1039391 h 4385955"/>
              <a:gd name="connsiteX61" fmla="*/ 3071563 w 5450103"/>
              <a:gd name="connsiteY61" fmla="*/ 1025875 h 4385955"/>
              <a:gd name="connsiteX62" fmla="*/ 3148040 w 5450103"/>
              <a:gd name="connsiteY62" fmla="*/ 1278174 h 4385955"/>
              <a:gd name="connsiteX63" fmla="*/ 3071563 w 5450103"/>
              <a:gd name="connsiteY63" fmla="*/ 1534979 h 4385955"/>
              <a:gd name="connsiteX64" fmla="*/ 2873622 w 5450103"/>
              <a:gd name="connsiteY64" fmla="*/ 1516957 h 4385955"/>
              <a:gd name="connsiteX65" fmla="*/ 2828635 w 5450103"/>
              <a:gd name="connsiteY65" fmla="*/ 1440367 h 4385955"/>
              <a:gd name="connsiteX66" fmla="*/ 2707172 w 5450103"/>
              <a:gd name="connsiteY66" fmla="*/ 1399818 h 4385955"/>
              <a:gd name="connsiteX67" fmla="*/ 2657687 w 5450103"/>
              <a:gd name="connsiteY67" fmla="*/ 1444872 h 4385955"/>
              <a:gd name="connsiteX68" fmla="*/ 2657687 w 5450103"/>
              <a:gd name="connsiteY68" fmla="*/ 2062104 h 4385955"/>
              <a:gd name="connsiteX69" fmla="*/ 2590206 w 5450103"/>
              <a:gd name="connsiteY69" fmla="*/ 2129683 h 4385955"/>
              <a:gd name="connsiteX70" fmla="*/ 1775950 w 5450103"/>
              <a:gd name="connsiteY70" fmla="*/ 2129683 h 4385955"/>
              <a:gd name="connsiteX71" fmla="*/ 1870422 w 5450103"/>
              <a:gd name="connsiteY71" fmla="*/ 1935954 h 4385955"/>
              <a:gd name="connsiteX72" fmla="*/ 1780449 w 5450103"/>
              <a:gd name="connsiteY72" fmla="*/ 1751235 h 4385955"/>
              <a:gd name="connsiteX73" fmla="*/ 1447549 w 5450103"/>
              <a:gd name="connsiteY73" fmla="*/ 1647612 h 4385955"/>
              <a:gd name="connsiteX74" fmla="*/ 1114648 w 5450103"/>
              <a:gd name="connsiteY74" fmla="*/ 1751235 h 4385955"/>
              <a:gd name="connsiteX75" fmla="*/ 1024675 w 5450103"/>
              <a:gd name="connsiteY75" fmla="*/ 1935954 h 4385955"/>
              <a:gd name="connsiteX76" fmla="*/ 1119147 w 5450103"/>
              <a:gd name="connsiteY76" fmla="*/ 2129683 h 4385955"/>
              <a:gd name="connsiteX77" fmla="*/ 187926 w 5450103"/>
              <a:gd name="connsiteY77" fmla="*/ 2129683 h 4385955"/>
              <a:gd name="connsiteX78" fmla="*/ 120445 w 5450103"/>
              <a:gd name="connsiteY78" fmla="*/ 2080124 h 4385955"/>
              <a:gd name="connsiteX79" fmla="*/ 12478 w 5450103"/>
              <a:gd name="connsiteY79" fmla="*/ 1557506 h 4385955"/>
              <a:gd name="connsiteX80" fmla="*/ 1452047 w 5450103"/>
              <a:gd name="connsiteY80" fmla="*/ 3163 h 4385955"/>
              <a:gd name="connsiteX81" fmla="*/ 3967741 w 5450103"/>
              <a:gd name="connsiteY81" fmla="*/ 1111 h 4385955"/>
              <a:gd name="connsiteX82" fmla="*/ 4131282 w 5450103"/>
              <a:gd name="connsiteY82" fmla="*/ 3410 h 4385955"/>
              <a:gd name="connsiteX83" fmla="*/ 4578296 w 5450103"/>
              <a:gd name="connsiteY83" fmla="*/ 98596 h 4385955"/>
              <a:gd name="connsiteX84" fmla="*/ 5437058 w 5450103"/>
              <a:gd name="connsiteY84" fmla="*/ 1534906 h 4385955"/>
              <a:gd name="connsiteX85" fmla="*/ 5315662 w 5450103"/>
              <a:gd name="connsiteY85" fmla="*/ 2084215 h 4385955"/>
              <a:gd name="connsiteX86" fmla="*/ 5252717 w 5450103"/>
              <a:gd name="connsiteY86" fmla="*/ 2129240 h 4385955"/>
              <a:gd name="connsiteX87" fmla="*/ 4092713 w 5450103"/>
              <a:gd name="connsiteY87" fmla="*/ 2129240 h 4385955"/>
              <a:gd name="connsiteX88" fmla="*/ 4047752 w 5450103"/>
              <a:gd name="connsiteY88" fmla="*/ 2178768 h 4385955"/>
              <a:gd name="connsiteX89" fmla="*/ 4092713 w 5450103"/>
              <a:gd name="connsiteY89" fmla="*/ 2300337 h 4385955"/>
              <a:gd name="connsiteX90" fmla="*/ 4169148 w 5450103"/>
              <a:gd name="connsiteY90" fmla="*/ 2340859 h 4385955"/>
              <a:gd name="connsiteX91" fmla="*/ 4182637 w 5450103"/>
              <a:gd name="connsiteY91" fmla="*/ 2543474 h 4385955"/>
              <a:gd name="connsiteX92" fmla="*/ 3926356 w 5450103"/>
              <a:gd name="connsiteY92" fmla="*/ 2620017 h 4385955"/>
              <a:gd name="connsiteX93" fmla="*/ 3674573 w 5450103"/>
              <a:gd name="connsiteY93" fmla="*/ 2543474 h 4385955"/>
              <a:gd name="connsiteX94" fmla="*/ 3688062 w 5450103"/>
              <a:gd name="connsiteY94" fmla="*/ 2340859 h 4385955"/>
              <a:gd name="connsiteX95" fmla="*/ 3764495 w 5450103"/>
              <a:gd name="connsiteY95" fmla="*/ 2300337 h 4385955"/>
              <a:gd name="connsiteX96" fmla="*/ 3804961 w 5450103"/>
              <a:gd name="connsiteY96" fmla="*/ 2178768 h 4385955"/>
              <a:gd name="connsiteX97" fmla="*/ 3764495 w 5450103"/>
              <a:gd name="connsiteY97" fmla="*/ 2129240 h 4385955"/>
              <a:gd name="connsiteX98" fmla="*/ 2860772 w 5450103"/>
              <a:gd name="connsiteY98" fmla="*/ 2129240 h 4385955"/>
              <a:gd name="connsiteX99" fmla="*/ 2793330 w 5450103"/>
              <a:gd name="connsiteY99" fmla="*/ 2061703 h 4385955"/>
              <a:gd name="connsiteX100" fmla="*/ 2793330 w 5450103"/>
              <a:gd name="connsiteY100" fmla="*/ 1606946 h 4385955"/>
              <a:gd name="connsiteX101" fmla="*/ 2986664 w 5450103"/>
              <a:gd name="connsiteY101" fmla="*/ 1701499 h 4385955"/>
              <a:gd name="connsiteX102" fmla="*/ 3175502 w 5450103"/>
              <a:gd name="connsiteY102" fmla="*/ 1611449 h 4385955"/>
              <a:gd name="connsiteX103" fmla="*/ 3278913 w 5450103"/>
              <a:gd name="connsiteY103" fmla="*/ 1278262 h 4385955"/>
              <a:gd name="connsiteX104" fmla="*/ 3175502 w 5450103"/>
              <a:gd name="connsiteY104" fmla="*/ 945073 h 4385955"/>
              <a:gd name="connsiteX105" fmla="*/ 2986664 w 5450103"/>
              <a:gd name="connsiteY105" fmla="*/ 855023 h 4385955"/>
              <a:gd name="connsiteX106" fmla="*/ 2793330 w 5450103"/>
              <a:gd name="connsiteY106" fmla="*/ 949576 h 4385955"/>
              <a:gd name="connsiteX107" fmla="*/ 2793330 w 5450103"/>
              <a:gd name="connsiteY107" fmla="*/ 472307 h 4385955"/>
              <a:gd name="connsiteX108" fmla="*/ 2851780 w 5450103"/>
              <a:gd name="connsiteY108" fmla="*/ 382256 h 4385955"/>
              <a:gd name="connsiteX109" fmla="*/ 2878757 w 5450103"/>
              <a:gd name="connsiteY109" fmla="*/ 368748 h 4385955"/>
              <a:gd name="connsiteX110" fmla="*/ 3967741 w 5450103"/>
              <a:gd name="connsiteY110" fmla="*/ 1111 h 438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</a:cxnLst>
            <a:rect l="l" t="t" r="r" b="b"/>
            <a:pathLst>
              <a:path w="5450103" h="4385955">
                <a:moveTo>
                  <a:pt x="2860592" y="2263568"/>
                </a:moveTo>
                <a:cubicBezTo>
                  <a:pt x="2860592" y="2263568"/>
                  <a:pt x="2860592" y="2263568"/>
                  <a:pt x="3602552" y="2263568"/>
                </a:cubicBezTo>
                <a:cubicBezTo>
                  <a:pt x="3539598" y="2313102"/>
                  <a:pt x="3508122" y="2380650"/>
                  <a:pt x="3508122" y="2452701"/>
                </a:cubicBezTo>
                <a:cubicBezTo>
                  <a:pt x="3508122" y="2524752"/>
                  <a:pt x="3539598" y="2596802"/>
                  <a:pt x="3598056" y="2641834"/>
                </a:cubicBezTo>
                <a:cubicBezTo>
                  <a:pt x="3678997" y="2713884"/>
                  <a:pt x="3795913" y="2749910"/>
                  <a:pt x="3926318" y="2745407"/>
                </a:cubicBezTo>
                <a:cubicBezTo>
                  <a:pt x="4061220" y="2749910"/>
                  <a:pt x="4178135" y="2713884"/>
                  <a:pt x="4259076" y="2641834"/>
                </a:cubicBezTo>
                <a:cubicBezTo>
                  <a:pt x="4317534" y="2596802"/>
                  <a:pt x="4349011" y="2524752"/>
                  <a:pt x="4349011" y="2452701"/>
                </a:cubicBezTo>
                <a:cubicBezTo>
                  <a:pt x="4349011" y="2380650"/>
                  <a:pt x="4317534" y="2313102"/>
                  <a:pt x="4254580" y="2263568"/>
                </a:cubicBezTo>
                <a:cubicBezTo>
                  <a:pt x="4254580" y="2263568"/>
                  <a:pt x="4254580" y="2263568"/>
                  <a:pt x="5144933" y="2263568"/>
                </a:cubicBezTo>
                <a:cubicBezTo>
                  <a:pt x="5194397" y="2263568"/>
                  <a:pt x="5225874" y="2313102"/>
                  <a:pt x="5207887" y="2358134"/>
                </a:cubicBezTo>
                <a:cubicBezTo>
                  <a:pt x="5032515" y="2736400"/>
                  <a:pt x="4771705" y="3065132"/>
                  <a:pt x="4447939" y="3357837"/>
                </a:cubicBezTo>
                <a:cubicBezTo>
                  <a:pt x="3998265" y="3767626"/>
                  <a:pt x="3490134" y="4091853"/>
                  <a:pt x="2946030" y="4353037"/>
                </a:cubicBezTo>
                <a:cubicBezTo>
                  <a:pt x="2923546" y="4362043"/>
                  <a:pt x="2896565" y="4371049"/>
                  <a:pt x="2874081" y="4380056"/>
                </a:cubicBezTo>
                <a:cubicBezTo>
                  <a:pt x="2833611" y="4393565"/>
                  <a:pt x="2793140" y="4362043"/>
                  <a:pt x="2793140" y="4321515"/>
                </a:cubicBezTo>
                <a:cubicBezTo>
                  <a:pt x="2793140" y="4321515"/>
                  <a:pt x="2793140" y="4321515"/>
                  <a:pt x="2793140" y="3407373"/>
                </a:cubicBezTo>
                <a:cubicBezTo>
                  <a:pt x="2784147" y="3389360"/>
                  <a:pt x="2770656" y="3366844"/>
                  <a:pt x="2743676" y="3366844"/>
                </a:cubicBezTo>
                <a:cubicBezTo>
                  <a:pt x="2698709" y="3362341"/>
                  <a:pt x="2653742" y="3362341"/>
                  <a:pt x="2622264" y="3407373"/>
                </a:cubicBezTo>
                <a:cubicBezTo>
                  <a:pt x="2608775" y="3429887"/>
                  <a:pt x="2595284" y="3456907"/>
                  <a:pt x="2581793" y="3483926"/>
                </a:cubicBezTo>
                <a:cubicBezTo>
                  <a:pt x="2532330" y="3560480"/>
                  <a:pt x="2437898" y="3564983"/>
                  <a:pt x="2379441" y="3497435"/>
                </a:cubicBezTo>
                <a:cubicBezTo>
                  <a:pt x="2325480" y="3429887"/>
                  <a:pt x="2302996" y="3335321"/>
                  <a:pt x="2307493" y="3245258"/>
                </a:cubicBezTo>
                <a:cubicBezTo>
                  <a:pt x="2302996" y="3155195"/>
                  <a:pt x="2325480" y="3056125"/>
                  <a:pt x="2379441" y="2988578"/>
                </a:cubicBezTo>
                <a:cubicBezTo>
                  <a:pt x="2437898" y="2921030"/>
                  <a:pt x="2532330" y="2930037"/>
                  <a:pt x="2581793" y="3002087"/>
                </a:cubicBezTo>
                <a:cubicBezTo>
                  <a:pt x="2595284" y="3029107"/>
                  <a:pt x="2608775" y="3056125"/>
                  <a:pt x="2622264" y="3078641"/>
                </a:cubicBezTo>
                <a:cubicBezTo>
                  <a:pt x="2653742" y="3123673"/>
                  <a:pt x="2698709" y="3123673"/>
                  <a:pt x="2743676" y="3123673"/>
                </a:cubicBezTo>
                <a:cubicBezTo>
                  <a:pt x="2770656" y="3119170"/>
                  <a:pt x="2784147" y="3101157"/>
                  <a:pt x="2793140" y="3078641"/>
                </a:cubicBezTo>
                <a:cubicBezTo>
                  <a:pt x="2793140" y="3078641"/>
                  <a:pt x="2793140" y="3078641"/>
                  <a:pt x="2793140" y="2331116"/>
                </a:cubicBezTo>
                <a:cubicBezTo>
                  <a:pt x="2793140" y="2295090"/>
                  <a:pt x="2824618" y="2263568"/>
                  <a:pt x="2860592" y="2263568"/>
                </a:cubicBezTo>
                <a:close/>
                <a:moveTo>
                  <a:pt x="1447971" y="1773234"/>
                </a:moveTo>
                <a:cubicBezTo>
                  <a:pt x="1537914" y="1773234"/>
                  <a:pt x="1636851" y="1795752"/>
                  <a:pt x="1704308" y="1849794"/>
                </a:cubicBezTo>
                <a:cubicBezTo>
                  <a:pt x="1771766" y="1908339"/>
                  <a:pt x="1762771" y="2002913"/>
                  <a:pt x="1686320" y="2047948"/>
                </a:cubicBezTo>
                <a:cubicBezTo>
                  <a:pt x="1663834" y="2065962"/>
                  <a:pt x="1636851" y="2074969"/>
                  <a:pt x="1609868" y="2092983"/>
                </a:cubicBezTo>
                <a:cubicBezTo>
                  <a:pt x="1569393" y="2124508"/>
                  <a:pt x="1569393" y="2165040"/>
                  <a:pt x="1569393" y="2214578"/>
                </a:cubicBezTo>
                <a:cubicBezTo>
                  <a:pt x="1569393" y="2237096"/>
                  <a:pt x="1591880" y="2255110"/>
                  <a:pt x="1614365" y="2264117"/>
                </a:cubicBezTo>
                <a:cubicBezTo>
                  <a:pt x="1614365" y="2264117"/>
                  <a:pt x="1614365" y="2264117"/>
                  <a:pt x="2590249" y="2264117"/>
                </a:cubicBezTo>
                <a:cubicBezTo>
                  <a:pt x="2626226" y="2264117"/>
                  <a:pt x="2657706" y="2295641"/>
                  <a:pt x="2657706" y="2331670"/>
                </a:cubicBezTo>
                <a:cubicBezTo>
                  <a:pt x="2657706" y="2331670"/>
                  <a:pt x="2657706" y="2331670"/>
                  <a:pt x="2657706" y="2917126"/>
                </a:cubicBezTo>
                <a:cubicBezTo>
                  <a:pt x="2612734" y="2858580"/>
                  <a:pt x="2540780" y="2822552"/>
                  <a:pt x="2468825" y="2822552"/>
                </a:cubicBezTo>
                <a:cubicBezTo>
                  <a:pt x="2396871" y="2822552"/>
                  <a:pt x="2329413" y="2854077"/>
                  <a:pt x="2279944" y="2912623"/>
                </a:cubicBezTo>
                <a:cubicBezTo>
                  <a:pt x="2212488" y="2993686"/>
                  <a:pt x="2172014" y="3115281"/>
                  <a:pt x="2176510" y="3245882"/>
                </a:cubicBezTo>
                <a:cubicBezTo>
                  <a:pt x="2172014" y="3376484"/>
                  <a:pt x="2212488" y="3493575"/>
                  <a:pt x="2279944" y="3574639"/>
                </a:cubicBezTo>
                <a:cubicBezTo>
                  <a:pt x="2329413" y="3633184"/>
                  <a:pt x="2396871" y="3664709"/>
                  <a:pt x="2468825" y="3664709"/>
                </a:cubicBezTo>
                <a:cubicBezTo>
                  <a:pt x="2540780" y="3664709"/>
                  <a:pt x="2612734" y="3633184"/>
                  <a:pt x="2657706" y="3570135"/>
                </a:cubicBezTo>
                <a:cubicBezTo>
                  <a:pt x="2657706" y="3570135"/>
                  <a:pt x="2657706" y="3570135"/>
                  <a:pt x="2657706" y="4326725"/>
                </a:cubicBezTo>
                <a:cubicBezTo>
                  <a:pt x="2657706" y="4367256"/>
                  <a:pt x="2612734" y="4398781"/>
                  <a:pt x="2572260" y="4380767"/>
                </a:cubicBezTo>
                <a:cubicBezTo>
                  <a:pt x="1731292" y="3993466"/>
                  <a:pt x="975769" y="3489071"/>
                  <a:pt x="436110" y="2709964"/>
                </a:cubicBezTo>
                <a:cubicBezTo>
                  <a:pt x="355161" y="2597376"/>
                  <a:pt x="292201" y="2480285"/>
                  <a:pt x="233738" y="2358691"/>
                </a:cubicBezTo>
                <a:cubicBezTo>
                  <a:pt x="211252" y="2313656"/>
                  <a:pt x="247229" y="2264117"/>
                  <a:pt x="296698" y="2264117"/>
                </a:cubicBezTo>
                <a:cubicBezTo>
                  <a:pt x="296698" y="2264117"/>
                  <a:pt x="296698" y="2264117"/>
                  <a:pt x="1286073" y="2264117"/>
                </a:cubicBezTo>
                <a:cubicBezTo>
                  <a:pt x="1304062" y="2255110"/>
                  <a:pt x="1326548" y="2237096"/>
                  <a:pt x="1326548" y="2214578"/>
                </a:cubicBezTo>
                <a:cubicBezTo>
                  <a:pt x="1326548" y="2165040"/>
                  <a:pt x="1326548" y="2124508"/>
                  <a:pt x="1286073" y="2092983"/>
                </a:cubicBezTo>
                <a:cubicBezTo>
                  <a:pt x="1259090" y="2074969"/>
                  <a:pt x="1232108" y="2065962"/>
                  <a:pt x="1209621" y="2047948"/>
                </a:cubicBezTo>
                <a:cubicBezTo>
                  <a:pt x="1133170" y="2002913"/>
                  <a:pt x="1124176" y="1908339"/>
                  <a:pt x="1196130" y="1849794"/>
                </a:cubicBezTo>
                <a:cubicBezTo>
                  <a:pt x="1263587" y="1795752"/>
                  <a:pt x="1358028" y="1773234"/>
                  <a:pt x="1447971" y="1773234"/>
                </a:cubicBezTo>
                <a:close/>
                <a:moveTo>
                  <a:pt x="1452047" y="3163"/>
                </a:moveTo>
                <a:cubicBezTo>
                  <a:pt x="1865924" y="3163"/>
                  <a:pt x="2239311" y="133818"/>
                  <a:pt x="2576711" y="368096"/>
                </a:cubicBezTo>
                <a:cubicBezTo>
                  <a:pt x="2590206" y="372601"/>
                  <a:pt x="2599204" y="381612"/>
                  <a:pt x="2608202" y="386117"/>
                </a:cubicBezTo>
                <a:cubicBezTo>
                  <a:pt x="2639691" y="404139"/>
                  <a:pt x="2657687" y="435676"/>
                  <a:pt x="2657687" y="471718"/>
                </a:cubicBezTo>
                <a:cubicBezTo>
                  <a:pt x="2657687" y="471718"/>
                  <a:pt x="2657687" y="471718"/>
                  <a:pt x="2657687" y="1115982"/>
                </a:cubicBezTo>
                <a:cubicBezTo>
                  <a:pt x="2666684" y="1134003"/>
                  <a:pt x="2684678" y="1156530"/>
                  <a:pt x="2707172" y="1156530"/>
                </a:cubicBezTo>
                <a:cubicBezTo>
                  <a:pt x="2756658" y="1156530"/>
                  <a:pt x="2801643" y="1156530"/>
                  <a:pt x="2828635" y="1115982"/>
                </a:cubicBezTo>
                <a:cubicBezTo>
                  <a:pt x="2846630" y="1088951"/>
                  <a:pt x="2855627" y="1061918"/>
                  <a:pt x="2873622" y="1039391"/>
                </a:cubicBezTo>
                <a:cubicBezTo>
                  <a:pt x="2918608" y="962800"/>
                  <a:pt x="3017579" y="953790"/>
                  <a:pt x="3071563" y="1025875"/>
                </a:cubicBezTo>
                <a:cubicBezTo>
                  <a:pt x="3130045" y="1093455"/>
                  <a:pt x="3148040" y="1188068"/>
                  <a:pt x="3148040" y="1278174"/>
                </a:cubicBezTo>
                <a:cubicBezTo>
                  <a:pt x="3148040" y="1368281"/>
                  <a:pt x="3130045" y="1467398"/>
                  <a:pt x="3071563" y="1534979"/>
                </a:cubicBezTo>
                <a:cubicBezTo>
                  <a:pt x="3017579" y="1602558"/>
                  <a:pt x="2918608" y="1593548"/>
                  <a:pt x="2873622" y="1516957"/>
                </a:cubicBezTo>
                <a:cubicBezTo>
                  <a:pt x="2855627" y="1494430"/>
                  <a:pt x="2846630" y="1467398"/>
                  <a:pt x="2828635" y="1440367"/>
                </a:cubicBezTo>
                <a:cubicBezTo>
                  <a:pt x="2801643" y="1399818"/>
                  <a:pt x="2756658" y="1399818"/>
                  <a:pt x="2707172" y="1399818"/>
                </a:cubicBezTo>
                <a:cubicBezTo>
                  <a:pt x="2684678" y="1399818"/>
                  <a:pt x="2666684" y="1422345"/>
                  <a:pt x="2657687" y="1444872"/>
                </a:cubicBezTo>
                <a:cubicBezTo>
                  <a:pt x="2657687" y="1444872"/>
                  <a:pt x="2657687" y="1444872"/>
                  <a:pt x="2657687" y="2062104"/>
                </a:cubicBezTo>
                <a:cubicBezTo>
                  <a:pt x="2657687" y="2098147"/>
                  <a:pt x="2626196" y="2129683"/>
                  <a:pt x="2590206" y="2129683"/>
                </a:cubicBezTo>
                <a:cubicBezTo>
                  <a:pt x="2590206" y="2129683"/>
                  <a:pt x="2590206" y="2129683"/>
                  <a:pt x="1775950" y="2129683"/>
                </a:cubicBezTo>
                <a:cubicBezTo>
                  <a:pt x="1834433" y="2080124"/>
                  <a:pt x="1870422" y="2012544"/>
                  <a:pt x="1870422" y="1935954"/>
                </a:cubicBezTo>
                <a:cubicBezTo>
                  <a:pt x="1870422" y="1863868"/>
                  <a:pt x="1838931" y="1796288"/>
                  <a:pt x="1780449" y="1751235"/>
                </a:cubicBezTo>
                <a:cubicBezTo>
                  <a:pt x="1694975" y="1679150"/>
                  <a:pt x="1578009" y="1643107"/>
                  <a:pt x="1447549" y="1647612"/>
                </a:cubicBezTo>
                <a:cubicBezTo>
                  <a:pt x="1317088" y="1643107"/>
                  <a:pt x="1200123" y="1679150"/>
                  <a:pt x="1114648" y="1751235"/>
                </a:cubicBezTo>
                <a:cubicBezTo>
                  <a:pt x="1060664" y="1796288"/>
                  <a:pt x="1024675" y="1863868"/>
                  <a:pt x="1024675" y="1935954"/>
                </a:cubicBezTo>
                <a:cubicBezTo>
                  <a:pt x="1024675" y="2012544"/>
                  <a:pt x="1060664" y="2080124"/>
                  <a:pt x="1119147" y="2129683"/>
                </a:cubicBezTo>
                <a:cubicBezTo>
                  <a:pt x="1119147" y="2129683"/>
                  <a:pt x="1119147" y="2129683"/>
                  <a:pt x="187926" y="2129683"/>
                </a:cubicBezTo>
                <a:cubicBezTo>
                  <a:pt x="156435" y="2129683"/>
                  <a:pt x="133941" y="2107156"/>
                  <a:pt x="120445" y="2080124"/>
                </a:cubicBezTo>
                <a:cubicBezTo>
                  <a:pt x="66461" y="1913427"/>
                  <a:pt x="30472" y="1737719"/>
                  <a:pt x="12478" y="1557506"/>
                </a:cubicBezTo>
                <a:cubicBezTo>
                  <a:pt x="-99989" y="579847"/>
                  <a:pt x="561313" y="43712"/>
                  <a:pt x="1452047" y="3163"/>
                </a:cubicBezTo>
                <a:close/>
                <a:moveTo>
                  <a:pt x="3967741" y="1111"/>
                </a:moveTo>
                <a:cubicBezTo>
                  <a:pt x="4021896" y="-900"/>
                  <a:pt x="4076407" y="-205"/>
                  <a:pt x="4131282" y="3410"/>
                </a:cubicBezTo>
                <a:cubicBezTo>
                  <a:pt x="4277617" y="13048"/>
                  <a:pt x="4426551" y="43440"/>
                  <a:pt x="4578296" y="98596"/>
                </a:cubicBezTo>
                <a:cubicBezTo>
                  <a:pt x="5221243" y="332728"/>
                  <a:pt x="5517988" y="855023"/>
                  <a:pt x="5437058" y="1534906"/>
                </a:cubicBezTo>
                <a:cubicBezTo>
                  <a:pt x="5414578" y="1728514"/>
                  <a:pt x="5374112" y="1908616"/>
                  <a:pt x="5315662" y="2084215"/>
                </a:cubicBezTo>
                <a:cubicBezTo>
                  <a:pt x="5306670" y="2111231"/>
                  <a:pt x="5284189" y="2129240"/>
                  <a:pt x="5252717" y="2129240"/>
                </a:cubicBezTo>
                <a:cubicBezTo>
                  <a:pt x="5252717" y="2129240"/>
                  <a:pt x="5252717" y="2129240"/>
                  <a:pt x="4092713" y="2129240"/>
                </a:cubicBezTo>
                <a:cubicBezTo>
                  <a:pt x="4070232" y="2138246"/>
                  <a:pt x="4052248" y="2151753"/>
                  <a:pt x="4047752" y="2178768"/>
                </a:cubicBezTo>
                <a:cubicBezTo>
                  <a:pt x="4047752" y="2223794"/>
                  <a:pt x="4047752" y="2268819"/>
                  <a:pt x="4092713" y="2300337"/>
                </a:cubicBezTo>
                <a:cubicBezTo>
                  <a:pt x="4115194" y="2313845"/>
                  <a:pt x="4142171" y="2327352"/>
                  <a:pt x="4169148" y="2340859"/>
                </a:cubicBezTo>
                <a:cubicBezTo>
                  <a:pt x="4241086" y="2390387"/>
                  <a:pt x="4250078" y="2484941"/>
                  <a:pt x="4182637" y="2543474"/>
                </a:cubicBezTo>
                <a:cubicBezTo>
                  <a:pt x="4115194" y="2597504"/>
                  <a:pt x="4016279" y="2620017"/>
                  <a:pt x="3926356" y="2620017"/>
                </a:cubicBezTo>
                <a:cubicBezTo>
                  <a:pt x="3840930" y="2620017"/>
                  <a:pt x="3742014" y="2597504"/>
                  <a:pt x="3674573" y="2543474"/>
                </a:cubicBezTo>
                <a:cubicBezTo>
                  <a:pt x="3607131" y="2484941"/>
                  <a:pt x="3616123" y="2390387"/>
                  <a:pt x="3688062" y="2340859"/>
                </a:cubicBezTo>
                <a:cubicBezTo>
                  <a:pt x="3715037" y="2327352"/>
                  <a:pt x="3742014" y="2313845"/>
                  <a:pt x="3764495" y="2300337"/>
                </a:cubicBezTo>
                <a:cubicBezTo>
                  <a:pt x="3809457" y="2268819"/>
                  <a:pt x="3809457" y="2223794"/>
                  <a:pt x="3804961" y="2178768"/>
                </a:cubicBezTo>
                <a:cubicBezTo>
                  <a:pt x="3804961" y="2151753"/>
                  <a:pt x="3786976" y="2138246"/>
                  <a:pt x="3764495" y="2129240"/>
                </a:cubicBezTo>
                <a:cubicBezTo>
                  <a:pt x="3764495" y="2129240"/>
                  <a:pt x="3764495" y="2129240"/>
                  <a:pt x="2860772" y="2129240"/>
                </a:cubicBezTo>
                <a:cubicBezTo>
                  <a:pt x="2824803" y="2129240"/>
                  <a:pt x="2793330" y="2097722"/>
                  <a:pt x="2793330" y="2061703"/>
                </a:cubicBezTo>
                <a:cubicBezTo>
                  <a:pt x="2793330" y="2061703"/>
                  <a:pt x="2793330" y="2061703"/>
                  <a:pt x="2793330" y="1606946"/>
                </a:cubicBezTo>
                <a:cubicBezTo>
                  <a:pt x="2842788" y="1665479"/>
                  <a:pt x="2910230" y="1701499"/>
                  <a:pt x="2986664" y="1701499"/>
                </a:cubicBezTo>
                <a:cubicBezTo>
                  <a:pt x="3058603" y="1701499"/>
                  <a:pt x="3126044" y="1669982"/>
                  <a:pt x="3175502" y="1611449"/>
                </a:cubicBezTo>
                <a:cubicBezTo>
                  <a:pt x="3242943" y="1525900"/>
                  <a:pt x="3278913" y="1408834"/>
                  <a:pt x="3278913" y="1278262"/>
                </a:cubicBezTo>
                <a:cubicBezTo>
                  <a:pt x="3278913" y="1147688"/>
                  <a:pt x="3242943" y="1030622"/>
                  <a:pt x="3175502" y="945073"/>
                </a:cubicBezTo>
                <a:cubicBezTo>
                  <a:pt x="3126044" y="891043"/>
                  <a:pt x="3058603" y="855023"/>
                  <a:pt x="2986664" y="855023"/>
                </a:cubicBezTo>
                <a:cubicBezTo>
                  <a:pt x="2910230" y="855023"/>
                  <a:pt x="2842788" y="891043"/>
                  <a:pt x="2793330" y="949576"/>
                </a:cubicBezTo>
                <a:cubicBezTo>
                  <a:pt x="2793330" y="949576"/>
                  <a:pt x="2793330" y="949576"/>
                  <a:pt x="2793330" y="472307"/>
                </a:cubicBezTo>
                <a:cubicBezTo>
                  <a:pt x="2793330" y="436287"/>
                  <a:pt x="2815811" y="400266"/>
                  <a:pt x="2851780" y="382256"/>
                </a:cubicBezTo>
                <a:cubicBezTo>
                  <a:pt x="2860772" y="377754"/>
                  <a:pt x="2869765" y="373251"/>
                  <a:pt x="2878757" y="368748"/>
                </a:cubicBezTo>
                <a:cubicBezTo>
                  <a:pt x="3226926" y="161914"/>
                  <a:pt x="3588650" y="15190"/>
                  <a:pt x="3967741" y="111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993294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</p:bldLst>
      </p:timing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preserve="1" userDrawn="1">
  <p:cSld name="1_Титульный слайд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DAF0AF7-888B-1841-B2D7-53D0C781DC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485224" y="575363"/>
            <a:ext cx="3982656" cy="5696160"/>
          </a:xfrm>
          <a:custGeom>
            <a:avLst/>
            <a:gdLst>
              <a:gd name="connsiteX0" fmla="*/ 1682593 w 3982656"/>
              <a:gd name="connsiteY0" fmla="*/ 0 h 5696160"/>
              <a:gd name="connsiteX1" fmla="*/ 1689153 w 3982656"/>
              <a:gd name="connsiteY1" fmla="*/ 4903 h 5696160"/>
              <a:gd name="connsiteX2" fmla="*/ 1690691 w 3982656"/>
              <a:gd name="connsiteY2" fmla="*/ 6069 h 5696160"/>
              <a:gd name="connsiteX3" fmla="*/ 1688564 w 3982656"/>
              <a:gd name="connsiteY3" fmla="*/ 0 h 5696160"/>
              <a:gd name="connsiteX4" fmla="*/ 1692450 w 3982656"/>
              <a:gd name="connsiteY4" fmla="*/ 7402 h 5696160"/>
              <a:gd name="connsiteX5" fmla="*/ 1708276 w 3982656"/>
              <a:gd name="connsiteY5" fmla="*/ 19403 h 5696160"/>
              <a:gd name="connsiteX6" fmla="*/ 3982595 w 3982656"/>
              <a:gd name="connsiteY6" fmla="*/ 3381815 h 5696160"/>
              <a:gd name="connsiteX7" fmla="*/ 1787582 w 3982656"/>
              <a:gd name="connsiteY7" fmla="*/ 5693595 h 5696160"/>
              <a:gd name="connsiteX8" fmla="*/ 1782952 w 3982656"/>
              <a:gd name="connsiteY8" fmla="*/ 5695465 h 5696160"/>
              <a:gd name="connsiteX9" fmla="*/ 1782624 w 3982656"/>
              <a:gd name="connsiteY9" fmla="*/ 5696160 h 5696160"/>
              <a:gd name="connsiteX10" fmla="*/ 1782033 w 3982656"/>
              <a:gd name="connsiteY10" fmla="*/ 5695835 h 5696160"/>
              <a:gd name="connsiteX11" fmla="*/ 1781229 w 3982656"/>
              <a:gd name="connsiteY11" fmla="*/ 5696160 h 5696160"/>
              <a:gd name="connsiteX12" fmla="*/ 1781513 w 3982656"/>
              <a:gd name="connsiteY12" fmla="*/ 5695550 h 5696160"/>
              <a:gd name="connsiteX13" fmla="*/ 1777218 w 3982656"/>
              <a:gd name="connsiteY13" fmla="*/ 5693189 h 5696160"/>
              <a:gd name="connsiteX14" fmla="*/ 4428 w 3982656"/>
              <a:gd name="connsiteY14" fmla="*/ 3435637 h 5696160"/>
              <a:gd name="connsiteX15" fmla="*/ 1451172 w 3982656"/>
              <a:gd name="connsiteY15" fmla="*/ 1408343 h 5696160"/>
              <a:gd name="connsiteX16" fmla="*/ 1706574 w 3982656"/>
              <a:gd name="connsiteY16" fmla="*/ 61170 h 5696160"/>
              <a:gd name="connsiteX17" fmla="*/ 1698229 w 3982656"/>
              <a:gd name="connsiteY17" fmla="*/ 30385 h 5696160"/>
              <a:gd name="connsiteX18" fmla="*/ 1689196 w 3982656"/>
              <a:gd name="connsiteY18" fmla="*/ 12473 h 5696160"/>
              <a:gd name="connsiteX19" fmla="*/ 1682593 w 3982656"/>
              <a:gd name="connsiteY19" fmla="*/ 0 h 5696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982656" h="5696160">
                <a:moveTo>
                  <a:pt x="1682593" y="0"/>
                </a:moveTo>
                <a:cubicBezTo>
                  <a:pt x="1682593" y="0"/>
                  <a:pt x="1684826" y="1652"/>
                  <a:pt x="1689153" y="4903"/>
                </a:cubicBezTo>
                <a:lnTo>
                  <a:pt x="1690691" y="6069"/>
                </a:lnTo>
                <a:lnTo>
                  <a:pt x="1688564" y="0"/>
                </a:lnTo>
                <a:lnTo>
                  <a:pt x="1692450" y="7402"/>
                </a:lnTo>
                <a:lnTo>
                  <a:pt x="1708276" y="19403"/>
                </a:lnTo>
                <a:cubicBezTo>
                  <a:pt x="1959533" y="211364"/>
                  <a:pt x="3969986" y="1796590"/>
                  <a:pt x="3982595" y="3381815"/>
                </a:cubicBezTo>
                <a:cubicBezTo>
                  <a:pt x="3995624" y="4772217"/>
                  <a:pt x="1917479" y="5640674"/>
                  <a:pt x="1787582" y="5693595"/>
                </a:cubicBezTo>
                <a:lnTo>
                  <a:pt x="1782952" y="5695465"/>
                </a:lnTo>
                <a:lnTo>
                  <a:pt x="1782624" y="5696160"/>
                </a:lnTo>
                <a:lnTo>
                  <a:pt x="1782033" y="5695835"/>
                </a:lnTo>
                <a:lnTo>
                  <a:pt x="1781229" y="5696160"/>
                </a:lnTo>
                <a:lnTo>
                  <a:pt x="1781513" y="5695550"/>
                </a:lnTo>
                <a:lnTo>
                  <a:pt x="1777218" y="5693189"/>
                </a:lnTo>
                <a:cubicBezTo>
                  <a:pt x="1666716" y="5632037"/>
                  <a:pt x="-99710" y="4634858"/>
                  <a:pt x="4428" y="3435637"/>
                </a:cubicBezTo>
                <a:cubicBezTo>
                  <a:pt x="85053" y="2511693"/>
                  <a:pt x="913682" y="2336772"/>
                  <a:pt x="1451172" y="1408343"/>
                </a:cubicBezTo>
                <a:cubicBezTo>
                  <a:pt x="1829656" y="756031"/>
                  <a:pt x="1749820" y="234000"/>
                  <a:pt x="1706574" y="61170"/>
                </a:cubicBezTo>
                <a:lnTo>
                  <a:pt x="1698229" y="30385"/>
                </a:lnTo>
                <a:lnTo>
                  <a:pt x="1689196" y="12473"/>
                </a:lnTo>
                <a:cubicBezTo>
                  <a:pt x="1684888" y="4188"/>
                  <a:pt x="1682593" y="0"/>
                  <a:pt x="1682593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2164450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</p:bldLst>
      </p:timing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preserve="1" userDrawn="1">
  <p:cSld name="1_Титульный слайд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A1CB0AF-7473-004B-8503-8EFC1061A79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5567508" y="857538"/>
            <a:ext cx="5630863" cy="4924425"/>
          </a:xfrm>
          <a:custGeom>
            <a:avLst/>
            <a:gdLst>
              <a:gd name="connsiteX0" fmla="*/ 1943925 w 5630863"/>
              <a:gd name="connsiteY0" fmla="*/ 3192463 h 4924425"/>
              <a:gd name="connsiteX1" fmla="*/ 2339008 w 5630863"/>
              <a:gd name="connsiteY1" fmla="*/ 3235084 h 4924425"/>
              <a:gd name="connsiteX2" fmla="*/ 2366121 w 5630863"/>
              <a:gd name="connsiteY2" fmla="*/ 3262207 h 4924425"/>
              <a:gd name="connsiteX3" fmla="*/ 2366121 w 5630863"/>
              <a:gd name="connsiteY3" fmla="*/ 3428816 h 4924425"/>
              <a:gd name="connsiteX4" fmla="*/ 2559789 w 5630863"/>
              <a:gd name="connsiteY4" fmla="*/ 3622548 h 4924425"/>
              <a:gd name="connsiteX5" fmla="*/ 2563663 w 5630863"/>
              <a:gd name="connsiteY5" fmla="*/ 3622548 h 4924425"/>
              <a:gd name="connsiteX6" fmla="*/ 3067200 w 5630863"/>
              <a:gd name="connsiteY6" fmla="*/ 3622548 h 4924425"/>
              <a:gd name="connsiteX7" fmla="*/ 3071073 w 5630863"/>
              <a:gd name="connsiteY7" fmla="*/ 3622548 h 4924425"/>
              <a:gd name="connsiteX8" fmla="*/ 3264741 w 5630863"/>
              <a:gd name="connsiteY8" fmla="*/ 3428816 h 4924425"/>
              <a:gd name="connsiteX9" fmla="*/ 3264741 w 5630863"/>
              <a:gd name="connsiteY9" fmla="*/ 3262207 h 4924425"/>
              <a:gd name="connsiteX10" fmla="*/ 3291855 w 5630863"/>
              <a:gd name="connsiteY10" fmla="*/ 3235084 h 4924425"/>
              <a:gd name="connsiteX11" fmla="*/ 3686938 w 5630863"/>
              <a:gd name="connsiteY11" fmla="*/ 3192463 h 4924425"/>
              <a:gd name="connsiteX12" fmla="*/ 3717925 w 5630863"/>
              <a:gd name="connsiteY12" fmla="*/ 3219586 h 4924425"/>
              <a:gd name="connsiteX13" fmla="*/ 3717925 w 5630863"/>
              <a:gd name="connsiteY13" fmla="*/ 3622548 h 4924425"/>
              <a:gd name="connsiteX14" fmla="*/ 3717925 w 5630863"/>
              <a:gd name="connsiteY14" fmla="*/ 4273486 h 4924425"/>
              <a:gd name="connsiteX15" fmla="*/ 3717925 w 5630863"/>
              <a:gd name="connsiteY15" fmla="*/ 4897303 h 4924425"/>
              <a:gd name="connsiteX16" fmla="*/ 3690811 w 5630863"/>
              <a:gd name="connsiteY16" fmla="*/ 4924425 h 4924425"/>
              <a:gd name="connsiteX17" fmla="*/ 1940051 w 5630863"/>
              <a:gd name="connsiteY17" fmla="*/ 4924425 h 4924425"/>
              <a:gd name="connsiteX18" fmla="*/ 1912938 w 5630863"/>
              <a:gd name="connsiteY18" fmla="*/ 4897303 h 4924425"/>
              <a:gd name="connsiteX19" fmla="*/ 1912938 w 5630863"/>
              <a:gd name="connsiteY19" fmla="*/ 4273486 h 4924425"/>
              <a:gd name="connsiteX20" fmla="*/ 1912938 w 5630863"/>
              <a:gd name="connsiteY20" fmla="*/ 3622548 h 4924425"/>
              <a:gd name="connsiteX21" fmla="*/ 1912938 w 5630863"/>
              <a:gd name="connsiteY21" fmla="*/ 3219586 h 4924425"/>
              <a:gd name="connsiteX22" fmla="*/ 1943925 w 5630863"/>
              <a:gd name="connsiteY22" fmla="*/ 3192463 h 4924425"/>
              <a:gd name="connsiteX23" fmla="*/ 2602551 w 5630863"/>
              <a:gd name="connsiteY23" fmla="*/ 2797175 h 4924425"/>
              <a:gd name="connsiteX24" fmla="*/ 3028312 w 5630863"/>
              <a:gd name="connsiteY24" fmla="*/ 2797175 h 4924425"/>
              <a:gd name="connsiteX25" fmla="*/ 3190875 w 5630863"/>
              <a:gd name="connsiteY25" fmla="*/ 2963806 h 4924425"/>
              <a:gd name="connsiteX26" fmla="*/ 3190875 w 5630863"/>
              <a:gd name="connsiteY26" fmla="*/ 3045183 h 4924425"/>
              <a:gd name="connsiteX27" fmla="*/ 3190875 w 5630863"/>
              <a:gd name="connsiteY27" fmla="*/ 3049058 h 4924425"/>
              <a:gd name="connsiteX28" fmla="*/ 3190875 w 5630863"/>
              <a:gd name="connsiteY28" fmla="*/ 3300942 h 4924425"/>
              <a:gd name="connsiteX29" fmla="*/ 3190875 w 5630863"/>
              <a:gd name="connsiteY29" fmla="*/ 3304817 h 4924425"/>
              <a:gd name="connsiteX30" fmla="*/ 3190875 w 5630863"/>
              <a:gd name="connsiteY30" fmla="*/ 3386195 h 4924425"/>
              <a:gd name="connsiteX31" fmla="*/ 3028312 w 5630863"/>
              <a:gd name="connsiteY31" fmla="*/ 3552825 h 4924425"/>
              <a:gd name="connsiteX32" fmla="*/ 2602551 w 5630863"/>
              <a:gd name="connsiteY32" fmla="*/ 3552825 h 4924425"/>
              <a:gd name="connsiteX33" fmla="*/ 2439988 w 5630863"/>
              <a:gd name="connsiteY33" fmla="*/ 3386195 h 4924425"/>
              <a:gd name="connsiteX34" fmla="*/ 2439988 w 5630863"/>
              <a:gd name="connsiteY34" fmla="*/ 3304817 h 4924425"/>
              <a:gd name="connsiteX35" fmla="*/ 2439988 w 5630863"/>
              <a:gd name="connsiteY35" fmla="*/ 3300942 h 4924425"/>
              <a:gd name="connsiteX36" fmla="*/ 2439988 w 5630863"/>
              <a:gd name="connsiteY36" fmla="*/ 3049058 h 4924425"/>
              <a:gd name="connsiteX37" fmla="*/ 2439988 w 5630863"/>
              <a:gd name="connsiteY37" fmla="*/ 3045183 h 4924425"/>
              <a:gd name="connsiteX38" fmla="*/ 2439988 w 5630863"/>
              <a:gd name="connsiteY38" fmla="*/ 2963806 h 4924425"/>
              <a:gd name="connsiteX39" fmla="*/ 2602551 w 5630863"/>
              <a:gd name="connsiteY39" fmla="*/ 2797175 h 4924425"/>
              <a:gd name="connsiteX40" fmla="*/ 5592128 w 5630863"/>
              <a:gd name="connsiteY40" fmla="*/ 2657289 h 4924425"/>
              <a:gd name="connsiteX41" fmla="*/ 5630863 w 5630863"/>
              <a:gd name="connsiteY41" fmla="*/ 2680542 h 4924425"/>
              <a:gd name="connsiteX42" fmla="*/ 5630863 w 5630863"/>
              <a:gd name="connsiteY42" fmla="*/ 3622275 h 4924425"/>
              <a:gd name="connsiteX43" fmla="*/ 5630863 w 5630863"/>
              <a:gd name="connsiteY43" fmla="*/ 4273350 h 4924425"/>
              <a:gd name="connsiteX44" fmla="*/ 5630863 w 5630863"/>
              <a:gd name="connsiteY44" fmla="*/ 4385738 h 4924425"/>
              <a:gd name="connsiteX45" fmla="*/ 5088573 w 5630863"/>
              <a:gd name="connsiteY45" fmla="*/ 4924425 h 4924425"/>
              <a:gd name="connsiteX46" fmla="*/ 3818065 w 5630863"/>
              <a:gd name="connsiteY46" fmla="*/ 4924425 h 4924425"/>
              <a:gd name="connsiteX47" fmla="*/ 3790950 w 5630863"/>
              <a:gd name="connsiteY47" fmla="*/ 4897297 h 4924425"/>
              <a:gd name="connsiteX48" fmla="*/ 3790950 w 5630863"/>
              <a:gd name="connsiteY48" fmla="*/ 4273350 h 4924425"/>
              <a:gd name="connsiteX49" fmla="*/ 3790950 w 5630863"/>
              <a:gd name="connsiteY49" fmla="*/ 3622275 h 4924425"/>
              <a:gd name="connsiteX50" fmla="*/ 3790950 w 5630863"/>
              <a:gd name="connsiteY50" fmla="*/ 3203727 h 4924425"/>
              <a:gd name="connsiteX51" fmla="*/ 3814191 w 5630863"/>
              <a:gd name="connsiteY51" fmla="*/ 3176599 h 4924425"/>
              <a:gd name="connsiteX52" fmla="*/ 5460429 w 5630863"/>
              <a:gd name="connsiteY52" fmla="*/ 2715421 h 4924425"/>
              <a:gd name="connsiteX53" fmla="*/ 5592128 w 5630863"/>
              <a:gd name="connsiteY53" fmla="*/ 2657289 h 4924425"/>
              <a:gd name="connsiteX54" fmla="*/ 38735 w 5630863"/>
              <a:gd name="connsiteY54" fmla="*/ 2657289 h 4924425"/>
              <a:gd name="connsiteX55" fmla="*/ 170434 w 5630863"/>
              <a:gd name="connsiteY55" fmla="*/ 2715421 h 4924425"/>
              <a:gd name="connsiteX56" fmla="*/ 1816672 w 5630863"/>
              <a:gd name="connsiteY56" fmla="*/ 3176599 h 4924425"/>
              <a:gd name="connsiteX57" fmla="*/ 1839913 w 5630863"/>
              <a:gd name="connsiteY57" fmla="*/ 3203727 h 4924425"/>
              <a:gd name="connsiteX58" fmla="*/ 1839913 w 5630863"/>
              <a:gd name="connsiteY58" fmla="*/ 3622275 h 4924425"/>
              <a:gd name="connsiteX59" fmla="*/ 1839913 w 5630863"/>
              <a:gd name="connsiteY59" fmla="*/ 4273350 h 4924425"/>
              <a:gd name="connsiteX60" fmla="*/ 1839913 w 5630863"/>
              <a:gd name="connsiteY60" fmla="*/ 4897297 h 4924425"/>
              <a:gd name="connsiteX61" fmla="*/ 1812798 w 5630863"/>
              <a:gd name="connsiteY61" fmla="*/ 4924425 h 4924425"/>
              <a:gd name="connsiteX62" fmla="*/ 542290 w 5630863"/>
              <a:gd name="connsiteY62" fmla="*/ 4924425 h 4924425"/>
              <a:gd name="connsiteX63" fmla="*/ 0 w 5630863"/>
              <a:gd name="connsiteY63" fmla="*/ 4385738 h 4924425"/>
              <a:gd name="connsiteX64" fmla="*/ 0 w 5630863"/>
              <a:gd name="connsiteY64" fmla="*/ 4273350 h 4924425"/>
              <a:gd name="connsiteX65" fmla="*/ 0 w 5630863"/>
              <a:gd name="connsiteY65" fmla="*/ 3622275 h 4924425"/>
              <a:gd name="connsiteX66" fmla="*/ 0 w 5630863"/>
              <a:gd name="connsiteY66" fmla="*/ 2680542 h 4924425"/>
              <a:gd name="connsiteX67" fmla="*/ 38735 w 5630863"/>
              <a:gd name="connsiteY67" fmla="*/ 2657289 h 4924425"/>
              <a:gd name="connsiteX68" fmla="*/ 3818065 w 5630863"/>
              <a:gd name="connsiteY68" fmla="*/ 1014413 h 4924425"/>
              <a:gd name="connsiteX69" fmla="*/ 5088573 w 5630863"/>
              <a:gd name="connsiteY69" fmla="*/ 1014413 h 4924425"/>
              <a:gd name="connsiteX70" fmla="*/ 5630863 w 5630863"/>
              <a:gd name="connsiteY70" fmla="*/ 1552965 h 4924425"/>
              <a:gd name="connsiteX71" fmla="*/ 5630863 w 5630863"/>
              <a:gd name="connsiteY71" fmla="*/ 1572337 h 4924425"/>
              <a:gd name="connsiteX72" fmla="*/ 5630863 w 5630863"/>
              <a:gd name="connsiteY72" fmla="*/ 2203876 h 4924425"/>
              <a:gd name="connsiteX73" fmla="*/ 5630863 w 5630863"/>
              <a:gd name="connsiteY73" fmla="*/ 2207751 h 4924425"/>
              <a:gd name="connsiteX74" fmla="*/ 5630863 w 5630863"/>
              <a:gd name="connsiteY74" fmla="*/ 2467340 h 4924425"/>
              <a:gd name="connsiteX75" fmla="*/ 5615369 w 5630863"/>
              <a:gd name="connsiteY75" fmla="*/ 2494462 h 4924425"/>
              <a:gd name="connsiteX76" fmla="*/ 3821938 w 5630863"/>
              <a:gd name="connsiteY76" fmla="*/ 3036888 h 4924425"/>
              <a:gd name="connsiteX77" fmla="*/ 3790950 w 5630863"/>
              <a:gd name="connsiteY77" fmla="*/ 3009767 h 4924425"/>
              <a:gd name="connsiteX78" fmla="*/ 3790950 w 5630863"/>
              <a:gd name="connsiteY78" fmla="*/ 2207751 h 4924425"/>
              <a:gd name="connsiteX79" fmla="*/ 3790950 w 5630863"/>
              <a:gd name="connsiteY79" fmla="*/ 2203876 h 4924425"/>
              <a:gd name="connsiteX80" fmla="*/ 3790950 w 5630863"/>
              <a:gd name="connsiteY80" fmla="*/ 1572337 h 4924425"/>
              <a:gd name="connsiteX81" fmla="*/ 3790950 w 5630863"/>
              <a:gd name="connsiteY81" fmla="*/ 1041534 h 4924425"/>
              <a:gd name="connsiteX82" fmla="*/ 3818065 w 5630863"/>
              <a:gd name="connsiteY82" fmla="*/ 1014413 h 4924425"/>
              <a:gd name="connsiteX83" fmla="*/ 1940051 w 5630863"/>
              <a:gd name="connsiteY83" fmla="*/ 1014413 h 4924425"/>
              <a:gd name="connsiteX84" fmla="*/ 3690811 w 5630863"/>
              <a:gd name="connsiteY84" fmla="*/ 1014413 h 4924425"/>
              <a:gd name="connsiteX85" fmla="*/ 3717925 w 5630863"/>
              <a:gd name="connsiteY85" fmla="*/ 1041543 h 4924425"/>
              <a:gd name="connsiteX86" fmla="*/ 3717925 w 5630863"/>
              <a:gd name="connsiteY86" fmla="*/ 1572503 h 4924425"/>
              <a:gd name="connsiteX87" fmla="*/ 3717925 w 5630863"/>
              <a:gd name="connsiteY87" fmla="*/ 2204230 h 4924425"/>
              <a:gd name="connsiteX88" fmla="*/ 3717925 w 5630863"/>
              <a:gd name="connsiteY88" fmla="*/ 2208106 h 4924425"/>
              <a:gd name="connsiteX89" fmla="*/ 3717925 w 5630863"/>
              <a:gd name="connsiteY89" fmla="*/ 3025864 h 4924425"/>
              <a:gd name="connsiteX90" fmla="*/ 3694685 w 5630863"/>
              <a:gd name="connsiteY90" fmla="*/ 3052993 h 4924425"/>
              <a:gd name="connsiteX91" fmla="*/ 3295728 w 5630863"/>
              <a:gd name="connsiteY91" fmla="*/ 3095625 h 4924425"/>
              <a:gd name="connsiteX92" fmla="*/ 3264741 w 5630863"/>
              <a:gd name="connsiteY92" fmla="*/ 3068496 h 4924425"/>
              <a:gd name="connsiteX93" fmla="*/ 3264741 w 5630863"/>
              <a:gd name="connsiteY93" fmla="*/ 2921222 h 4924425"/>
              <a:gd name="connsiteX94" fmla="*/ 3067200 w 5630863"/>
              <a:gd name="connsiteY94" fmla="*/ 2723565 h 4924425"/>
              <a:gd name="connsiteX95" fmla="*/ 2563663 w 5630863"/>
              <a:gd name="connsiteY95" fmla="*/ 2723565 h 4924425"/>
              <a:gd name="connsiteX96" fmla="*/ 2366121 w 5630863"/>
              <a:gd name="connsiteY96" fmla="*/ 2921222 h 4924425"/>
              <a:gd name="connsiteX97" fmla="*/ 2366121 w 5630863"/>
              <a:gd name="connsiteY97" fmla="*/ 3068496 h 4924425"/>
              <a:gd name="connsiteX98" fmla="*/ 2335134 w 5630863"/>
              <a:gd name="connsiteY98" fmla="*/ 3095625 h 4924425"/>
              <a:gd name="connsiteX99" fmla="*/ 1936178 w 5630863"/>
              <a:gd name="connsiteY99" fmla="*/ 3052993 h 4924425"/>
              <a:gd name="connsiteX100" fmla="*/ 1912938 w 5630863"/>
              <a:gd name="connsiteY100" fmla="*/ 3025864 h 4924425"/>
              <a:gd name="connsiteX101" fmla="*/ 1912938 w 5630863"/>
              <a:gd name="connsiteY101" fmla="*/ 2208106 h 4924425"/>
              <a:gd name="connsiteX102" fmla="*/ 1912938 w 5630863"/>
              <a:gd name="connsiteY102" fmla="*/ 2204230 h 4924425"/>
              <a:gd name="connsiteX103" fmla="*/ 1912938 w 5630863"/>
              <a:gd name="connsiteY103" fmla="*/ 1572503 h 4924425"/>
              <a:gd name="connsiteX104" fmla="*/ 1912938 w 5630863"/>
              <a:gd name="connsiteY104" fmla="*/ 1041543 h 4924425"/>
              <a:gd name="connsiteX105" fmla="*/ 1940051 w 5630863"/>
              <a:gd name="connsiteY105" fmla="*/ 1014413 h 4924425"/>
              <a:gd name="connsiteX106" fmla="*/ 542290 w 5630863"/>
              <a:gd name="connsiteY106" fmla="*/ 1014413 h 4924425"/>
              <a:gd name="connsiteX107" fmla="*/ 1812798 w 5630863"/>
              <a:gd name="connsiteY107" fmla="*/ 1014413 h 4924425"/>
              <a:gd name="connsiteX108" fmla="*/ 1839913 w 5630863"/>
              <a:gd name="connsiteY108" fmla="*/ 1041534 h 4924425"/>
              <a:gd name="connsiteX109" fmla="*/ 1839913 w 5630863"/>
              <a:gd name="connsiteY109" fmla="*/ 1572337 h 4924425"/>
              <a:gd name="connsiteX110" fmla="*/ 1839913 w 5630863"/>
              <a:gd name="connsiteY110" fmla="*/ 2203876 h 4924425"/>
              <a:gd name="connsiteX111" fmla="*/ 1839913 w 5630863"/>
              <a:gd name="connsiteY111" fmla="*/ 2207751 h 4924425"/>
              <a:gd name="connsiteX112" fmla="*/ 1839913 w 5630863"/>
              <a:gd name="connsiteY112" fmla="*/ 3009767 h 4924425"/>
              <a:gd name="connsiteX113" fmla="*/ 1808925 w 5630863"/>
              <a:gd name="connsiteY113" fmla="*/ 3036888 h 4924425"/>
              <a:gd name="connsiteX114" fmla="*/ 15494 w 5630863"/>
              <a:gd name="connsiteY114" fmla="*/ 2494462 h 4924425"/>
              <a:gd name="connsiteX115" fmla="*/ 0 w 5630863"/>
              <a:gd name="connsiteY115" fmla="*/ 2467340 h 4924425"/>
              <a:gd name="connsiteX116" fmla="*/ 0 w 5630863"/>
              <a:gd name="connsiteY116" fmla="*/ 2207751 h 4924425"/>
              <a:gd name="connsiteX117" fmla="*/ 0 w 5630863"/>
              <a:gd name="connsiteY117" fmla="*/ 2203876 h 4924425"/>
              <a:gd name="connsiteX118" fmla="*/ 0 w 5630863"/>
              <a:gd name="connsiteY118" fmla="*/ 1572337 h 4924425"/>
              <a:gd name="connsiteX119" fmla="*/ 0 w 5630863"/>
              <a:gd name="connsiteY119" fmla="*/ 1552965 h 4924425"/>
              <a:gd name="connsiteX120" fmla="*/ 542290 w 5630863"/>
              <a:gd name="connsiteY120" fmla="*/ 1014413 h 4924425"/>
              <a:gd name="connsiteX121" fmla="*/ 3427010 w 5630863"/>
              <a:gd name="connsiteY121" fmla="*/ 871538 h 4924425"/>
              <a:gd name="connsiteX122" fmla="*/ 4154198 w 5630863"/>
              <a:gd name="connsiteY122" fmla="*/ 871538 h 4924425"/>
              <a:gd name="connsiteX123" fmla="*/ 4173538 w 5630863"/>
              <a:gd name="connsiteY123" fmla="*/ 894954 h 4924425"/>
              <a:gd name="connsiteX124" fmla="*/ 4173538 w 5630863"/>
              <a:gd name="connsiteY124" fmla="*/ 945687 h 4924425"/>
              <a:gd name="connsiteX125" fmla="*/ 4154198 w 5630863"/>
              <a:gd name="connsiteY125" fmla="*/ 965200 h 4924425"/>
              <a:gd name="connsiteX126" fmla="*/ 3427010 w 5630863"/>
              <a:gd name="connsiteY126" fmla="*/ 965200 h 4924425"/>
              <a:gd name="connsiteX127" fmla="*/ 3411538 w 5630863"/>
              <a:gd name="connsiteY127" fmla="*/ 945687 h 4924425"/>
              <a:gd name="connsiteX128" fmla="*/ 3411538 w 5630863"/>
              <a:gd name="connsiteY128" fmla="*/ 894954 h 4924425"/>
              <a:gd name="connsiteX129" fmla="*/ 3427010 w 5630863"/>
              <a:gd name="connsiteY129" fmla="*/ 871538 h 4924425"/>
              <a:gd name="connsiteX130" fmla="*/ 1475118 w 5630863"/>
              <a:gd name="connsiteY130" fmla="*/ 871538 h 4924425"/>
              <a:gd name="connsiteX131" fmla="*/ 2203820 w 5630863"/>
              <a:gd name="connsiteY131" fmla="*/ 871538 h 4924425"/>
              <a:gd name="connsiteX132" fmla="*/ 2219325 w 5630863"/>
              <a:gd name="connsiteY132" fmla="*/ 894954 h 4924425"/>
              <a:gd name="connsiteX133" fmla="*/ 2219325 w 5630863"/>
              <a:gd name="connsiteY133" fmla="*/ 945687 h 4924425"/>
              <a:gd name="connsiteX134" fmla="*/ 2203820 w 5630863"/>
              <a:gd name="connsiteY134" fmla="*/ 965200 h 4924425"/>
              <a:gd name="connsiteX135" fmla="*/ 1475118 w 5630863"/>
              <a:gd name="connsiteY135" fmla="*/ 965200 h 4924425"/>
              <a:gd name="connsiteX136" fmla="*/ 1455738 w 5630863"/>
              <a:gd name="connsiteY136" fmla="*/ 945687 h 4924425"/>
              <a:gd name="connsiteX137" fmla="*/ 1455738 w 5630863"/>
              <a:gd name="connsiteY137" fmla="*/ 894954 h 4924425"/>
              <a:gd name="connsiteX138" fmla="*/ 1475118 w 5630863"/>
              <a:gd name="connsiteY138" fmla="*/ 871538 h 4924425"/>
              <a:gd name="connsiteX139" fmla="*/ 2815431 w 5630863"/>
              <a:gd name="connsiteY139" fmla="*/ 0 h 4924425"/>
              <a:gd name="connsiteX140" fmla="*/ 3601290 w 5630863"/>
              <a:gd name="connsiteY140" fmla="*/ 236357 h 4924425"/>
              <a:gd name="connsiteX141" fmla="*/ 3949700 w 5630863"/>
              <a:gd name="connsiteY141" fmla="*/ 798190 h 4924425"/>
              <a:gd name="connsiteX142" fmla="*/ 3930344 w 5630863"/>
              <a:gd name="connsiteY142" fmla="*/ 817563 h 4924425"/>
              <a:gd name="connsiteX143" fmla="*/ 3643873 w 5630863"/>
              <a:gd name="connsiteY143" fmla="*/ 817563 h 4924425"/>
              <a:gd name="connsiteX144" fmla="*/ 3624517 w 5630863"/>
              <a:gd name="connsiteY144" fmla="*/ 802064 h 4924425"/>
              <a:gd name="connsiteX145" fmla="*/ 2815431 w 5630863"/>
              <a:gd name="connsiteY145" fmla="*/ 306102 h 4924425"/>
              <a:gd name="connsiteX146" fmla="*/ 2006346 w 5630863"/>
              <a:gd name="connsiteY146" fmla="*/ 802064 h 4924425"/>
              <a:gd name="connsiteX147" fmla="*/ 1986989 w 5630863"/>
              <a:gd name="connsiteY147" fmla="*/ 817563 h 4924425"/>
              <a:gd name="connsiteX148" fmla="*/ 1700519 w 5630863"/>
              <a:gd name="connsiteY148" fmla="*/ 817563 h 4924425"/>
              <a:gd name="connsiteX149" fmla="*/ 1681163 w 5630863"/>
              <a:gd name="connsiteY149" fmla="*/ 798190 h 4924425"/>
              <a:gd name="connsiteX150" fmla="*/ 2029573 w 5630863"/>
              <a:gd name="connsiteY150" fmla="*/ 236357 h 4924425"/>
              <a:gd name="connsiteX151" fmla="*/ 2815431 w 5630863"/>
              <a:gd name="connsiteY151" fmla="*/ 0 h 4924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</a:cxnLst>
            <a:rect l="l" t="t" r="r" b="b"/>
            <a:pathLst>
              <a:path w="5630863" h="4924425">
                <a:moveTo>
                  <a:pt x="1943925" y="3192463"/>
                </a:moveTo>
                <a:cubicBezTo>
                  <a:pt x="2075619" y="3211836"/>
                  <a:pt x="2207313" y="3223460"/>
                  <a:pt x="2339008" y="3235084"/>
                </a:cubicBezTo>
                <a:cubicBezTo>
                  <a:pt x="2354501" y="3235084"/>
                  <a:pt x="2366121" y="3246708"/>
                  <a:pt x="2366121" y="3262207"/>
                </a:cubicBezTo>
                <a:cubicBezTo>
                  <a:pt x="2366121" y="3262207"/>
                  <a:pt x="2366121" y="3262207"/>
                  <a:pt x="2366121" y="3428816"/>
                </a:cubicBezTo>
                <a:cubicBezTo>
                  <a:pt x="2366121" y="3533431"/>
                  <a:pt x="2451335" y="3622548"/>
                  <a:pt x="2559789" y="3622548"/>
                </a:cubicBezTo>
                <a:cubicBezTo>
                  <a:pt x="2559789" y="3622548"/>
                  <a:pt x="2559789" y="3622548"/>
                  <a:pt x="2563663" y="3622548"/>
                </a:cubicBezTo>
                <a:cubicBezTo>
                  <a:pt x="2563663" y="3622548"/>
                  <a:pt x="2563663" y="3622548"/>
                  <a:pt x="3067200" y="3622548"/>
                </a:cubicBezTo>
                <a:cubicBezTo>
                  <a:pt x="3067200" y="3622548"/>
                  <a:pt x="3067200" y="3622548"/>
                  <a:pt x="3071073" y="3622548"/>
                </a:cubicBezTo>
                <a:cubicBezTo>
                  <a:pt x="3179527" y="3622548"/>
                  <a:pt x="3264741" y="3533431"/>
                  <a:pt x="3264741" y="3428816"/>
                </a:cubicBezTo>
                <a:cubicBezTo>
                  <a:pt x="3264741" y="3428816"/>
                  <a:pt x="3264741" y="3428816"/>
                  <a:pt x="3264741" y="3262207"/>
                </a:cubicBezTo>
                <a:cubicBezTo>
                  <a:pt x="3264741" y="3246708"/>
                  <a:pt x="3276361" y="3235084"/>
                  <a:pt x="3291855" y="3235084"/>
                </a:cubicBezTo>
                <a:cubicBezTo>
                  <a:pt x="3423549" y="3223460"/>
                  <a:pt x="3555244" y="3211836"/>
                  <a:pt x="3686938" y="3192463"/>
                </a:cubicBezTo>
                <a:cubicBezTo>
                  <a:pt x="3702431" y="3192463"/>
                  <a:pt x="3717925" y="3204087"/>
                  <a:pt x="3717925" y="3219586"/>
                </a:cubicBezTo>
                <a:cubicBezTo>
                  <a:pt x="3717925" y="3219586"/>
                  <a:pt x="3717925" y="3219586"/>
                  <a:pt x="3717925" y="3622548"/>
                </a:cubicBezTo>
                <a:cubicBezTo>
                  <a:pt x="3717925" y="3622548"/>
                  <a:pt x="3717925" y="3622548"/>
                  <a:pt x="3717925" y="4273486"/>
                </a:cubicBezTo>
                <a:cubicBezTo>
                  <a:pt x="3717925" y="4273486"/>
                  <a:pt x="3717925" y="4273486"/>
                  <a:pt x="3717925" y="4897303"/>
                </a:cubicBezTo>
                <a:cubicBezTo>
                  <a:pt x="3717925" y="4912801"/>
                  <a:pt x="3706305" y="4924425"/>
                  <a:pt x="3690811" y="4924425"/>
                </a:cubicBezTo>
                <a:cubicBezTo>
                  <a:pt x="3690811" y="4924425"/>
                  <a:pt x="3690811" y="4924425"/>
                  <a:pt x="1940051" y="4924425"/>
                </a:cubicBezTo>
                <a:cubicBezTo>
                  <a:pt x="1924558" y="4924425"/>
                  <a:pt x="1912938" y="4912801"/>
                  <a:pt x="1912938" y="4897303"/>
                </a:cubicBezTo>
                <a:cubicBezTo>
                  <a:pt x="1912938" y="4897303"/>
                  <a:pt x="1912938" y="4897303"/>
                  <a:pt x="1912938" y="4273486"/>
                </a:cubicBezTo>
                <a:cubicBezTo>
                  <a:pt x="1912938" y="4273486"/>
                  <a:pt x="1912938" y="4273486"/>
                  <a:pt x="1912938" y="3622548"/>
                </a:cubicBezTo>
                <a:cubicBezTo>
                  <a:pt x="1912938" y="3622548"/>
                  <a:pt x="1912938" y="3622548"/>
                  <a:pt x="1912938" y="3219586"/>
                </a:cubicBezTo>
                <a:cubicBezTo>
                  <a:pt x="1912938" y="3204087"/>
                  <a:pt x="1928431" y="3192463"/>
                  <a:pt x="1943925" y="3192463"/>
                </a:cubicBezTo>
                <a:close/>
                <a:moveTo>
                  <a:pt x="2602551" y="2797175"/>
                </a:moveTo>
                <a:cubicBezTo>
                  <a:pt x="2602551" y="2797175"/>
                  <a:pt x="2602551" y="2797175"/>
                  <a:pt x="3028312" y="2797175"/>
                </a:cubicBezTo>
                <a:cubicBezTo>
                  <a:pt x="3117334" y="2797175"/>
                  <a:pt x="3190875" y="2870803"/>
                  <a:pt x="3190875" y="2963806"/>
                </a:cubicBezTo>
                <a:cubicBezTo>
                  <a:pt x="3190875" y="2963806"/>
                  <a:pt x="3190875" y="2963806"/>
                  <a:pt x="3190875" y="3045183"/>
                </a:cubicBezTo>
                <a:cubicBezTo>
                  <a:pt x="3190875" y="3045183"/>
                  <a:pt x="3190875" y="3045183"/>
                  <a:pt x="3190875" y="3049058"/>
                </a:cubicBezTo>
                <a:cubicBezTo>
                  <a:pt x="3190875" y="3049058"/>
                  <a:pt x="3190875" y="3049058"/>
                  <a:pt x="3190875" y="3300942"/>
                </a:cubicBezTo>
                <a:cubicBezTo>
                  <a:pt x="3190875" y="3300942"/>
                  <a:pt x="3190875" y="3300942"/>
                  <a:pt x="3190875" y="3304817"/>
                </a:cubicBezTo>
                <a:cubicBezTo>
                  <a:pt x="3190875" y="3304817"/>
                  <a:pt x="3190875" y="3304817"/>
                  <a:pt x="3190875" y="3386195"/>
                </a:cubicBezTo>
                <a:cubicBezTo>
                  <a:pt x="3190875" y="3479198"/>
                  <a:pt x="3117334" y="3552825"/>
                  <a:pt x="3028312" y="3552825"/>
                </a:cubicBezTo>
                <a:cubicBezTo>
                  <a:pt x="3028312" y="3552825"/>
                  <a:pt x="3028312" y="3552825"/>
                  <a:pt x="2602551" y="3552825"/>
                </a:cubicBezTo>
                <a:cubicBezTo>
                  <a:pt x="2513528" y="3552825"/>
                  <a:pt x="2439988" y="3479198"/>
                  <a:pt x="2439988" y="3386195"/>
                </a:cubicBezTo>
                <a:cubicBezTo>
                  <a:pt x="2439988" y="3386195"/>
                  <a:pt x="2439988" y="3386195"/>
                  <a:pt x="2439988" y="3304817"/>
                </a:cubicBezTo>
                <a:cubicBezTo>
                  <a:pt x="2439988" y="3304817"/>
                  <a:pt x="2439988" y="3304817"/>
                  <a:pt x="2439988" y="3300942"/>
                </a:cubicBezTo>
                <a:cubicBezTo>
                  <a:pt x="2439988" y="3300942"/>
                  <a:pt x="2439988" y="3300942"/>
                  <a:pt x="2439988" y="3049058"/>
                </a:cubicBezTo>
                <a:cubicBezTo>
                  <a:pt x="2439988" y="3049058"/>
                  <a:pt x="2439988" y="3049058"/>
                  <a:pt x="2439988" y="3045183"/>
                </a:cubicBezTo>
                <a:cubicBezTo>
                  <a:pt x="2439988" y="3045183"/>
                  <a:pt x="2439988" y="3045183"/>
                  <a:pt x="2439988" y="2963806"/>
                </a:cubicBezTo>
                <a:cubicBezTo>
                  <a:pt x="2439988" y="2870803"/>
                  <a:pt x="2513528" y="2797175"/>
                  <a:pt x="2602551" y="2797175"/>
                </a:cubicBezTo>
                <a:close/>
                <a:moveTo>
                  <a:pt x="5592128" y="2657289"/>
                </a:moveTo>
                <a:cubicBezTo>
                  <a:pt x="5611495" y="2649538"/>
                  <a:pt x="5630863" y="2661164"/>
                  <a:pt x="5630863" y="2680542"/>
                </a:cubicBezTo>
                <a:cubicBezTo>
                  <a:pt x="5630863" y="2680542"/>
                  <a:pt x="5630863" y="2680542"/>
                  <a:pt x="5630863" y="3622275"/>
                </a:cubicBezTo>
                <a:cubicBezTo>
                  <a:pt x="5630863" y="3622275"/>
                  <a:pt x="5630863" y="3622275"/>
                  <a:pt x="5630863" y="4273350"/>
                </a:cubicBezTo>
                <a:cubicBezTo>
                  <a:pt x="5630863" y="4273350"/>
                  <a:pt x="5630863" y="4273350"/>
                  <a:pt x="5630863" y="4385738"/>
                </a:cubicBezTo>
                <a:cubicBezTo>
                  <a:pt x="5630863" y="4684148"/>
                  <a:pt x="5386832" y="4924425"/>
                  <a:pt x="5088573" y="4924425"/>
                </a:cubicBezTo>
                <a:cubicBezTo>
                  <a:pt x="5088573" y="4924425"/>
                  <a:pt x="5088573" y="4924425"/>
                  <a:pt x="3818065" y="4924425"/>
                </a:cubicBezTo>
                <a:cubicBezTo>
                  <a:pt x="3802571" y="4924425"/>
                  <a:pt x="3790950" y="4912799"/>
                  <a:pt x="3790950" y="4897297"/>
                </a:cubicBezTo>
                <a:cubicBezTo>
                  <a:pt x="3790950" y="4897297"/>
                  <a:pt x="3790950" y="4897297"/>
                  <a:pt x="3790950" y="4273350"/>
                </a:cubicBezTo>
                <a:cubicBezTo>
                  <a:pt x="3790950" y="4273350"/>
                  <a:pt x="3790950" y="4273350"/>
                  <a:pt x="3790950" y="3622275"/>
                </a:cubicBezTo>
                <a:cubicBezTo>
                  <a:pt x="3790950" y="3622275"/>
                  <a:pt x="3790950" y="3622275"/>
                  <a:pt x="3790950" y="3203727"/>
                </a:cubicBezTo>
                <a:cubicBezTo>
                  <a:pt x="3790950" y="3188225"/>
                  <a:pt x="3798697" y="3176599"/>
                  <a:pt x="3814191" y="3176599"/>
                </a:cubicBezTo>
                <a:cubicBezTo>
                  <a:pt x="4379722" y="3095214"/>
                  <a:pt x="4929759" y="2940197"/>
                  <a:pt x="5460429" y="2715421"/>
                </a:cubicBezTo>
                <a:cubicBezTo>
                  <a:pt x="5503037" y="2696043"/>
                  <a:pt x="5549519" y="2676666"/>
                  <a:pt x="5592128" y="2657289"/>
                </a:cubicBezTo>
                <a:close/>
                <a:moveTo>
                  <a:pt x="38735" y="2657289"/>
                </a:moveTo>
                <a:cubicBezTo>
                  <a:pt x="81343" y="2676666"/>
                  <a:pt x="127825" y="2696043"/>
                  <a:pt x="170434" y="2715421"/>
                </a:cubicBezTo>
                <a:cubicBezTo>
                  <a:pt x="701104" y="2940197"/>
                  <a:pt x="1251141" y="3095214"/>
                  <a:pt x="1816672" y="3176599"/>
                </a:cubicBezTo>
                <a:cubicBezTo>
                  <a:pt x="1832166" y="3180474"/>
                  <a:pt x="1839913" y="3188225"/>
                  <a:pt x="1839913" y="3203727"/>
                </a:cubicBezTo>
                <a:cubicBezTo>
                  <a:pt x="1839913" y="3203727"/>
                  <a:pt x="1839913" y="3203727"/>
                  <a:pt x="1839913" y="3622275"/>
                </a:cubicBezTo>
                <a:cubicBezTo>
                  <a:pt x="1839913" y="3622275"/>
                  <a:pt x="1839913" y="3622275"/>
                  <a:pt x="1839913" y="4273350"/>
                </a:cubicBezTo>
                <a:cubicBezTo>
                  <a:pt x="1839913" y="4273350"/>
                  <a:pt x="1839913" y="4273350"/>
                  <a:pt x="1839913" y="4897297"/>
                </a:cubicBezTo>
                <a:cubicBezTo>
                  <a:pt x="1839913" y="4912799"/>
                  <a:pt x="1828292" y="4924425"/>
                  <a:pt x="1812798" y="4924425"/>
                </a:cubicBezTo>
                <a:cubicBezTo>
                  <a:pt x="1812798" y="4924425"/>
                  <a:pt x="1812798" y="4924425"/>
                  <a:pt x="542290" y="4924425"/>
                </a:cubicBezTo>
                <a:cubicBezTo>
                  <a:pt x="244030" y="4924425"/>
                  <a:pt x="0" y="4684148"/>
                  <a:pt x="0" y="4385738"/>
                </a:cubicBezTo>
                <a:cubicBezTo>
                  <a:pt x="0" y="4385738"/>
                  <a:pt x="0" y="4385738"/>
                  <a:pt x="0" y="4273350"/>
                </a:cubicBezTo>
                <a:cubicBezTo>
                  <a:pt x="0" y="4273350"/>
                  <a:pt x="0" y="4273350"/>
                  <a:pt x="0" y="3622275"/>
                </a:cubicBezTo>
                <a:cubicBezTo>
                  <a:pt x="0" y="3622275"/>
                  <a:pt x="0" y="3622275"/>
                  <a:pt x="0" y="2680542"/>
                </a:cubicBezTo>
                <a:cubicBezTo>
                  <a:pt x="0" y="2661164"/>
                  <a:pt x="19367" y="2649538"/>
                  <a:pt x="38735" y="2657289"/>
                </a:cubicBezTo>
                <a:close/>
                <a:moveTo>
                  <a:pt x="3818065" y="1014413"/>
                </a:moveTo>
                <a:cubicBezTo>
                  <a:pt x="3818065" y="1014413"/>
                  <a:pt x="3818065" y="1014413"/>
                  <a:pt x="5088573" y="1014413"/>
                </a:cubicBezTo>
                <a:cubicBezTo>
                  <a:pt x="5386832" y="1014413"/>
                  <a:pt x="5630863" y="1254630"/>
                  <a:pt x="5630863" y="1552965"/>
                </a:cubicBezTo>
                <a:cubicBezTo>
                  <a:pt x="5630863" y="1552965"/>
                  <a:pt x="5630863" y="1552965"/>
                  <a:pt x="5630863" y="1572337"/>
                </a:cubicBezTo>
                <a:cubicBezTo>
                  <a:pt x="5630863" y="1572337"/>
                  <a:pt x="5630863" y="1572337"/>
                  <a:pt x="5630863" y="2203876"/>
                </a:cubicBezTo>
                <a:cubicBezTo>
                  <a:pt x="5630863" y="2203876"/>
                  <a:pt x="5630863" y="2203876"/>
                  <a:pt x="5630863" y="2207751"/>
                </a:cubicBezTo>
                <a:cubicBezTo>
                  <a:pt x="5630863" y="2207751"/>
                  <a:pt x="5630863" y="2207751"/>
                  <a:pt x="5630863" y="2467340"/>
                </a:cubicBezTo>
                <a:cubicBezTo>
                  <a:pt x="5630863" y="2478964"/>
                  <a:pt x="5623116" y="2490587"/>
                  <a:pt x="5615369" y="2494462"/>
                </a:cubicBezTo>
                <a:cubicBezTo>
                  <a:pt x="5053712" y="2754052"/>
                  <a:pt x="4453319" y="2940026"/>
                  <a:pt x="3821938" y="3036888"/>
                </a:cubicBezTo>
                <a:cubicBezTo>
                  <a:pt x="3802571" y="3036888"/>
                  <a:pt x="3790950" y="3025265"/>
                  <a:pt x="3790950" y="3009767"/>
                </a:cubicBezTo>
                <a:cubicBezTo>
                  <a:pt x="3790950" y="3009767"/>
                  <a:pt x="3790950" y="3009767"/>
                  <a:pt x="3790950" y="2207751"/>
                </a:cubicBezTo>
                <a:cubicBezTo>
                  <a:pt x="3790950" y="2207751"/>
                  <a:pt x="3790950" y="2207751"/>
                  <a:pt x="3790950" y="2203876"/>
                </a:cubicBezTo>
                <a:cubicBezTo>
                  <a:pt x="3790950" y="2203876"/>
                  <a:pt x="3790950" y="2203876"/>
                  <a:pt x="3790950" y="1572337"/>
                </a:cubicBezTo>
                <a:cubicBezTo>
                  <a:pt x="3790950" y="1572337"/>
                  <a:pt x="3790950" y="1572337"/>
                  <a:pt x="3790950" y="1041534"/>
                </a:cubicBezTo>
                <a:cubicBezTo>
                  <a:pt x="3790950" y="1026037"/>
                  <a:pt x="3802571" y="1014413"/>
                  <a:pt x="3818065" y="1014413"/>
                </a:cubicBezTo>
                <a:close/>
                <a:moveTo>
                  <a:pt x="1940051" y="1014413"/>
                </a:moveTo>
                <a:cubicBezTo>
                  <a:pt x="1940051" y="1014413"/>
                  <a:pt x="1940051" y="1014413"/>
                  <a:pt x="3690811" y="1014413"/>
                </a:cubicBezTo>
                <a:cubicBezTo>
                  <a:pt x="3706305" y="1014413"/>
                  <a:pt x="3717925" y="1026040"/>
                  <a:pt x="3717925" y="1041543"/>
                </a:cubicBezTo>
                <a:cubicBezTo>
                  <a:pt x="3717925" y="1041543"/>
                  <a:pt x="3717925" y="1041543"/>
                  <a:pt x="3717925" y="1572503"/>
                </a:cubicBezTo>
                <a:cubicBezTo>
                  <a:pt x="3717925" y="1572503"/>
                  <a:pt x="3717925" y="1572503"/>
                  <a:pt x="3717925" y="2204230"/>
                </a:cubicBezTo>
                <a:cubicBezTo>
                  <a:pt x="3717925" y="2204230"/>
                  <a:pt x="3717925" y="2204230"/>
                  <a:pt x="3717925" y="2208106"/>
                </a:cubicBezTo>
                <a:cubicBezTo>
                  <a:pt x="3717925" y="2208106"/>
                  <a:pt x="3717925" y="2208106"/>
                  <a:pt x="3717925" y="3025864"/>
                </a:cubicBezTo>
                <a:cubicBezTo>
                  <a:pt x="3717925" y="3041366"/>
                  <a:pt x="3706305" y="3052993"/>
                  <a:pt x="3694685" y="3052993"/>
                </a:cubicBezTo>
                <a:cubicBezTo>
                  <a:pt x="3562990" y="3072371"/>
                  <a:pt x="3427423" y="3083998"/>
                  <a:pt x="3295728" y="3095625"/>
                </a:cubicBezTo>
                <a:cubicBezTo>
                  <a:pt x="3276361" y="3095625"/>
                  <a:pt x="3264741" y="3083998"/>
                  <a:pt x="3264741" y="3068496"/>
                </a:cubicBezTo>
                <a:cubicBezTo>
                  <a:pt x="3264741" y="3068496"/>
                  <a:pt x="3264741" y="3068496"/>
                  <a:pt x="3264741" y="2921222"/>
                </a:cubicBezTo>
                <a:cubicBezTo>
                  <a:pt x="3264741" y="2812704"/>
                  <a:pt x="3175654" y="2723565"/>
                  <a:pt x="3067200" y="2723565"/>
                </a:cubicBezTo>
                <a:cubicBezTo>
                  <a:pt x="3067200" y="2723565"/>
                  <a:pt x="3067200" y="2723565"/>
                  <a:pt x="2563663" y="2723565"/>
                </a:cubicBezTo>
                <a:cubicBezTo>
                  <a:pt x="2455209" y="2723565"/>
                  <a:pt x="2366121" y="2812704"/>
                  <a:pt x="2366121" y="2921222"/>
                </a:cubicBezTo>
                <a:cubicBezTo>
                  <a:pt x="2366121" y="2921222"/>
                  <a:pt x="2366121" y="2921222"/>
                  <a:pt x="2366121" y="3068496"/>
                </a:cubicBezTo>
                <a:cubicBezTo>
                  <a:pt x="2366121" y="3083998"/>
                  <a:pt x="2354501" y="3095625"/>
                  <a:pt x="2335134" y="3095625"/>
                </a:cubicBezTo>
                <a:cubicBezTo>
                  <a:pt x="2203440" y="3083998"/>
                  <a:pt x="2067872" y="3072371"/>
                  <a:pt x="1936178" y="3052993"/>
                </a:cubicBezTo>
                <a:cubicBezTo>
                  <a:pt x="1924558" y="3052993"/>
                  <a:pt x="1912938" y="3041366"/>
                  <a:pt x="1912938" y="3025864"/>
                </a:cubicBezTo>
                <a:cubicBezTo>
                  <a:pt x="1912938" y="3025864"/>
                  <a:pt x="1912938" y="3025864"/>
                  <a:pt x="1912938" y="2208106"/>
                </a:cubicBezTo>
                <a:cubicBezTo>
                  <a:pt x="1912938" y="2208106"/>
                  <a:pt x="1912938" y="2208106"/>
                  <a:pt x="1912938" y="2204230"/>
                </a:cubicBezTo>
                <a:cubicBezTo>
                  <a:pt x="1912938" y="2204230"/>
                  <a:pt x="1912938" y="2204230"/>
                  <a:pt x="1912938" y="1572503"/>
                </a:cubicBezTo>
                <a:cubicBezTo>
                  <a:pt x="1912938" y="1572503"/>
                  <a:pt x="1912938" y="1572503"/>
                  <a:pt x="1912938" y="1041543"/>
                </a:cubicBezTo>
                <a:cubicBezTo>
                  <a:pt x="1912938" y="1026040"/>
                  <a:pt x="1924558" y="1014413"/>
                  <a:pt x="1940051" y="1014413"/>
                </a:cubicBezTo>
                <a:close/>
                <a:moveTo>
                  <a:pt x="542290" y="1014413"/>
                </a:moveTo>
                <a:cubicBezTo>
                  <a:pt x="542290" y="1014413"/>
                  <a:pt x="542290" y="1014413"/>
                  <a:pt x="1812798" y="1014413"/>
                </a:cubicBezTo>
                <a:cubicBezTo>
                  <a:pt x="1828292" y="1014413"/>
                  <a:pt x="1839913" y="1026037"/>
                  <a:pt x="1839913" y="1041534"/>
                </a:cubicBezTo>
                <a:cubicBezTo>
                  <a:pt x="1839913" y="1041534"/>
                  <a:pt x="1839913" y="1041534"/>
                  <a:pt x="1839913" y="1572337"/>
                </a:cubicBezTo>
                <a:cubicBezTo>
                  <a:pt x="1839913" y="1572337"/>
                  <a:pt x="1839913" y="1572337"/>
                  <a:pt x="1839913" y="2203876"/>
                </a:cubicBezTo>
                <a:cubicBezTo>
                  <a:pt x="1839913" y="2203876"/>
                  <a:pt x="1839913" y="2203876"/>
                  <a:pt x="1839913" y="2207751"/>
                </a:cubicBezTo>
                <a:cubicBezTo>
                  <a:pt x="1839913" y="2207751"/>
                  <a:pt x="1839913" y="2207751"/>
                  <a:pt x="1839913" y="3009767"/>
                </a:cubicBezTo>
                <a:cubicBezTo>
                  <a:pt x="1839913" y="3025265"/>
                  <a:pt x="1828292" y="3036888"/>
                  <a:pt x="1808925" y="3036888"/>
                </a:cubicBezTo>
                <a:cubicBezTo>
                  <a:pt x="1177544" y="2940026"/>
                  <a:pt x="577152" y="2754052"/>
                  <a:pt x="15494" y="2494462"/>
                </a:cubicBezTo>
                <a:cubicBezTo>
                  <a:pt x="7747" y="2490587"/>
                  <a:pt x="0" y="2478964"/>
                  <a:pt x="0" y="2467340"/>
                </a:cubicBezTo>
                <a:cubicBezTo>
                  <a:pt x="0" y="2467340"/>
                  <a:pt x="0" y="2467340"/>
                  <a:pt x="0" y="2207751"/>
                </a:cubicBezTo>
                <a:cubicBezTo>
                  <a:pt x="0" y="2207751"/>
                  <a:pt x="0" y="2207751"/>
                  <a:pt x="0" y="2203876"/>
                </a:cubicBezTo>
                <a:cubicBezTo>
                  <a:pt x="0" y="2203876"/>
                  <a:pt x="0" y="2203876"/>
                  <a:pt x="0" y="1572337"/>
                </a:cubicBezTo>
                <a:cubicBezTo>
                  <a:pt x="0" y="1572337"/>
                  <a:pt x="0" y="1572337"/>
                  <a:pt x="0" y="1552965"/>
                </a:cubicBezTo>
                <a:cubicBezTo>
                  <a:pt x="0" y="1254630"/>
                  <a:pt x="244030" y="1014413"/>
                  <a:pt x="542290" y="1014413"/>
                </a:cubicBezTo>
                <a:close/>
                <a:moveTo>
                  <a:pt x="3427010" y="871538"/>
                </a:moveTo>
                <a:cubicBezTo>
                  <a:pt x="3427010" y="871538"/>
                  <a:pt x="3427010" y="871538"/>
                  <a:pt x="4154198" y="871538"/>
                </a:cubicBezTo>
                <a:cubicBezTo>
                  <a:pt x="4165802" y="871538"/>
                  <a:pt x="4173538" y="883246"/>
                  <a:pt x="4173538" y="894954"/>
                </a:cubicBezTo>
                <a:cubicBezTo>
                  <a:pt x="4173538" y="894954"/>
                  <a:pt x="4173538" y="894954"/>
                  <a:pt x="4173538" y="945687"/>
                </a:cubicBezTo>
                <a:cubicBezTo>
                  <a:pt x="4173538" y="957395"/>
                  <a:pt x="4165802" y="965200"/>
                  <a:pt x="4154198" y="965200"/>
                </a:cubicBezTo>
                <a:cubicBezTo>
                  <a:pt x="4154198" y="965200"/>
                  <a:pt x="4154198" y="965200"/>
                  <a:pt x="3427010" y="965200"/>
                </a:cubicBezTo>
                <a:cubicBezTo>
                  <a:pt x="3419274" y="965200"/>
                  <a:pt x="3411538" y="957395"/>
                  <a:pt x="3411538" y="945687"/>
                </a:cubicBezTo>
                <a:cubicBezTo>
                  <a:pt x="3411538" y="945687"/>
                  <a:pt x="3411538" y="945687"/>
                  <a:pt x="3411538" y="894954"/>
                </a:cubicBezTo>
                <a:cubicBezTo>
                  <a:pt x="3411538" y="883246"/>
                  <a:pt x="3419274" y="871538"/>
                  <a:pt x="3427010" y="871538"/>
                </a:cubicBezTo>
                <a:close/>
                <a:moveTo>
                  <a:pt x="1475118" y="871538"/>
                </a:moveTo>
                <a:cubicBezTo>
                  <a:pt x="1475118" y="871538"/>
                  <a:pt x="1475118" y="871538"/>
                  <a:pt x="2203820" y="871538"/>
                </a:cubicBezTo>
                <a:cubicBezTo>
                  <a:pt x="2211573" y="871538"/>
                  <a:pt x="2219325" y="883246"/>
                  <a:pt x="2219325" y="894954"/>
                </a:cubicBezTo>
                <a:cubicBezTo>
                  <a:pt x="2219325" y="894954"/>
                  <a:pt x="2219325" y="894954"/>
                  <a:pt x="2219325" y="945687"/>
                </a:cubicBezTo>
                <a:cubicBezTo>
                  <a:pt x="2219325" y="957395"/>
                  <a:pt x="2211573" y="965200"/>
                  <a:pt x="2203820" y="965200"/>
                </a:cubicBezTo>
                <a:cubicBezTo>
                  <a:pt x="2203820" y="965200"/>
                  <a:pt x="2203820" y="965200"/>
                  <a:pt x="1475118" y="965200"/>
                </a:cubicBezTo>
                <a:cubicBezTo>
                  <a:pt x="1463490" y="965200"/>
                  <a:pt x="1455738" y="957395"/>
                  <a:pt x="1455738" y="945687"/>
                </a:cubicBezTo>
                <a:cubicBezTo>
                  <a:pt x="1455738" y="945687"/>
                  <a:pt x="1455738" y="945687"/>
                  <a:pt x="1455738" y="894954"/>
                </a:cubicBezTo>
                <a:cubicBezTo>
                  <a:pt x="1455738" y="883246"/>
                  <a:pt x="1463490" y="871538"/>
                  <a:pt x="1475118" y="871538"/>
                </a:cubicBezTo>
                <a:close/>
                <a:moveTo>
                  <a:pt x="2815431" y="0"/>
                </a:moveTo>
                <a:cubicBezTo>
                  <a:pt x="3109644" y="0"/>
                  <a:pt x="3388372" y="85244"/>
                  <a:pt x="3601290" y="236357"/>
                </a:cubicBezTo>
                <a:cubicBezTo>
                  <a:pt x="3806465" y="387471"/>
                  <a:pt x="3926473" y="581206"/>
                  <a:pt x="3949700" y="798190"/>
                </a:cubicBezTo>
                <a:cubicBezTo>
                  <a:pt x="3949700" y="809814"/>
                  <a:pt x="3941958" y="817563"/>
                  <a:pt x="3930344" y="817563"/>
                </a:cubicBezTo>
                <a:cubicBezTo>
                  <a:pt x="3930344" y="817563"/>
                  <a:pt x="3930344" y="817563"/>
                  <a:pt x="3643873" y="817563"/>
                </a:cubicBezTo>
                <a:cubicBezTo>
                  <a:pt x="3632259" y="817563"/>
                  <a:pt x="3624517" y="809814"/>
                  <a:pt x="3624517" y="802064"/>
                </a:cubicBezTo>
                <a:cubicBezTo>
                  <a:pt x="3570320" y="534710"/>
                  <a:pt x="3221910" y="306102"/>
                  <a:pt x="2815431" y="306102"/>
                </a:cubicBezTo>
                <a:cubicBezTo>
                  <a:pt x="2408953" y="306102"/>
                  <a:pt x="2060543" y="534710"/>
                  <a:pt x="2006346" y="802064"/>
                </a:cubicBezTo>
                <a:cubicBezTo>
                  <a:pt x="2006346" y="809814"/>
                  <a:pt x="1998603" y="817563"/>
                  <a:pt x="1986989" y="817563"/>
                </a:cubicBezTo>
                <a:cubicBezTo>
                  <a:pt x="1986989" y="817563"/>
                  <a:pt x="1986989" y="817563"/>
                  <a:pt x="1700519" y="817563"/>
                </a:cubicBezTo>
                <a:cubicBezTo>
                  <a:pt x="1688905" y="817563"/>
                  <a:pt x="1681163" y="809814"/>
                  <a:pt x="1681163" y="798190"/>
                </a:cubicBezTo>
                <a:cubicBezTo>
                  <a:pt x="1704390" y="581206"/>
                  <a:pt x="1824398" y="387471"/>
                  <a:pt x="2029573" y="236357"/>
                </a:cubicBezTo>
                <a:cubicBezTo>
                  <a:pt x="2242490" y="85244"/>
                  <a:pt x="2521218" y="0"/>
                  <a:pt x="281543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3137767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</p:bldLst>
      </p:timing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preserve="1" userDrawn="1">
  <p:cSld name="1_Титульный слайд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857F2B3-6798-F049-A6FF-51E0D3CC26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2210516" y="2514600"/>
            <a:ext cx="7770968" cy="4344986"/>
          </a:xfrm>
          <a:custGeom>
            <a:avLst/>
            <a:gdLst>
              <a:gd name="connsiteX0" fmla="*/ 7472068 w 8707916"/>
              <a:gd name="connsiteY0" fmla="*/ 2055412 h 4868862"/>
              <a:gd name="connsiteX1" fmla="*/ 8696479 w 8707916"/>
              <a:gd name="connsiteY1" fmla="*/ 3634434 h 4868862"/>
              <a:gd name="connsiteX2" fmla="*/ 7267274 w 8707916"/>
              <a:gd name="connsiteY2" fmla="*/ 4868862 h 4868862"/>
              <a:gd name="connsiteX3" fmla="*/ 6531256 w 8707916"/>
              <a:gd name="connsiteY3" fmla="*/ 4868862 h 4868862"/>
              <a:gd name="connsiteX4" fmla="*/ 6382110 w 8707916"/>
              <a:gd name="connsiteY4" fmla="*/ 4868862 h 4868862"/>
              <a:gd name="connsiteX5" fmla="*/ 6378681 w 8707916"/>
              <a:gd name="connsiteY5" fmla="*/ 4868862 h 4868862"/>
              <a:gd name="connsiteX6" fmla="*/ 6374021 w 8707916"/>
              <a:gd name="connsiteY6" fmla="*/ 4868862 h 4868862"/>
              <a:gd name="connsiteX7" fmla="*/ 6354674 w 8707916"/>
              <a:gd name="connsiteY7" fmla="*/ 4868862 h 4868862"/>
              <a:gd name="connsiteX8" fmla="*/ 4626199 w 8707916"/>
              <a:gd name="connsiteY8" fmla="*/ 4868862 h 4868862"/>
              <a:gd name="connsiteX9" fmla="*/ 4591342 w 8707916"/>
              <a:gd name="connsiteY9" fmla="*/ 4777239 h 4868862"/>
              <a:gd name="connsiteX10" fmla="*/ 4604413 w 8707916"/>
              <a:gd name="connsiteY10" fmla="*/ 4764149 h 4868862"/>
              <a:gd name="connsiteX11" fmla="*/ 5881044 w 8707916"/>
              <a:gd name="connsiteY11" fmla="*/ 3533775 h 4868862"/>
              <a:gd name="connsiteX12" fmla="*/ 5881537 w 8707916"/>
              <a:gd name="connsiteY12" fmla="*/ 3534398 h 4868862"/>
              <a:gd name="connsiteX13" fmla="*/ 5887309 w 8707916"/>
              <a:gd name="connsiteY13" fmla="*/ 3528868 h 4868862"/>
              <a:gd name="connsiteX14" fmla="*/ 7397994 w 8707916"/>
              <a:gd name="connsiteY14" fmla="*/ 2081584 h 4868862"/>
              <a:gd name="connsiteX15" fmla="*/ 7472068 w 8707916"/>
              <a:gd name="connsiteY15" fmla="*/ 2055412 h 4868862"/>
              <a:gd name="connsiteX16" fmla="*/ 1290593 w 8707916"/>
              <a:gd name="connsiteY16" fmla="*/ 2050650 h 4868862"/>
              <a:gd name="connsiteX17" fmla="*/ 1382131 w 8707916"/>
              <a:gd name="connsiteY17" fmla="*/ 2081188 h 4868862"/>
              <a:gd name="connsiteX18" fmla="*/ 1451875 w 8707916"/>
              <a:gd name="connsiteY18" fmla="*/ 2146626 h 4868862"/>
              <a:gd name="connsiteX19" fmla="*/ 2842830 w 8707916"/>
              <a:gd name="connsiteY19" fmla="*/ 3516972 h 4868862"/>
              <a:gd name="connsiteX20" fmla="*/ 2843361 w 8707916"/>
              <a:gd name="connsiteY20" fmla="*/ 3516312 h 4868862"/>
              <a:gd name="connsiteX21" fmla="*/ 4102563 w 8707916"/>
              <a:gd name="connsiteY21" fmla="*/ 4755423 h 4868862"/>
              <a:gd name="connsiteX22" fmla="*/ 4115634 w 8707916"/>
              <a:gd name="connsiteY22" fmla="*/ 4768512 h 4868862"/>
              <a:gd name="connsiteX23" fmla="*/ 4076420 w 8707916"/>
              <a:gd name="connsiteY23" fmla="*/ 4868862 h 4868862"/>
              <a:gd name="connsiteX24" fmla="*/ 2636774 w 8707916"/>
              <a:gd name="connsiteY24" fmla="*/ 4868862 h 4868862"/>
              <a:gd name="connsiteX25" fmla="*/ 2336748 w 8707916"/>
              <a:gd name="connsiteY25" fmla="*/ 4868862 h 4868862"/>
              <a:gd name="connsiteX26" fmla="*/ 2335003 w 8707916"/>
              <a:gd name="connsiteY26" fmla="*/ 4868862 h 4868862"/>
              <a:gd name="connsiteX27" fmla="*/ 2329224 w 8707916"/>
              <a:gd name="connsiteY27" fmla="*/ 4868862 h 4868862"/>
              <a:gd name="connsiteX28" fmla="*/ 2322786 w 8707916"/>
              <a:gd name="connsiteY28" fmla="*/ 4868862 h 4868862"/>
              <a:gd name="connsiteX29" fmla="*/ 1443157 w 8707916"/>
              <a:gd name="connsiteY29" fmla="*/ 4868862 h 4868862"/>
              <a:gd name="connsiteX30" fmla="*/ 335 w 8707916"/>
              <a:gd name="connsiteY30" fmla="*/ 3420493 h 4868862"/>
              <a:gd name="connsiteX31" fmla="*/ 1247003 w 8707916"/>
              <a:gd name="connsiteY31" fmla="*/ 2055012 h 4868862"/>
              <a:gd name="connsiteX32" fmla="*/ 1290593 w 8707916"/>
              <a:gd name="connsiteY32" fmla="*/ 2050650 h 4868862"/>
              <a:gd name="connsiteX33" fmla="*/ 2856295 w 8707916"/>
              <a:gd name="connsiteY33" fmla="*/ 738187 h 4868862"/>
              <a:gd name="connsiteX34" fmla="*/ 3767455 w 8707916"/>
              <a:gd name="connsiteY34" fmla="*/ 1065225 h 4868862"/>
              <a:gd name="connsiteX35" fmla="*/ 3789254 w 8707916"/>
              <a:gd name="connsiteY35" fmla="*/ 1104469 h 4868862"/>
              <a:gd name="connsiteX36" fmla="*/ 4003285 w 8707916"/>
              <a:gd name="connsiteY36" fmla="*/ 2713995 h 4868862"/>
              <a:gd name="connsiteX37" fmla="*/ 4024070 w 8707916"/>
              <a:gd name="connsiteY37" fmla="*/ 2870300 h 4868862"/>
              <a:gd name="connsiteX38" fmla="*/ 4024559 w 8707916"/>
              <a:gd name="connsiteY38" fmla="*/ 2870200 h 4868862"/>
              <a:gd name="connsiteX39" fmla="*/ 4255664 w 8707916"/>
              <a:gd name="connsiteY39" fmla="*/ 4590256 h 4868862"/>
              <a:gd name="connsiteX40" fmla="*/ 4151013 w 8707916"/>
              <a:gd name="connsiteY40" fmla="*/ 4642644 h 4868862"/>
              <a:gd name="connsiteX41" fmla="*/ 2921360 w 8707916"/>
              <a:gd name="connsiteY41" fmla="*/ 3437731 h 4868862"/>
              <a:gd name="connsiteX42" fmla="*/ 2921699 w 8707916"/>
              <a:gd name="connsiteY42" fmla="*/ 3437413 h 4868862"/>
              <a:gd name="connsiteX43" fmla="*/ 2916335 w 8707916"/>
              <a:gd name="connsiteY43" fmla="*/ 3432128 h 4868862"/>
              <a:gd name="connsiteX44" fmla="*/ 1452497 w 8707916"/>
              <a:gd name="connsiteY44" fmla="*/ 1989651 h 4868862"/>
              <a:gd name="connsiteX45" fmla="*/ 1430698 w 8707916"/>
              <a:gd name="connsiteY45" fmla="*/ 1937325 h 4868862"/>
              <a:gd name="connsiteX46" fmla="*/ 2856295 w 8707916"/>
              <a:gd name="connsiteY46" fmla="*/ 738187 h 4868862"/>
              <a:gd name="connsiteX47" fmla="*/ 5545445 w 8707916"/>
              <a:gd name="connsiteY47" fmla="*/ 0 h 4868862"/>
              <a:gd name="connsiteX48" fmla="*/ 7358422 w 8707916"/>
              <a:gd name="connsiteY48" fmla="*/ 1815266 h 4868862"/>
              <a:gd name="connsiteX49" fmla="*/ 7354064 w 8707916"/>
              <a:gd name="connsiteY49" fmla="*/ 1946174 h 4868862"/>
              <a:gd name="connsiteX50" fmla="*/ 7336631 w 8707916"/>
              <a:gd name="connsiteY50" fmla="*/ 1981083 h 4868862"/>
              <a:gd name="connsiteX51" fmla="*/ 5941945 w 8707916"/>
              <a:gd name="connsiteY51" fmla="*/ 3321991 h 4868862"/>
              <a:gd name="connsiteX52" fmla="*/ 5805310 w 8707916"/>
              <a:gd name="connsiteY52" fmla="*/ 3453357 h 4868862"/>
              <a:gd name="connsiteX53" fmla="*/ 5807435 w 8707916"/>
              <a:gd name="connsiteY53" fmla="*/ 3455335 h 4868862"/>
              <a:gd name="connsiteX54" fmla="*/ 4499302 w 8707916"/>
              <a:gd name="connsiteY54" fmla="*/ 4712113 h 4868862"/>
              <a:gd name="connsiteX55" fmla="*/ 4377210 w 8707916"/>
              <a:gd name="connsiteY55" fmla="*/ 4668475 h 4868862"/>
              <a:gd name="connsiteX56" fmla="*/ 4159173 w 8707916"/>
              <a:gd name="connsiteY56" fmla="*/ 3018054 h 4868862"/>
              <a:gd name="connsiteX57" fmla="*/ 4138049 w 8707916"/>
              <a:gd name="connsiteY57" fmla="*/ 2858152 h 4868862"/>
              <a:gd name="connsiteX58" fmla="*/ 4137774 w 8707916"/>
              <a:gd name="connsiteY58" fmla="*/ 2858171 h 4868862"/>
              <a:gd name="connsiteX59" fmla="*/ 3906793 w 8707916"/>
              <a:gd name="connsiteY59" fmla="*/ 1125814 h 4868862"/>
              <a:gd name="connsiteX60" fmla="*/ 3902435 w 8707916"/>
              <a:gd name="connsiteY60" fmla="*/ 1099632 h 4868862"/>
              <a:gd name="connsiteX61" fmla="*/ 3902435 w 8707916"/>
              <a:gd name="connsiteY61" fmla="*/ 1055996 h 4868862"/>
              <a:gd name="connsiteX62" fmla="*/ 3915510 w 8707916"/>
              <a:gd name="connsiteY62" fmla="*/ 1021087 h 4868862"/>
              <a:gd name="connsiteX63" fmla="*/ 5545445 w 8707916"/>
              <a:gd name="connsiteY63" fmla="*/ 0 h 4868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8707916" h="4868862">
                <a:moveTo>
                  <a:pt x="7472068" y="2055412"/>
                </a:moveTo>
                <a:cubicBezTo>
                  <a:pt x="8225887" y="2147013"/>
                  <a:pt x="8796697" y="2849285"/>
                  <a:pt x="8696479" y="3634434"/>
                </a:cubicBezTo>
                <a:cubicBezTo>
                  <a:pt x="8604975" y="4345430"/>
                  <a:pt x="7986233" y="4868862"/>
                  <a:pt x="7267274" y="4868862"/>
                </a:cubicBezTo>
                <a:cubicBezTo>
                  <a:pt x="7267274" y="4868862"/>
                  <a:pt x="7267274" y="4868862"/>
                  <a:pt x="6531256" y="4868862"/>
                </a:cubicBezTo>
                <a:lnTo>
                  <a:pt x="6382110" y="4868862"/>
                </a:lnTo>
                <a:cubicBezTo>
                  <a:pt x="6382110" y="4868862"/>
                  <a:pt x="6382110" y="4868862"/>
                  <a:pt x="6378681" y="4868862"/>
                </a:cubicBezTo>
                <a:lnTo>
                  <a:pt x="6374021" y="4868862"/>
                </a:lnTo>
                <a:lnTo>
                  <a:pt x="6354674" y="4868862"/>
                </a:lnTo>
                <a:cubicBezTo>
                  <a:pt x="6272366" y="4868862"/>
                  <a:pt x="5943132" y="4868862"/>
                  <a:pt x="4626199" y="4868862"/>
                </a:cubicBezTo>
                <a:cubicBezTo>
                  <a:pt x="4578271" y="4868862"/>
                  <a:pt x="4556485" y="4812143"/>
                  <a:pt x="4591342" y="4777239"/>
                </a:cubicBezTo>
                <a:cubicBezTo>
                  <a:pt x="4591342" y="4777239"/>
                  <a:pt x="4591342" y="4777239"/>
                  <a:pt x="4604413" y="4764149"/>
                </a:cubicBezTo>
                <a:lnTo>
                  <a:pt x="5881044" y="3533775"/>
                </a:lnTo>
                <a:lnTo>
                  <a:pt x="5881537" y="3534398"/>
                </a:lnTo>
                <a:lnTo>
                  <a:pt x="5887309" y="3528868"/>
                </a:lnTo>
                <a:cubicBezTo>
                  <a:pt x="5930748" y="3487253"/>
                  <a:pt x="6162418" y="3265305"/>
                  <a:pt x="7397994" y="2081584"/>
                </a:cubicBezTo>
                <a:cubicBezTo>
                  <a:pt x="7415423" y="2059774"/>
                  <a:pt x="7441567" y="2051050"/>
                  <a:pt x="7472068" y="2055412"/>
                </a:cubicBezTo>
                <a:close/>
                <a:moveTo>
                  <a:pt x="1290593" y="2050650"/>
                </a:moveTo>
                <a:cubicBezTo>
                  <a:pt x="1325465" y="2046287"/>
                  <a:pt x="1355978" y="2055012"/>
                  <a:pt x="1382131" y="2081188"/>
                </a:cubicBezTo>
                <a:cubicBezTo>
                  <a:pt x="1382131" y="2081188"/>
                  <a:pt x="1382131" y="2081188"/>
                  <a:pt x="1451875" y="2146626"/>
                </a:cubicBezTo>
                <a:lnTo>
                  <a:pt x="2842830" y="3516972"/>
                </a:lnTo>
                <a:lnTo>
                  <a:pt x="2843361" y="3516312"/>
                </a:lnTo>
                <a:cubicBezTo>
                  <a:pt x="2843361" y="3516312"/>
                  <a:pt x="2843361" y="3516312"/>
                  <a:pt x="4102563" y="4755423"/>
                </a:cubicBezTo>
                <a:cubicBezTo>
                  <a:pt x="4102563" y="4755423"/>
                  <a:pt x="4102563" y="4755423"/>
                  <a:pt x="4115634" y="4768512"/>
                </a:cubicBezTo>
                <a:cubicBezTo>
                  <a:pt x="4154848" y="4803416"/>
                  <a:pt x="4128706" y="4868862"/>
                  <a:pt x="4076420" y="4868862"/>
                </a:cubicBezTo>
                <a:cubicBezTo>
                  <a:pt x="4076420" y="4868862"/>
                  <a:pt x="4076420" y="4868862"/>
                  <a:pt x="2636774" y="4868862"/>
                </a:cubicBezTo>
                <a:lnTo>
                  <a:pt x="2336748" y="4868862"/>
                </a:lnTo>
                <a:cubicBezTo>
                  <a:pt x="2336748" y="4868862"/>
                  <a:pt x="2336748" y="4868862"/>
                  <a:pt x="2335003" y="4868862"/>
                </a:cubicBezTo>
                <a:lnTo>
                  <a:pt x="2329224" y="4868862"/>
                </a:lnTo>
                <a:lnTo>
                  <a:pt x="2322786" y="4868862"/>
                </a:lnTo>
                <a:cubicBezTo>
                  <a:pt x="2280899" y="4868862"/>
                  <a:pt x="2113350" y="4868862"/>
                  <a:pt x="1443157" y="4868862"/>
                </a:cubicBezTo>
                <a:cubicBezTo>
                  <a:pt x="649822" y="4868862"/>
                  <a:pt x="-17101" y="4218841"/>
                  <a:pt x="335" y="3420493"/>
                </a:cubicBezTo>
                <a:cubicBezTo>
                  <a:pt x="17770" y="2709396"/>
                  <a:pt x="553925" y="2133538"/>
                  <a:pt x="1247003" y="2055012"/>
                </a:cubicBezTo>
                <a:cubicBezTo>
                  <a:pt x="1264438" y="2050650"/>
                  <a:pt x="1277515" y="2050650"/>
                  <a:pt x="1290593" y="2050650"/>
                </a:cubicBezTo>
                <a:close/>
                <a:moveTo>
                  <a:pt x="2856295" y="738187"/>
                </a:moveTo>
                <a:cubicBezTo>
                  <a:pt x="3187626" y="738187"/>
                  <a:pt x="3510238" y="855920"/>
                  <a:pt x="3767455" y="1065225"/>
                </a:cubicBezTo>
                <a:cubicBezTo>
                  <a:pt x="3780534" y="1073946"/>
                  <a:pt x="3789254" y="1087027"/>
                  <a:pt x="3789254" y="1104469"/>
                </a:cubicBezTo>
                <a:cubicBezTo>
                  <a:pt x="3789254" y="1104469"/>
                  <a:pt x="3789254" y="1104469"/>
                  <a:pt x="4003285" y="2713995"/>
                </a:cubicBezTo>
                <a:lnTo>
                  <a:pt x="4024070" y="2870300"/>
                </a:lnTo>
                <a:lnTo>
                  <a:pt x="4024559" y="2870200"/>
                </a:lnTo>
                <a:cubicBezTo>
                  <a:pt x="4024559" y="2870200"/>
                  <a:pt x="4024559" y="2870200"/>
                  <a:pt x="4255664" y="4590256"/>
                </a:cubicBezTo>
                <a:cubicBezTo>
                  <a:pt x="4264385" y="4651375"/>
                  <a:pt x="4190257" y="4686300"/>
                  <a:pt x="4151013" y="4642644"/>
                </a:cubicBezTo>
                <a:cubicBezTo>
                  <a:pt x="4151013" y="4642644"/>
                  <a:pt x="4151013" y="4642644"/>
                  <a:pt x="2921360" y="3437731"/>
                </a:cubicBezTo>
                <a:lnTo>
                  <a:pt x="2921699" y="3437413"/>
                </a:lnTo>
                <a:lnTo>
                  <a:pt x="2916335" y="3432128"/>
                </a:lnTo>
                <a:cubicBezTo>
                  <a:pt x="2874244" y="3390651"/>
                  <a:pt x="2649757" y="3169440"/>
                  <a:pt x="1452497" y="1989651"/>
                </a:cubicBezTo>
                <a:cubicBezTo>
                  <a:pt x="1435058" y="1976570"/>
                  <a:pt x="1430698" y="1954767"/>
                  <a:pt x="1430698" y="1937325"/>
                </a:cubicBezTo>
                <a:cubicBezTo>
                  <a:pt x="1552768" y="1248366"/>
                  <a:pt x="2154396" y="738187"/>
                  <a:pt x="2856295" y="738187"/>
                </a:cubicBezTo>
                <a:close/>
                <a:moveTo>
                  <a:pt x="5545445" y="0"/>
                </a:moveTo>
                <a:cubicBezTo>
                  <a:pt x="6547812" y="0"/>
                  <a:pt x="7358422" y="811633"/>
                  <a:pt x="7358422" y="1815266"/>
                </a:cubicBezTo>
                <a:cubicBezTo>
                  <a:pt x="7358422" y="1858902"/>
                  <a:pt x="7358422" y="1902538"/>
                  <a:pt x="7354064" y="1946174"/>
                </a:cubicBezTo>
                <a:cubicBezTo>
                  <a:pt x="7354064" y="1959265"/>
                  <a:pt x="7345348" y="1972356"/>
                  <a:pt x="7336631" y="1981083"/>
                </a:cubicBezTo>
                <a:cubicBezTo>
                  <a:pt x="7336631" y="1981083"/>
                  <a:pt x="7336631" y="1981083"/>
                  <a:pt x="5941945" y="3321991"/>
                </a:cubicBezTo>
                <a:lnTo>
                  <a:pt x="5805310" y="3453357"/>
                </a:lnTo>
                <a:lnTo>
                  <a:pt x="5807435" y="3455335"/>
                </a:lnTo>
                <a:cubicBezTo>
                  <a:pt x="5807435" y="3455335"/>
                  <a:pt x="5807435" y="3455335"/>
                  <a:pt x="4499302" y="4712113"/>
                </a:cubicBezTo>
                <a:cubicBezTo>
                  <a:pt x="4455698" y="4751387"/>
                  <a:pt x="4385931" y="4725204"/>
                  <a:pt x="4377210" y="4668475"/>
                </a:cubicBezTo>
                <a:cubicBezTo>
                  <a:pt x="4377210" y="4668475"/>
                  <a:pt x="4377210" y="4668475"/>
                  <a:pt x="4159173" y="3018054"/>
                </a:cubicBezTo>
                <a:lnTo>
                  <a:pt x="4138049" y="2858152"/>
                </a:lnTo>
                <a:lnTo>
                  <a:pt x="4137774" y="2858171"/>
                </a:lnTo>
                <a:cubicBezTo>
                  <a:pt x="4137774" y="2858171"/>
                  <a:pt x="4137774" y="2858171"/>
                  <a:pt x="3906793" y="1125814"/>
                </a:cubicBezTo>
                <a:cubicBezTo>
                  <a:pt x="3906793" y="1125814"/>
                  <a:pt x="3906793" y="1125814"/>
                  <a:pt x="3902435" y="1099632"/>
                </a:cubicBezTo>
                <a:cubicBezTo>
                  <a:pt x="3902435" y="1099632"/>
                  <a:pt x="3902435" y="1064723"/>
                  <a:pt x="3902435" y="1055996"/>
                </a:cubicBezTo>
                <a:cubicBezTo>
                  <a:pt x="3902435" y="1038541"/>
                  <a:pt x="3911151" y="1034178"/>
                  <a:pt x="3915510" y="1021087"/>
                </a:cubicBezTo>
                <a:cubicBezTo>
                  <a:pt x="4220578" y="397089"/>
                  <a:pt x="4852505" y="0"/>
                  <a:pt x="554544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2306906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</p:bldLst>
      </p:timing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preserve="1" userDrawn="1">
  <p:cSld name="1_Титульный слайд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C694807-5EA8-074F-8286-7A2508E2F8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1675012" y="627134"/>
            <a:ext cx="4321853" cy="5603143"/>
          </a:xfrm>
          <a:custGeom>
            <a:avLst/>
            <a:gdLst>
              <a:gd name="connsiteX0" fmla="*/ 1958140 w 4321853"/>
              <a:gd name="connsiteY0" fmla="*/ 4568911 h 5603143"/>
              <a:gd name="connsiteX1" fmla="*/ 1958140 w 4321853"/>
              <a:gd name="connsiteY1" fmla="*/ 4572346 h 5603143"/>
              <a:gd name="connsiteX2" fmla="*/ 1958140 w 4321853"/>
              <a:gd name="connsiteY2" fmla="*/ 4794332 h 5603143"/>
              <a:gd name="connsiteX3" fmla="*/ 1958217 w 4321853"/>
              <a:gd name="connsiteY3" fmla="*/ 4794642 h 5603143"/>
              <a:gd name="connsiteX4" fmla="*/ 1958217 w 4321853"/>
              <a:gd name="connsiteY4" fmla="*/ 4791496 h 5603143"/>
              <a:gd name="connsiteX5" fmla="*/ 1958217 w 4321853"/>
              <a:gd name="connsiteY5" fmla="*/ 4568931 h 5603143"/>
              <a:gd name="connsiteX6" fmla="*/ 2292332 w 4321853"/>
              <a:gd name="connsiteY6" fmla="*/ 4527479 h 5603143"/>
              <a:gd name="connsiteX7" fmla="*/ 2570879 w 4321853"/>
              <a:gd name="connsiteY7" fmla="*/ 4527479 h 5603143"/>
              <a:gd name="connsiteX8" fmla="*/ 2630094 w 4321853"/>
              <a:gd name="connsiteY8" fmla="*/ 4527479 h 5603143"/>
              <a:gd name="connsiteX9" fmla="*/ 2630384 w 4321853"/>
              <a:gd name="connsiteY9" fmla="*/ 4527479 h 5603143"/>
              <a:gd name="connsiteX10" fmla="*/ 2633129 w 4321853"/>
              <a:gd name="connsiteY10" fmla="*/ 4527479 h 5603143"/>
              <a:gd name="connsiteX11" fmla="*/ 4184060 w 4321853"/>
              <a:gd name="connsiteY11" fmla="*/ 4527479 h 5603143"/>
              <a:gd name="connsiteX12" fmla="*/ 4225349 w 4321853"/>
              <a:gd name="connsiteY12" fmla="*/ 4583881 h 5603143"/>
              <a:gd name="connsiteX13" fmla="*/ 4101482 w 4321853"/>
              <a:gd name="connsiteY13" fmla="*/ 4858371 h 5603143"/>
              <a:gd name="connsiteX14" fmla="*/ 4075208 w 4321853"/>
              <a:gd name="connsiteY14" fmla="*/ 4911013 h 5603143"/>
              <a:gd name="connsiteX15" fmla="*/ 4082715 w 4321853"/>
              <a:gd name="connsiteY15" fmla="*/ 5121580 h 5603143"/>
              <a:gd name="connsiteX16" fmla="*/ 4281653 w 4321853"/>
              <a:gd name="connsiteY16" fmla="*/ 5490074 h 5603143"/>
              <a:gd name="connsiteX17" fmla="*/ 3332006 w 4321853"/>
              <a:gd name="connsiteY17" fmla="*/ 5546476 h 5603143"/>
              <a:gd name="connsiteX18" fmla="*/ 2783989 w 4321853"/>
              <a:gd name="connsiteY18" fmla="*/ 5535195 h 5603143"/>
              <a:gd name="connsiteX19" fmla="*/ 2536255 w 4321853"/>
              <a:gd name="connsiteY19" fmla="*/ 5527675 h 5603143"/>
              <a:gd name="connsiteX20" fmla="*/ 2479952 w 4321853"/>
              <a:gd name="connsiteY20" fmla="*/ 5527675 h 5603143"/>
              <a:gd name="connsiteX21" fmla="*/ 2303536 w 4321853"/>
              <a:gd name="connsiteY21" fmla="*/ 5520155 h 5603143"/>
              <a:gd name="connsiteX22" fmla="*/ 2209697 w 4321853"/>
              <a:gd name="connsiteY22" fmla="*/ 5377270 h 5603143"/>
              <a:gd name="connsiteX23" fmla="*/ 2209697 w 4321853"/>
              <a:gd name="connsiteY23" fmla="*/ 4983791 h 5603143"/>
              <a:gd name="connsiteX24" fmla="*/ 2209697 w 4321853"/>
              <a:gd name="connsiteY24" fmla="*/ 4900541 h 5603143"/>
              <a:gd name="connsiteX25" fmla="*/ 2209697 w 4321853"/>
              <a:gd name="connsiteY25" fmla="*/ 4899733 h 5603143"/>
              <a:gd name="connsiteX26" fmla="*/ 2209697 w 4321853"/>
              <a:gd name="connsiteY26" fmla="*/ 4896008 h 5603143"/>
              <a:gd name="connsiteX27" fmla="*/ 2209697 w 4321853"/>
              <a:gd name="connsiteY27" fmla="*/ 4610382 h 5603143"/>
              <a:gd name="connsiteX28" fmla="*/ 2292332 w 4321853"/>
              <a:gd name="connsiteY28" fmla="*/ 4527479 h 5603143"/>
              <a:gd name="connsiteX29" fmla="*/ 156928 w 4321853"/>
              <a:gd name="connsiteY29" fmla="*/ 4527479 h 5603143"/>
              <a:gd name="connsiteX30" fmla="*/ 1796782 w 4321853"/>
              <a:gd name="connsiteY30" fmla="*/ 4527479 h 5603143"/>
              <a:gd name="connsiteX31" fmla="*/ 1849132 w 4321853"/>
              <a:gd name="connsiteY31" fmla="*/ 4540892 h 5603143"/>
              <a:gd name="connsiteX32" fmla="*/ 1796947 w 4321853"/>
              <a:gd name="connsiteY32" fmla="*/ 4527479 h 5603143"/>
              <a:gd name="connsiteX33" fmla="*/ 2018224 w 4321853"/>
              <a:gd name="connsiteY33" fmla="*/ 4527479 h 5603143"/>
              <a:gd name="connsiteX34" fmla="*/ 2096984 w 4321853"/>
              <a:gd name="connsiteY34" fmla="*/ 4610382 h 5603143"/>
              <a:gd name="connsiteX35" fmla="*/ 2096984 w 4321853"/>
              <a:gd name="connsiteY35" fmla="*/ 4804766 h 5603143"/>
              <a:gd name="connsiteX36" fmla="*/ 2096984 w 4321853"/>
              <a:gd name="connsiteY36" fmla="*/ 4899569 h 5603143"/>
              <a:gd name="connsiteX37" fmla="*/ 2096984 w 4321853"/>
              <a:gd name="connsiteY37" fmla="*/ 4900509 h 5603143"/>
              <a:gd name="connsiteX38" fmla="*/ 2096984 w 4321853"/>
              <a:gd name="connsiteY38" fmla="*/ 4900541 h 5603143"/>
              <a:gd name="connsiteX39" fmla="*/ 2096984 w 4321853"/>
              <a:gd name="connsiteY39" fmla="*/ 4907086 h 5603143"/>
              <a:gd name="connsiteX40" fmla="*/ 2096984 w 4321853"/>
              <a:gd name="connsiteY40" fmla="*/ 5380655 h 5603143"/>
              <a:gd name="connsiteX41" fmla="*/ 1950635 w 4321853"/>
              <a:gd name="connsiteY41" fmla="*/ 5527236 h 5603143"/>
              <a:gd name="connsiteX42" fmla="*/ 1582888 w 4321853"/>
              <a:gd name="connsiteY42" fmla="*/ 5546028 h 5603143"/>
              <a:gd name="connsiteX43" fmla="*/ 1031267 w 4321853"/>
              <a:gd name="connsiteY43" fmla="*/ 5549787 h 5603143"/>
              <a:gd name="connsiteX44" fmla="*/ 44352 w 4321853"/>
              <a:gd name="connsiteY44" fmla="*/ 5489651 h 5603143"/>
              <a:gd name="connsiteX45" fmla="*/ 340802 w 4321853"/>
              <a:gd name="connsiteY45" fmla="*/ 5095010 h 5603143"/>
              <a:gd name="connsiteX46" fmla="*/ 295772 w 4321853"/>
              <a:gd name="connsiteY46" fmla="*/ 4929637 h 5603143"/>
              <a:gd name="connsiteX47" fmla="*/ 104393 w 4321853"/>
              <a:gd name="connsiteY47" fmla="*/ 4595132 h 5603143"/>
              <a:gd name="connsiteX48" fmla="*/ 156928 w 4321853"/>
              <a:gd name="connsiteY48" fmla="*/ 4527479 h 5603143"/>
              <a:gd name="connsiteX49" fmla="*/ 2292362 w 4321853"/>
              <a:gd name="connsiteY49" fmla="*/ 3476554 h 5603143"/>
              <a:gd name="connsiteX50" fmla="*/ 2878534 w 4321853"/>
              <a:gd name="connsiteY50" fmla="*/ 3476554 h 5603143"/>
              <a:gd name="connsiteX51" fmla="*/ 2931060 w 4321853"/>
              <a:gd name="connsiteY51" fmla="*/ 3516372 h 5603143"/>
              <a:gd name="connsiteX52" fmla="*/ 2878612 w 4321853"/>
              <a:gd name="connsiteY52" fmla="*/ 3476554 h 5603143"/>
              <a:gd name="connsiteX53" fmla="*/ 4210536 w 4321853"/>
              <a:gd name="connsiteY53" fmla="*/ 3476554 h 5603143"/>
              <a:gd name="connsiteX54" fmla="*/ 4300582 w 4321853"/>
              <a:gd name="connsiteY54" fmla="*/ 3555497 h 5603143"/>
              <a:gd name="connsiteX55" fmla="*/ 4289326 w 4321853"/>
              <a:gd name="connsiteY55" fmla="*/ 4337411 h 5603143"/>
              <a:gd name="connsiteX56" fmla="*/ 4281822 w 4321853"/>
              <a:gd name="connsiteY56" fmla="*/ 4378762 h 5603143"/>
              <a:gd name="connsiteX57" fmla="*/ 4188025 w 4321853"/>
              <a:gd name="connsiteY57" fmla="*/ 4416354 h 5603143"/>
              <a:gd name="connsiteX58" fmla="*/ 2874860 w 4321853"/>
              <a:gd name="connsiteY58" fmla="*/ 4416354 h 5603143"/>
              <a:gd name="connsiteX59" fmla="*/ 2931038 w 4321853"/>
              <a:gd name="connsiteY59" fmla="*/ 4373005 h 5603143"/>
              <a:gd name="connsiteX60" fmla="*/ 2874776 w 4321853"/>
              <a:gd name="connsiteY60" fmla="*/ 4416354 h 5603143"/>
              <a:gd name="connsiteX61" fmla="*/ 2292362 w 4321853"/>
              <a:gd name="connsiteY61" fmla="*/ 4416354 h 5603143"/>
              <a:gd name="connsiteX62" fmla="*/ 2209697 w 4321853"/>
              <a:gd name="connsiteY62" fmla="*/ 4333651 h 5603143"/>
              <a:gd name="connsiteX63" fmla="*/ 2209697 w 4321853"/>
              <a:gd name="connsiteY63" fmla="*/ 4183283 h 5603143"/>
              <a:gd name="connsiteX64" fmla="*/ 2675628 w 4321853"/>
              <a:gd name="connsiteY64" fmla="*/ 3946454 h 5603143"/>
              <a:gd name="connsiteX65" fmla="*/ 2671324 w 4321853"/>
              <a:gd name="connsiteY65" fmla="*/ 3923261 h 5603143"/>
              <a:gd name="connsiteX66" fmla="*/ 2669563 w 4321853"/>
              <a:gd name="connsiteY66" fmla="*/ 3911757 h 5603143"/>
              <a:gd name="connsiteX67" fmla="*/ 2668945 w 4321853"/>
              <a:gd name="connsiteY67" fmla="*/ 3910444 h 5603143"/>
              <a:gd name="connsiteX68" fmla="*/ 2667851 w 4321853"/>
              <a:gd name="connsiteY68" fmla="*/ 3904551 h 5603143"/>
              <a:gd name="connsiteX69" fmla="*/ 2658831 w 4321853"/>
              <a:gd name="connsiteY69" fmla="*/ 3888967 h 5603143"/>
              <a:gd name="connsiteX70" fmla="*/ 2651344 w 4321853"/>
              <a:gd name="connsiteY70" fmla="*/ 3873066 h 5603143"/>
              <a:gd name="connsiteX71" fmla="*/ 2645904 w 4321853"/>
              <a:gd name="connsiteY71" fmla="*/ 3866631 h 5603143"/>
              <a:gd name="connsiteX72" fmla="*/ 2640358 w 4321853"/>
              <a:gd name="connsiteY72" fmla="*/ 3857048 h 5603143"/>
              <a:gd name="connsiteX73" fmla="*/ 2586907 w 4321853"/>
              <a:gd name="connsiteY73" fmla="*/ 3807067 h 5603143"/>
              <a:gd name="connsiteX74" fmla="*/ 2566121 w 4321853"/>
              <a:gd name="connsiteY74" fmla="*/ 3793568 h 5603143"/>
              <a:gd name="connsiteX75" fmla="*/ 2561642 w 4321853"/>
              <a:gd name="connsiteY75" fmla="*/ 3790162 h 5603143"/>
              <a:gd name="connsiteX76" fmla="*/ 2557241 w 4321853"/>
              <a:gd name="connsiteY76" fmla="*/ 3787801 h 5603143"/>
              <a:gd name="connsiteX77" fmla="*/ 2548497 w 4321853"/>
              <a:gd name="connsiteY77" fmla="*/ 3782123 h 5603143"/>
              <a:gd name="connsiteX78" fmla="*/ 2501257 w 4321853"/>
              <a:gd name="connsiteY78" fmla="*/ 3757730 h 5603143"/>
              <a:gd name="connsiteX79" fmla="*/ 2500981 w 4321853"/>
              <a:gd name="connsiteY79" fmla="*/ 3757621 h 5603143"/>
              <a:gd name="connsiteX80" fmla="*/ 2557241 w 4321853"/>
              <a:gd name="connsiteY80" fmla="*/ 3787801 h 5603143"/>
              <a:gd name="connsiteX81" fmla="*/ 2566121 w 4321853"/>
              <a:gd name="connsiteY81" fmla="*/ 3793568 h 5603143"/>
              <a:gd name="connsiteX82" fmla="*/ 2616572 w 4321853"/>
              <a:gd name="connsiteY82" fmla="*/ 3831932 h 5603143"/>
              <a:gd name="connsiteX83" fmla="*/ 2645904 w 4321853"/>
              <a:gd name="connsiteY83" fmla="*/ 3866631 h 5603143"/>
              <a:gd name="connsiteX84" fmla="*/ 2658831 w 4321853"/>
              <a:gd name="connsiteY84" fmla="*/ 3888967 h 5603143"/>
              <a:gd name="connsiteX85" fmla="*/ 2668945 w 4321853"/>
              <a:gd name="connsiteY85" fmla="*/ 3910444 h 5603143"/>
              <a:gd name="connsiteX86" fmla="*/ 2671324 w 4321853"/>
              <a:gd name="connsiteY86" fmla="*/ 3923261 h 5603143"/>
              <a:gd name="connsiteX87" fmla="*/ 2674834 w 4321853"/>
              <a:gd name="connsiteY87" fmla="*/ 3946197 h 5603143"/>
              <a:gd name="connsiteX88" fmla="*/ 2209697 w 4321853"/>
              <a:gd name="connsiteY88" fmla="*/ 4182992 h 5603143"/>
              <a:gd name="connsiteX89" fmla="*/ 2209697 w 4321853"/>
              <a:gd name="connsiteY89" fmla="*/ 3761797 h 5603143"/>
              <a:gd name="connsiteX90" fmla="*/ 2209697 w 4321853"/>
              <a:gd name="connsiteY90" fmla="*/ 3672032 h 5603143"/>
              <a:gd name="connsiteX91" fmla="*/ 2209697 w 4321853"/>
              <a:gd name="connsiteY91" fmla="*/ 3671817 h 5603143"/>
              <a:gd name="connsiteX92" fmla="*/ 2209697 w 4321853"/>
              <a:gd name="connsiteY92" fmla="*/ 3670211 h 5603143"/>
              <a:gd name="connsiteX93" fmla="*/ 2209697 w 4321853"/>
              <a:gd name="connsiteY93" fmla="*/ 3555497 h 5603143"/>
              <a:gd name="connsiteX94" fmla="*/ 2292362 w 4321853"/>
              <a:gd name="connsiteY94" fmla="*/ 3476554 h 5603143"/>
              <a:gd name="connsiteX95" fmla="*/ 104528 w 4321853"/>
              <a:gd name="connsiteY95" fmla="*/ 3476554 h 5603143"/>
              <a:gd name="connsiteX96" fmla="*/ 1421319 w 4321853"/>
              <a:gd name="connsiteY96" fmla="*/ 3476554 h 5603143"/>
              <a:gd name="connsiteX97" fmla="*/ 1552472 w 4321853"/>
              <a:gd name="connsiteY97" fmla="*/ 3476554 h 5603143"/>
              <a:gd name="connsiteX98" fmla="*/ 1552905 w 4321853"/>
              <a:gd name="connsiteY98" fmla="*/ 3476554 h 5603143"/>
              <a:gd name="connsiteX99" fmla="*/ 1553381 w 4321853"/>
              <a:gd name="connsiteY99" fmla="*/ 3476554 h 5603143"/>
              <a:gd name="connsiteX100" fmla="*/ 2018123 w 4321853"/>
              <a:gd name="connsiteY100" fmla="*/ 3476554 h 5603143"/>
              <a:gd name="connsiteX101" fmla="*/ 2096984 w 4321853"/>
              <a:gd name="connsiteY101" fmla="*/ 3555352 h 5603143"/>
              <a:gd name="connsiteX102" fmla="*/ 2096984 w 4321853"/>
              <a:gd name="connsiteY102" fmla="*/ 3641654 h 5603143"/>
              <a:gd name="connsiteX103" fmla="*/ 1920487 w 4321853"/>
              <a:gd name="connsiteY103" fmla="*/ 3596626 h 5603143"/>
              <a:gd name="connsiteX104" fmla="*/ 1728030 w 4321853"/>
              <a:gd name="connsiteY104" fmla="*/ 3542219 h 5603143"/>
              <a:gd name="connsiteX105" fmla="*/ 1716940 w 4321853"/>
              <a:gd name="connsiteY105" fmla="*/ 3538070 h 5603143"/>
              <a:gd name="connsiteX106" fmla="*/ 1728324 w 4321853"/>
              <a:gd name="connsiteY106" fmla="*/ 3542340 h 5603143"/>
              <a:gd name="connsiteX107" fmla="*/ 1920628 w 4321853"/>
              <a:gd name="connsiteY107" fmla="*/ 3596848 h 5603143"/>
              <a:gd name="connsiteX108" fmla="*/ 2096985 w 4321853"/>
              <a:gd name="connsiteY108" fmla="*/ 3641959 h 5603143"/>
              <a:gd name="connsiteX109" fmla="*/ 2096985 w 4321853"/>
              <a:gd name="connsiteY109" fmla="*/ 4175765 h 5603143"/>
              <a:gd name="connsiteX110" fmla="*/ 2096984 w 4321853"/>
              <a:gd name="connsiteY110" fmla="*/ 4175765 h 5603143"/>
              <a:gd name="connsiteX111" fmla="*/ 2096984 w 4321853"/>
              <a:gd name="connsiteY111" fmla="*/ 4177994 h 5603143"/>
              <a:gd name="connsiteX112" fmla="*/ 2096984 w 4321853"/>
              <a:gd name="connsiteY112" fmla="*/ 4333569 h 5603143"/>
              <a:gd name="connsiteX113" fmla="*/ 2018254 w 4321853"/>
              <a:gd name="connsiteY113" fmla="*/ 4416354 h 5603143"/>
              <a:gd name="connsiteX114" fmla="*/ 1504634 w 4321853"/>
              <a:gd name="connsiteY114" fmla="*/ 4416354 h 5603143"/>
              <a:gd name="connsiteX115" fmla="*/ 1257197 w 4321853"/>
              <a:gd name="connsiteY115" fmla="*/ 4186813 h 5603143"/>
              <a:gd name="connsiteX116" fmla="*/ 1320931 w 4321853"/>
              <a:gd name="connsiteY116" fmla="*/ 4017480 h 5603143"/>
              <a:gd name="connsiteX117" fmla="*/ 1381567 w 4321853"/>
              <a:gd name="connsiteY117" fmla="*/ 3962050 h 5603143"/>
              <a:gd name="connsiteX118" fmla="*/ 1381356 w 4321853"/>
              <a:gd name="connsiteY118" fmla="*/ 3962137 h 5603143"/>
              <a:gd name="connsiteX119" fmla="*/ 1320264 w 4321853"/>
              <a:gd name="connsiteY119" fmla="*/ 4017879 h 5603143"/>
              <a:gd name="connsiteX120" fmla="*/ 1256476 w 4321853"/>
              <a:gd name="connsiteY120" fmla="*/ 4187043 h 5603143"/>
              <a:gd name="connsiteX121" fmla="*/ 1504126 w 4321853"/>
              <a:gd name="connsiteY121" fmla="*/ 4416354 h 5603143"/>
              <a:gd name="connsiteX122" fmla="*/ 138299 w 4321853"/>
              <a:gd name="connsiteY122" fmla="*/ 4416354 h 5603143"/>
              <a:gd name="connsiteX123" fmla="*/ 40739 w 4321853"/>
              <a:gd name="connsiteY123" fmla="*/ 4337411 h 5603143"/>
              <a:gd name="connsiteX124" fmla="*/ 25730 w 4321853"/>
              <a:gd name="connsiteY124" fmla="*/ 4254708 h 5603143"/>
              <a:gd name="connsiteX125" fmla="*/ 14474 w 4321853"/>
              <a:gd name="connsiteY125" fmla="*/ 3555497 h 5603143"/>
              <a:gd name="connsiteX126" fmla="*/ 104528 w 4321853"/>
              <a:gd name="connsiteY126" fmla="*/ 3476554 h 5603143"/>
              <a:gd name="connsiteX127" fmla="*/ 2209697 w 4321853"/>
              <a:gd name="connsiteY127" fmla="*/ 3236842 h 5603143"/>
              <a:gd name="connsiteX128" fmla="*/ 2457347 w 4321853"/>
              <a:gd name="connsiteY128" fmla="*/ 3296607 h 5603143"/>
              <a:gd name="connsiteX129" fmla="*/ 2663722 w 4321853"/>
              <a:gd name="connsiteY129" fmla="*/ 3363842 h 5603143"/>
              <a:gd name="connsiteX130" fmla="*/ 2292247 w 4321853"/>
              <a:gd name="connsiteY130" fmla="*/ 3363842 h 5603143"/>
              <a:gd name="connsiteX131" fmla="*/ 2209697 w 4321853"/>
              <a:gd name="connsiteY131" fmla="*/ 3300342 h 5603143"/>
              <a:gd name="connsiteX132" fmla="*/ 2209697 w 4321853"/>
              <a:gd name="connsiteY132" fmla="*/ 3236842 h 5603143"/>
              <a:gd name="connsiteX133" fmla="*/ 2292247 w 4321853"/>
              <a:gd name="connsiteY133" fmla="*/ 2420867 h 5603143"/>
              <a:gd name="connsiteX134" fmla="*/ 2551154 w 4321853"/>
              <a:gd name="connsiteY134" fmla="*/ 2420867 h 5603143"/>
              <a:gd name="connsiteX135" fmla="*/ 2993922 w 4321853"/>
              <a:gd name="connsiteY135" fmla="*/ 2751876 h 5603143"/>
              <a:gd name="connsiteX136" fmla="*/ 2977506 w 4321853"/>
              <a:gd name="connsiteY136" fmla="*/ 2815997 h 5603143"/>
              <a:gd name="connsiteX137" fmla="*/ 2941594 w 4321853"/>
              <a:gd name="connsiteY137" fmla="*/ 2872393 h 5603143"/>
              <a:gd name="connsiteX138" fmla="*/ 2941801 w 4321853"/>
              <a:gd name="connsiteY138" fmla="*/ 2872161 h 5603143"/>
              <a:gd name="connsiteX139" fmla="*/ 2994363 w 4321853"/>
              <a:gd name="connsiteY139" fmla="*/ 2751472 h 5603143"/>
              <a:gd name="connsiteX140" fmla="*/ 2551346 w 4321853"/>
              <a:gd name="connsiteY140" fmla="*/ 2420867 h 5603143"/>
              <a:gd name="connsiteX141" fmla="*/ 3917940 w 4321853"/>
              <a:gd name="connsiteY141" fmla="*/ 2420867 h 5603143"/>
              <a:gd name="connsiteX142" fmla="*/ 4034326 w 4321853"/>
              <a:gd name="connsiteY142" fmla="*/ 2496004 h 5603143"/>
              <a:gd name="connsiteX143" fmla="*/ 4131940 w 4321853"/>
              <a:gd name="connsiteY143" fmla="*/ 2762743 h 5603143"/>
              <a:gd name="connsiteX144" fmla="*/ 4259588 w 4321853"/>
              <a:gd name="connsiteY144" fmla="*/ 3281191 h 5603143"/>
              <a:gd name="connsiteX145" fmla="*/ 4192010 w 4321853"/>
              <a:gd name="connsiteY145" fmla="*/ 3363842 h 5603143"/>
              <a:gd name="connsiteX146" fmla="*/ 2663977 w 4321853"/>
              <a:gd name="connsiteY146" fmla="*/ 3363842 h 5603143"/>
              <a:gd name="connsiteX147" fmla="*/ 2457486 w 4321853"/>
              <a:gd name="connsiteY147" fmla="*/ 3296218 h 5603143"/>
              <a:gd name="connsiteX148" fmla="*/ 2209697 w 4321853"/>
              <a:gd name="connsiteY148" fmla="*/ 3236108 h 5603143"/>
              <a:gd name="connsiteX149" fmla="*/ 2209697 w 4321853"/>
              <a:gd name="connsiteY149" fmla="*/ 2842971 h 5603143"/>
              <a:gd name="connsiteX150" fmla="*/ 2209697 w 4321853"/>
              <a:gd name="connsiteY150" fmla="*/ 2759399 h 5603143"/>
              <a:gd name="connsiteX151" fmla="*/ 2209697 w 4321853"/>
              <a:gd name="connsiteY151" fmla="*/ 2758985 h 5603143"/>
              <a:gd name="connsiteX152" fmla="*/ 2209697 w 4321853"/>
              <a:gd name="connsiteY152" fmla="*/ 2755402 h 5603143"/>
              <a:gd name="connsiteX153" fmla="*/ 2209697 w 4321853"/>
              <a:gd name="connsiteY153" fmla="*/ 2503619 h 5603143"/>
              <a:gd name="connsiteX154" fmla="*/ 2292247 w 4321853"/>
              <a:gd name="connsiteY154" fmla="*/ 2420867 h 5603143"/>
              <a:gd name="connsiteX155" fmla="*/ 378540 w 4321853"/>
              <a:gd name="connsiteY155" fmla="*/ 2420867 h 5603143"/>
              <a:gd name="connsiteX156" fmla="*/ 1424314 w 4321853"/>
              <a:gd name="connsiteY156" fmla="*/ 2420867 h 5603143"/>
              <a:gd name="connsiteX157" fmla="*/ 1646498 w 4321853"/>
              <a:gd name="connsiteY157" fmla="*/ 2420867 h 5603143"/>
              <a:gd name="connsiteX158" fmla="*/ 1647224 w 4321853"/>
              <a:gd name="connsiteY158" fmla="*/ 2420867 h 5603143"/>
              <a:gd name="connsiteX159" fmla="*/ 1647722 w 4321853"/>
              <a:gd name="connsiteY159" fmla="*/ 2420867 h 5603143"/>
              <a:gd name="connsiteX160" fmla="*/ 1652305 w 4321853"/>
              <a:gd name="connsiteY160" fmla="*/ 2420867 h 5603143"/>
              <a:gd name="connsiteX161" fmla="*/ 2018149 w 4321853"/>
              <a:gd name="connsiteY161" fmla="*/ 2420867 h 5603143"/>
              <a:gd name="connsiteX162" fmla="*/ 2096984 w 4321853"/>
              <a:gd name="connsiteY162" fmla="*/ 2503518 h 5603143"/>
              <a:gd name="connsiteX163" fmla="*/ 2096984 w 4321853"/>
              <a:gd name="connsiteY163" fmla="*/ 2755229 h 5603143"/>
              <a:gd name="connsiteX164" fmla="*/ 1650252 w 4321853"/>
              <a:gd name="connsiteY164" fmla="*/ 2969370 h 5603143"/>
              <a:gd name="connsiteX165" fmla="*/ 1670958 w 4321853"/>
              <a:gd name="connsiteY165" fmla="*/ 3033824 h 5603143"/>
              <a:gd name="connsiteX166" fmla="*/ 1675452 w 4321853"/>
              <a:gd name="connsiteY166" fmla="*/ 3038371 h 5603143"/>
              <a:gd name="connsiteX167" fmla="*/ 1671573 w 4321853"/>
              <a:gd name="connsiteY167" fmla="*/ 3034440 h 5603143"/>
              <a:gd name="connsiteX168" fmla="*/ 1650897 w 4321853"/>
              <a:gd name="connsiteY168" fmla="*/ 2969983 h 5603143"/>
              <a:gd name="connsiteX169" fmla="*/ 2096984 w 4321853"/>
              <a:gd name="connsiteY169" fmla="*/ 2755829 h 5603143"/>
              <a:gd name="connsiteX170" fmla="*/ 2096984 w 4321853"/>
              <a:gd name="connsiteY170" fmla="*/ 3127318 h 5603143"/>
              <a:gd name="connsiteX171" fmla="*/ 2096984 w 4321853"/>
              <a:gd name="connsiteY171" fmla="*/ 3206053 h 5603143"/>
              <a:gd name="connsiteX172" fmla="*/ 2096984 w 4321853"/>
              <a:gd name="connsiteY172" fmla="*/ 3206679 h 5603143"/>
              <a:gd name="connsiteX173" fmla="*/ 2096984 w 4321853"/>
              <a:gd name="connsiteY173" fmla="*/ 3207286 h 5603143"/>
              <a:gd name="connsiteX174" fmla="*/ 2096984 w 4321853"/>
              <a:gd name="connsiteY174" fmla="*/ 3284948 h 5603143"/>
              <a:gd name="connsiteX175" fmla="*/ 2018149 w 4321853"/>
              <a:gd name="connsiteY175" fmla="*/ 3363842 h 5603143"/>
              <a:gd name="connsiteX176" fmla="*/ 1479925 w 4321853"/>
              <a:gd name="connsiteY176" fmla="*/ 3363842 h 5603143"/>
              <a:gd name="connsiteX177" fmla="*/ 1366099 w 4321853"/>
              <a:gd name="connsiteY177" fmla="*/ 3363842 h 5603143"/>
              <a:gd name="connsiteX178" fmla="*/ 1364945 w 4321853"/>
              <a:gd name="connsiteY178" fmla="*/ 3363842 h 5603143"/>
              <a:gd name="connsiteX179" fmla="*/ 1363664 w 4321853"/>
              <a:gd name="connsiteY179" fmla="*/ 3363842 h 5603143"/>
              <a:gd name="connsiteX180" fmla="*/ 119446 w 4321853"/>
              <a:gd name="connsiteY180" fmla="*/ 3363842 h 5603143"/>
              <a:gd name="connsiteX181" fmla="*/ 51857 w 4321853"/>
              <a:gd name="connsiteY181" fmla="*/ 3281191 h 5603143"/>
              <a:gd name="connsiteX182" fmla="*/ 265890 w 4321853"/>
              <a:gd name="connsiteY182" fmla="*/ 2496004 h 5603143"/>
              <a:gd name="connsiteX183" fmla="*/ 378540 w 4321853"/>
              <a:gd name="connsiteY183" fmla="*/ 2420867 h 5603143"/>
              <a:gd name="connsiteX184" fmla="*/ 2085785 w 4321853"/>
              <a:gd name="connsiteY184" fmla="*/ 2038279 h 5603143"/>
              <a:gd name="connsiteX185" fmla="*/ 2096984 w 4321853"/>
              <a:gd name="connsiteY185" fmla="*/ 2038279 h 5603143"/>
              <a:gd name="connsiteX186" fmla="*/ 2096984 w 4321853"/>
              <a:gd name="connsiteY186" fmla="*/ 2225692 h 5603143"/>
              <a:gd name="connsiteX187" fmla="*/ 2029794 w 4321853"/>
              <a:gd name="connsiteY187" fmla="*/ 2308154 h 5603143"/>
              <a:gd name="connsiteX188" fmla="*/ 1958872 w 4321853"/>
              <a:gd name="connsiteY188" fmla="*/ 2308154 h 5603143"/>
              <a:gd name="connsiteX189" fmla="*/ 1958872 w 4321853"/>
              <a:gd name="connsiteY189" fmla="*/ 2143230 h 5603143"/>
              <a:gd name="connsiteX190" fmla="*/ 2085785 w 4321853"/>
              <a:gd name="connsiteY190" fmla="*/ 2038279 h 5603143"/>
              <a:gd name="connsiteX191" fmla="*/ 2292310 w 4321853"/>
              <a:gd name="connsiteY191" fmla="*/ 1368354 h 5603143"/>
              <a:gd name="connsiteX192" fmla="*/ 2885618 w 4321853"/>
              <a:gd name="connsiteY192" fmla="*/ 1368354 h 5603143"/>
              <a:gd name="connsiteX193" fmla="*/ 3009536 w 4321853"/>
              <a:gd name="connsiteY193" fmla="*/ 1390909 h 5603143"/>
              <a:gd name="connsiteX194" fmla="*/ 3047088 w 4321853"/>
              <a:gd name="connsiteY194" fmla="*/ 1417224 h 5603143"/>
              <a:gd name="connsiteX195" fmla="*/ 3903254 w 4321853"/>
              <a:gd name="connsiteY195" fmla="*/ 2236729 h 5603143"/>
              <a:gd name="connsiteX196" fmla="*/ 3861947 w 4321853"/>
              <a:gd name="connsiteY196" fmla="*/ 2308154 h 5603143"/>
              <a:gd name="connsiteX197" fmla="*/ 2499778 w 4321853"/>
              <a:gd name="connsiteY197" fmla="*/ 2308154 h 5603143"/>
              <a:gd name="connsiteX198" fmla="*/ 2363684 w 4321853"/>
              <a:gd name="connsiteY198" fmla="*/ 2308154 h 5603143"/>
              <a:gd name="connsiteX199" fmla="*/ 2363657 w 4321853"/>
              <a:gd name="connsiteY199" fmla="*/ 2308154 h 5603143"/>
              <a:gd name="connsiteX200" fmla="*/ 2362511 w 4321853"/>
              <a:gd name="connsiteY200" fmla="*/ 2308154 h 5603143"/>
              <a:gd name="connsiteX201" fmla="*/ 2288569 w 4321853"/>
              <a:gd name="connsiteY201" fmla="*/ 2308154 h 5603143"/>
              <a:gd name="connsiteX202" fmla="*/ 2209697 w 4321853"/>
              <a:gd name="connsiteY202" fmla="*/ 2225692 h 5603143"/>
              <a:gd name="connsiteX203" fmla="*/ 2209697 w 4321853"/>
              <a:gd name="connsiteY203" fmla="*/ 2038279 h 5603143"/>
              <a:gd name="connsiteX204" fmla="*/ 2235988 w 4321853"/>
              <a:gd name="connsiteY204" fmla="*/ 2038279 h 5603143"/>
              <a:gd name="connsiteX205" fmla="*/ 2254270 w 4321853"/>
              <a:gd name="connsiteY205" fmla="*/ 2040603 h 5603143"/>
              <a:gd name="connsiteX206" fmla="*/ 2277957 w 4321853"/>
              <a:gd name="connsiteY206" fmla="*/ 2044634 h 5603143"/>
              <a:gd name="connsiteX207" fmla="*/ 2297614 w 4321853"/>
              <a:gd name="connsiteY207" fmla="*/ 2052570 h 5603143"/>
              <a:gd name="connsiteX208" fmla="*/ 2316311 w 4321853"/>
              <a:gd name="connsiteY208" fmla="*/ 2063161 h 5603143"/>
              <a:gd name="connsiteX209" fmla="*/ 2330737 w 4321853"/>
              <a:gd name="connsiteY209" fmla="*/ 2074113 h 5603143"/>
              <a:gd name="connsiteX210" fmla="*/ 2349459 w 4321853"/>
              <a:gd name="connsiteY210" fmla="*/ 2097228 h 5603143"/>
              <a:gd name="connsiteX211" fmla="*/ 2353767 w 4321853"/>
              <a:gd name="connsiteY211" fmla="*/ 2103112 h 5603143"/>
              <a:gd name="connsiteX212" fmla="*/ 2363657 w 4321853"/>
              <a:gd name="connsiteY212" fmla="*/ 2143119 h 5603143"/>
              <a:gd name="connsiteX213" fmla="*/ 2363657 w 4321853"/>
              <a:gd name="connsiteY213" fmla="*/ 2142749 h 5603143"/>
              <a:gd name="connsiteX214" fmla="*/ 2353741 w 4321853"/>
              <a:gd name="connsiteY214" fmla="*/ 2102514 h 5603143"/>
              <a:gd name="connsiteX215" fmla="*/ 2349459 w 4321853"/>
              <a:gd name="connsiteY215" fmla="*/ 2097228 h 5603143"/>
              <a:gd name="connsiteX216" fmla="*/ 2334794 w 4321853"/>
              <a:gd name="connsiteY216" fmla="*/ 2077194 h 5603143"/>
              <a:gd name="connsiteX217" fmla="*/ 2330737 w 4321853"/>
              <a:gd name="connsiteY217" fmla="*/ 2074113 h 5603143"/>
              <a:gd name="connsiteX218" fmla="*/ 2326575 w 4321853"/>
              <a:gd name="connsiteY218" fmla="*/ 2068975 h 5603143"/>
              <a:gd name="connsiteX219" fmla="*/ 2316311 w 4321853"/>
              <a:gd name="connsiteY219" fmla="*/ 2063161 h 5603143"/>
              <a:gd name="connsiteX220" fmla="*/ 2307751 w 4321853"/>
              <a:gd name="connsiteY220" fmla="*/ 2056662 h 5603143"/>
              <a:gd name="connsiteX221" fmla="*/ 2297614 w 4321853"/>
              <a:gd name="connsiteY221" fmla="*/ 2052570 h 5603143"/>
              <a:gd name="connsiteX222" fmla="*/ 2286032 w 4321853"/>
              <a:gd name="connsiteY222" fmla="*/ 2046008 h 5603143"/>
              <a:gd name="connsiteX223" fmla="*/ 2277957 w 4321853"/>
              <a:gd name="connsiteY223" fmla="*/ 2044634 h 5603143"/>
              <a:gd name="connsiteX224" fmla="*/ 2274271 w 4321853"/>
              <a:gd name="connsiteY224" fmla="*/ 2043146 h 5603143"/>
              <a:gd name="connsiteX225" fmla="*/ 2254270 w 4321853"/>
              <a:gd name="connsiteY225" fmla="*/ 2040603 h 5603143"/>
              <a:gd name="connsiteX226" fmla="*/ 2235983 w 4321853"/>
              <a:gd name="connsiteY226" fmla="*/ 2037491 h 5603143"/>
              <a:gd name="connsiteX227" fmla="*/ 2209697 w 4321853"/>
              <a:gd name="connsiteY227" fmla="*/ 2037491 h 5603143"/>
              <a:gd name="connsiteX228" fmla="*/ 2209697 w 4321853"/>
              <a:gd name="connsiteY228" fmla="*/ 1447297 h 5603143"/>
              <a:gd name="connsiteX229" fmla="*/ 2292310 w 4321853"/>
              <a:gd name="connsiteY229" fmla="*/ 1368354 h 5603143"/>
              <a:gd name="connsiteX230" fmla="*/ 1252792 w 4321853"/>
              <a:gd name="connsiteY230" fmla="*/ 1368354 h 5603143"/>
              <a:gd name="connsiteX231" fmla="*/ 2018193 w 4321853"/>
              <a:gd name="connsiteY231" fmla="*/ 1368354 h 5603143"/>
              <a:gd name="connsiteX232" fmla="*/ 2096984 w 4321853"/>
              <a:gd name="connsiteY232" fmla="*/ 1447297 h 5603143"/>
              <a:gd name="connsiteX233" fmla="*/ 2096984 w 4321853"/>
              <a:gd name="connsiteY233" fmla="*/ 2037491 h 5603143"/>
              <a:gd name="connsiteX234" fmla="*/ 2085728 w 4321853"/>
              <a:gd name="connsiteY234" fmla="*/ 2037491 h 5603143"/>
              <a:gd name="connsiteX235" fmla="*/ 1958161 w 4321853"/>
              <a:gd name="connsiteY235" fmla="*/ 2142749 h 5603143"/>
              <a:gd name="connsiteX236" fmla="*/ 1958161 w 4321853"/>
              <a:gd name="connsiteY236" fmla="*/ 2308154 h 5603143"/>
              <a:gd name="connsiteX237" fmla="*/ 427361 w 4321853"/>
              <a:gd name="connsiteY237" fmla="*/ 2308154 h 5603143"/>
              <a:gd name="connsiteX238" fmla="*/ 363578 w 4321853"/>
              <a:gd name="connsiteY238" fmla="*/ 2266803 h 5603143"/>
              <a:gd name="connsiteX239" fmla="*/ 382337 w 4321853"/>
              <a:gd name="connsiteY239" fmla="*/ 2225451 h 5603143"/>
              <a:gd name="connsiteX240" fmla="*/ 1136482 w 4321853"/>
              <a:gd name="connsiteY240" fmla="*/ 1420983 h 5603143"/>
              <a:gd name="connsiteX241" fmla="*/ 1162745 w 4321853"/>
              <a:gd name="connsiteY241" fmla="*/ 1398428 h 5603143"/>
              <a:gd name="connsiteX242" fmla="*/ 1252792 w 4321853"/>
              <a:gd name="connsiteY242" fmla="*/ 1368354 h 5603143"/>
              <a:gd name="connsiteX243" fmla="*/ 1983195 w 4321853"/>
              <a:gd name="connsiteY243" fmla="*/ 68 h 5603143"/>
              <a:gd name="connsiteX244" fmla="*/ 2191060 w 4321853"/>
              <a:gd name="connsiteY244" fmla="*/ 73797 h 5603143"/>
              <a:gd name="connsiteX245" fmla="*/ 2435056 w 4321853"/>
              <a:gd name="connsiteY245" fmla="*/ 280428 h 5603143"/>
              <a:gd name="connsiteX246" fmla="*/ 2915539 w 4321853"/>
              <a:gd name="connsiteY246" fmla="*/ 295456 h 5603143"/>
              <a:gd name="connsiteX247" fmla="*/ 3099474 w 4321853"/>
              <a:gd name="connsiteY247" fmla="*/ 175234 h 5603143"/>
              <a:gd name="connsiteX248" fmla="*/ 3527404 w 4321853"/>
              <a:gd name="connsiteY248" fmla="*/ 216561 h 5603143"/>
              <a:gd name="connsiteX249" fmla="*/ 3553681 w 4321853"/>
              <a:gd name="connsiteY249" fmla="*/ 513358 h 5603143"/>
              <a:gd name="connsiteX250" fmla="*/ 3200826 w 4321853"/>
              <a:gd name="connsiteY250" fmla="*/ 806398 h 5603143"/>
              <a:gd name="connsiteX251" fmla="*/ 2971846 w 4321853"/>
              <a:gd name="connsiteY251" fmla="*/ 1185848 h 5603143"/>
              <a:gd name="connsiteX252" fmla="*/ 2949323 w 4321853"/>
              <a:gd name="connsiteY252" fmla="*/ 1219660 h 5603143"/>
              <a:gd name="connsiteX253" fmla="*/ 2851725 w 4321853"/>
              <a:gd name="connsiteY253" fmla="*/ 1257229 h 5603143"/>
              <a:gd name="connsiteX254" fmla="*/ 1211325 w 4321853"/>
              <a:gd name="connsiteY254" fmla="*/ 1257229 h 5603143"/>
              <a:gd name="connsiteX255" fmla="*/ 1079942 w 4321853"/>
              <a:gd name="connsiteY255" fmla="*/ 1189605 h 5603143"/>
              <a:gd name="connsiteX256" fmla="*/ 884746 w 4321853"/>
              <a:gd name="connsiteY256" fmla="*/ 855238 h 5603143"/>
              <a:gd name="connsiteX257" fmla="*/ 501861 w 4321853"/>
              <a:gd name="connsiteY257" fmla="*/ 535899 h 5603143"/>
              <a:gd name="connsiteX258" fmla="*/ 468077 w 4321853"/>
              <a:gd name="connsiteY258" fmla="*/ 329268 h 5603143"/>
              <a:gd name="connsiteX259" fmla="*/ 986098 w 4321853"/>
              <a:gd name="connsiteY259" fmla="*/ 148936 h 5603143"/>
              <a:gd name="connsiteX260" fmla="*/ 1170033 w 4321853"/>
              <a:gd name="connsiteY260" fmla="*/ 265401 h 5603143"/>
              <a:gd name="connsiteX261" fmla="*/ 1481596 w 4321853"/>
              <a:gd name="connsiteY261" fmla="*/ 261644 h 5603143"/>
              <a:gd name="connsiteX262" fmla="*/ 1744361 w 4321853"/>
              <a:gd name="connsiteY262" fmla="*/ 58770 h 5603143"/>
              <a:gd name="connsiteX263" fmla="*/ 1983195 w 4321853"/>
              <a:gd name="connsiteY263" fmla="*/ 68 h 5603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</a:cxnLst>
            <a:rect l="l" t="t" r="r" b="b"/>
            <a:pathLst>
              <a:path w="4321853" h="5603143">
                <a:moveTo>
                  <a:pt x="1958140" y="4568911"/>
                </a:moveTo>
                <a:lnTo>
                  <a:pt x="1958140" y="4572346"/>
                </a:lnTo>
                <a:cubicBezTo>
                  <a:pt x="1958140" y="4582917"/>
                  <a:pt x="1958140" y="4625200"/>
                  <a:pt x="1958140" y="4794332"/>
                </a:cubicBezTo>
                <a:lnTo>
                  <a:pt x="1958217" y="4794642"/>
                </a:lnTo>
                <a:lnTo>
                  <a:pt x="1958217" y="4791496"/>
                </a:lnTo>
                <a:cubicBezTo>
                  <a:pt x="1958217" y="4780898"/>
                  <a:pt x="1958217" y="4738504"/>
                  <a:pt x="1958217" y="4568931"/>
                </a:cubicBezTo>
                <a:close/>
                <a:moveTo>
                  <a:pt x="2292332" y="4527479"/>
                </a:moveTo>
                <a:cubicBezTo>
                  <a:pt x="2292332" y="4527479"/>
                  <a:pt x="2292332" y="4527479"/>
                  <a:pt x="2570879" y="4527479"/>
                </a:cubicBezTo>
                <a:lnTo>
                  <a:pt x="2630094" y="4527479"/>
                </a:lnTo>
                <a:lnTo>
                  <a:pt x="2630384" y="4527479"/>
                </a:lnTo>
                <a:lnTo>
                  <a:pt x="2633129" y="4527479"/>
                </a:lnTo>
                <a:cubicBezTo>
                  <a:pt x="2654374" y="4527479"/>
                  <a:pt x="2824340" y="4527479"/>
                  <a:pt x="4184060" y="4527479"/>
                </a:cubicBezTo>
                <a:cubicBezTo>
                  <a:pt x="4214089" y="4527479"/>
                  <a:pt x="4232856" y="4553800"/>
                  <a:pt x="4225349" y="4583881"/>
                </a:cubicBezTo>
                <a:cubicBezTo>
                  <a:pt x="4191567" y="4681645"/>
                  <a:pt x="4150279" y="4775648"/>
                  <a:pt x="4101482" y="4858371"/>
                </a:cubicBezTo>
                <a:cubicBezTo>
                  <a:pt x="4093975" y="4877172"/>
                  <a:pt x="4082715" y="4892212"/>
                  <a:pt x="4075208" y="4911013"/>
                </a:cubicBezTo>
                <a:cubicBezTo>
                  <a:pt x="4026412" y="4997496"/>
                  <a:pt x="4026412" y="5068939"/>
                  <a:pt x="4082715" y="5121580"/>
                </a:cubicBezTo>
                <a:cubicBezTo>
                  <a:pt x="4244117" y="5271986"/>
                  <a:pt x="4341709" y="5392310"/>
                  <a:pt x="4281653" y="5490074"/>
                </a:cubicBezTo>
                <a:cubicBezTo>
                  <a:pt x="4154032" y="5700641"/>
                  <a:pt x="3527191" y="5553996"/>
                  <a:pt x="3332006" y="5546476"/>
                </a:cubicBezTo>
                <a:cubicBezTo>
                  <a:pt x="2874074" y="5520155"/>
                  <a:pt x="2783989" y="5535195"/>
                  <a:pt x="2783989" y="5535195"/>
                </a:cubicBezTo>
                <a:cubicBezTo>
                  <a:pt x="2783989" y="5535195"/>
                  <a:pt x="2783989" y="5535195"/>
                  <a:pt x="2536255" y="5527675"/>
                </a:cubicBezTo>
                <a:cubicBezTo>
                  <a:pt x="2536255" y="5527675"/>
                  <a:pt x="2483706" y="5527675"/>
                  <a:pt x="2479952" y="5527675"/>
                </a:cubicBezTo>
                <a:cubicBezTo>
                  <a:pt x="2404881" y="5531435"/>
                  <a:pt x="2393621" y="5561516"/>
                  <a:pt x="2303536" y="5520155"/>
                </a:cubicBezTo>
                <a:cubicBezTo>
                  <a:pt x="2262247" y="5501354"/>
                  <a:pt x="2209697" y="5422391"/>
                  <a:pt x="2209697" y="5377270"/>
                </a:cubicBezTo>
                <a:cubicBezTo>
                  <a:pt x="2209697" y="5377270"/>
                  <a:pt x="2209697" y="5377270"/>
                  <a:pt x="2209697" y="4983791"/>
                </a:cubicBezTo>
                <a:lnTo>
                  <a:pt x="2209697" y="4900541"/>
                </a:lnTo>
                <a:lnTo>
                  <a:pt x="2209697" y="4899733"/>
                </a:lnTo>
                <a:lnTo>
                  <a:pt x="2209697" y="4896008"/>
                </a:lnTo>
                <a:cubicBezTo>
                  <a:pt x="2209697" y="4882406"/>
                  <a:pt x="2209697" y="4828001"/>
                  <a:pt x="2209697" y="4610382"/>
                </a:cubicBezTo>
                <a:cubicBezTo>
                  <a:pt x="2209697" y="4565162"/>
                  <a:pt x="2247259" y="4527479"/>
                  <a:pt x="2292332" y="4527479"/>
                </a:cubicBezTo>
                <a:close/>
                <a:moveTo>
                  <a:pt x="156928" y="4527479"/>
                </a:moveTo>
                <a:cubicBezTo>
                  <a:pt x="156928" y="4527479"/>
                  <a:pt x="156928" y="4527479"/>
                  <a:pt x="1796782" y="4527479"/>
                </a:cubicBezTo>
                <a:lnTo>
                  <a:pt x="1849132" y="4540892"/>
                </a:lnTo>
                <a:lnTo>
                  <a:pt x="1796947" y="4527479"/>
                </a:lnTo>
                <a:cubicBezTo>
                  <a:pt x="1796947" y="4527479"/>
                  <a:pt x="1796947" y="4527479"/>
                  <a:pt x="2018224" y="4527479"/>
                </a:cubicBezTo>
                <a:cubicBezTo>
                  <a:pt x="2063230" y="4527479"/>
                  <a:pt x="2096984" y="4565162"/>
                  <a:pt x="2096984" y="4610382"/>
                </a:cubicBezTo>
                <a:cubicBezTo>
                  <a:pt x="2096984" y="4610382"/>
                  <a:pt x="2096984" y="4610382"/>
                  <a:pt x="2096984" y="4804766"/>
                </a:cubicBezTo>
                <a:lnTo>
                  <a:pt x="2096984" y="4899569"/>
                </a:lnTo>
                <a:lnTo>
                  <a:pt x="2096984" y="4900509"/>
                </a:lnTo>
                <a:lnTo>
                  <a:pt x="2096984" y="4900541"/>
                </a:lnTo>
                <a:lnTo>
                  <a:pt x="2096984" y="4907086"/>
                </a:lnTo>
                <a:cubicBezTo>
                  <a:pt x="2096984" y="4929637"/>
                  <a:pt x="2096984" y="5019841"/>
                  <a:pt x="2096984" y="5380655"/>
                </a:cubicBezTo>
                <a:cubicBezTo>
                  <a:pt x="2096984" y="5463342"/>
                  <a:pt x="2029438" y="5527236"/>
                  <a:pt x="1950635" y="5527236"/>
                </a:cubicBezTo>
                <a:cubicBezTo>
                  <a:pt x="1868080" y="5527236"/>
                  <a:pt x="1823049" y="5542270"/>
                  <a:pt x="1582888" y="5546028"/>
                </a:cubicBezTo>
                <a:cubicBezTo>
                  <a:pt x="1410272" y="5549787"/>
                  <a:pt x="1399014" y="5549787"/>
                  <a:pt x="1031267" y="5549787"/>
                </a:cubicBezTo>
                <a:cubicBezTo>
                  <a:pt x="836135" y="5549787"/>
                  <a:pt x="228226" y="5662541"/>
                  <a:pt x="44352" y="5489651"/>
                </a:cubicBezTo>
                <a:cubicBezTo>
                  <a:pt x="-38203" y="5410723"/>
                  <a:pt x="303277" y="5309244"/>
                  <a:pt x="340802" y="5095010"/>
                </a:cubicBezTo>
                <a:cubicBezTo>
                  <a:pt x="359564" y="5012324"/>
                  <a:pt x="344554" y="5031116"/>
                  <a:pt x="295772" y="4929637"/>
                </a:cubicBezTo>
                <a:cubicBezTo>
                  <a:pt x="224474" y="4820641"/>
                  <a:pt x="145671" y="4722920"/>
                  <a:pt x="104393" y="4595132"/>
                </a:cubicBezTo>
                <a:cubicBezTo>
                  <a:pt x="93135" y="4557547"/>
                  <a:pt x="119403" y="4527479"/>
                  <a:pt x="156928" y="4527479"/>
                </a:cubicBezTo>
                <a:close/>
                <a:moveTo>
                  <a:pt x="2292362" y="3476554"/>
                </a:moveTo>
                <a:cubicBezTo>
                  <a:pt x="2292362" y="3476554"/>
                  <a:pt x="2292362" y="3476554"/>
                  <a:pt x="2878534" y="3476554"/>
                </a:cubicBezTo>
                <a:lnTo>
                  <a:pt x="2931060" y="3516372"/>
                </a:lnTo>
                <a:lnTo>
                  <a:pt x="2878612" y="3476554"/>
                </a:lnTo>
                <a:cubicBezTo>
                  <a:pt x="2878612" y="3476554"/>
                  <a:pt x="2878612" y="3476554"/>
                  <a:pt x="4210536" y="3476554"/>
                </a:cubicBezTo>
                <a:cubicBezTo>
                  <a:pt x="4255559" y="3476554"/>
                  <a:pt x="4296830" y="3510387"/>
                  <a:pt x="4300582" y="3555497"/>
                </a:cubicBezTo>
                <a:cubicBezTo>
                  <a:pt x="4330597" y="3829919"/>
                  <a:pt x="4330597" y="4104340"/>
                  <a:pt x="4289326" y="4337411"/>
                </a:cubicBezTo>
                <a:cubicBezTo>
                  <a:pt x="4285574" y="4352447"/>
                  <a:pt x="4281822" y="4363725"/>
                  <a:pt x="4281822" y="4378762"/>
                </a:cubicBezTo>
                <a:cubicBezTo>
                  <a:pt x="4274319" y="4397558"/>
                  <a:pt x="4233048" y="4416354"/>
                  <a:pt x="4188025" y="4416354"/>
                </a:cubicBezTo>
                <a:cubicBezTo>
                  <a:pt x="4188025" y="4416354"/>
                  <a:pt x="4188025" y="4416354"/>
                  <a:pt x="2874860" y="4416354"/>
                </a:cubicBezTo>
                <a:lnTo>
                  <a:pt x="2931038" y="4373005"/>
                </a:lnTo>
                <a:lnTo>
                  <a:pt x="2874776" y="4416354"/>
                </a:lnTo>
                <a:cubicBezTo>
                  <a:pt x="2874776" y="4416354"/>
                  <a:pt x="2874776" y="4416354"/>
                  <a:pt x="2292362" y="4416354"/>
                </a:cubicBezTo>
                <a:cubicBezTo>
                  <a:pt x="2247272" y="4416354"/>
                  <a:pt x="2209697" y="4378762"/>
                  <a:pt x="2209697" y="4333651"/>
                </a:cubicBezTo>
                <a:cubicBezTo>
                  <a:pt x="2209697" y="4333651"/>
                  <a:pt x="2209697" y="4333651"/>
                  <a:pt x="2209697" y="4183283"/>
                </a:cubicBezTo>
                <a:cubicBezTo>
                  <a:pt x="2551630" y="4175765"/>
                  <a:pt x="2675628" y="4066748"/>
                  <a:pt x="2675628" y="3946454"/>
                </a:cubicBezTo>
                <a:lnTo>
                  <a:pt x="2671324" y="3923261"/>
                </a:lnTo>
                <a:lnTo>
                  <a:pt x="2669563" y="3911757"/>
                </a:lnTo>
                <a:lnTo>
                  <a:pt x="2668945" y="3910444"/>
                </a:lnTo>
                <a:lnTo>
                  <a:pt x="2667851" y="3904551"/>
                </a:lnTo>
                <a:lnTo>
                  <a:pt x="2658831" y="3888967"/>
                </a:lnTo>
                <a:lnTo>
                  <a:pt x="2651344" y="3873066"/>
                </a:lnTo>
                <a:lnTo>
                  <a:pt x="2645904" y="3866631"/>
                </a:lnTo>
                <a:lnTo>
                  <a:pt x="2640358" y="3857048"/>
                </a:lnTo>
                <a:cubicBezTo>
                  <a:pt x="2627214" y="3840627"/>
                  <a:pt x="2609744" y="3823793"/>
                  <a:pt x="2586907" y="3807067"/>
                </a:cubicBezTo>
                <a:lnTo>
                  <a:pt x="2566121" y="3793568"/>
                </a:lnTo>
                <a:lnTo>
                  <a:pt x="2561642" y="3790162"/>
                </a:lnTo>
                <a:lnTo>
                  <a:pt x="2557241" y="3787801"/>
                </a:lnTo>
                <a:lnTo>
                  <a:pt x="2548497" y="3782123"/>
                </a:lnTo>
                <a:cubicBezTo>
                  <a:pt x="2534265" y="3773878"/>
                  <a:pt x="2518562" y="3765726"/>
                  <a:pt x="2501257" y="3757730"/>
                </a:cubicBezTo>
                <a:lnTo>
                  <a:pt x="2500981" y="3757621"/>
                </a:lnTo>
                <a:lnTo>
                  <a:pt x="2557241" y="3787801"/>
                </a:lnTo>
                <a:lnTo>
                  <a:pt x="2566121" y="3793568"/>
                </a:lnTo>
                <a:lnTo>
                  <a:pt x="2616572" y="3831932"/>
                </a:lnTo>
                <a:lnTo>
                  <a:pt x="2645904" y="3866631"/>
                </a:lnTo>
                <a:lnTo>
                  <a:pt x="2658831" y="3888967"/>
                </a:lnTo>
                <a:lnTo>
                  <a:pt x="2668945" y="3910444"/>
                </a:lnTo>
                <a:lnTo>
                  <a:pt x="2671324" y="3923261"/>
                </a:lnTo>
                <a:lnTo>
                  <a:pt x="2674834" y="3946197"/>
                </a:lnTo>
                <a:cubicBezTo>
                  <a:pt x="2674834" y="4066474"/>
                  <a:pt x="2551048" y="4175474"/>
                  <a:pt x="2209697" y="4182992"/>
                </a:cubicBezTo>
                <a:cubicBezTo>
                  <a:pt x="2209697" y="4182992"/>
                  <a:pt x="2209697" y="4182992"/>
                  <a:pt x="2209697" y="3761797"/>
                </a:cubicBezTo>
                <a:lnTo>
                  <a:pt x="2209697" y="3672032"/>
                </a:lnTo>
                <a:lnTo>
                  <a:pt x="2209697" y="3671817"/>
                </a:lnTo>
                <a:lnTo>
                  <a:pt x="2209697" y="3670211"/>
                </a:lnTo>
                <a:cubicBezTo>
                  <a:pt x="2209697" y="3664749"/>
                  <a:pt x="2209697" y="3642898"/>
                  <a:pt x="2209697" y="3555497"/>
                </a:cubicBezTo>
                <a:cubicBezTo>
                  <a:pt x="2209697" y="3510387"/>
                  <a:pt x="2247272" y="3476554"/>
                  <a:pt x="2292362" y="3476554"/>
                </a:cubicBezTo>
                <a:close/>
                <a:moveTo>
                  <a:pt x="104528" y="3476554"/>
                </a:moveTo>
                <a:cubicBezTo>
                  <a:pt x="104528" y="3476554"/>
                  <a:pt x="104528" y="3476554"/>
                  <a:pt x="1421319" y="3476554"/>
                </a:cubicBezTo>
                <a:lnTo>
                  <a:pt x="1552472" y="3476554"/>
                </a:lnTo>
                <a:lnTo>
                  <a:pt x="1552905" y="3476554"/>
                </a:lnTo>
                <a:lnTo>
                  <a:pt x="1553381" y="3476554"/>
                </a:lnTo>
                <a:cubicBezTo>
                  <a:pt x="1559748" y="3476554"/>
                  <a:pt x="1610678" y="3476554"/>
                  <a:pt x="2018123" y="3476554"/>
                </a:cubicBezTo>
                <a:cubicBezTo>
                  <a:pt x="2063186" y="3476554"/>
                  <a:pt x="2096984" y="3510324"/>
                  <a:pt x="2096984" y="3555352"/>
                </a:cubicBezTo>
                <a:cubicBezTo>
                  <a:pt x="2096984" y="3555352"/>
                  <a:pt x="2096984" y="3555352"/>
                  <a:pt x="2096984" y="3641654"/>
                </a:cubicBezTo>
                <a:cubicBezTo>
                  <a:pt x="2018123" y="3622892"/>
                  <a:pt x="1943018" y="3604131"/>
                  <a:pt x="1920487" y="3596626"/>
                </a:cubicBezTo>
                <a:cubicBezTo>
                  <a:pt x="1854770" y="3579741"/>
                  <a:pt x="1789992" y="3561918"/>
                  <a:pt x="1728030" y="3542219"/>
                </a:cubicBezTo>
                <a:lnTo>
                  <a:pt x="1716940" y="3538070"/>
                </a:lnTo>
                <a:lnTo>
                  <a:pt x="1728324" y="3542340"/>
                </a:lnTo>
                <a:cubicBezTo>
                  <a:pt x="1790236" y="3562076"/>
                  <a:pt x="1854963" y="3579932"/>
                  <a:pt x="1920628" y="3596848"/>
                </a:cubicBezTo>
                <a:cubicBezTo>
                  <a:pt x="1943142" y="3604367"/>
                  <a:pt x="2018187" y="3623163"/>
                  <a:pt x="2096985" y="3641959"/>
                </a:cubicBezTo>
                <a:cubicBezTo>
                  <a:pt x="2096985" y="3641959"/>
                  <a:pt x="2096985" y="3641959"/>
                  <a:pt x="2096985" y="4175765"/>
                </a:cubicBezTo>
                <a:lnTo>
                  <a:pt x="2096984" y="4175765"/>
                </a:lnTo>
                <a:lnTo>
                  <a:pt x="2096984" y="4177994"/>
                </a:lnTo>
                <a:cubicBezTo>
                  <a:pt x="2096984" y="4185402"/>
                  <a:pt x="2096984" y="4215035"/>
                  <a:pt x="2096984" y="4333569"/>
                </a:cubicBezTo>
                <a:cubicBezTo>
                  <a:pt x="2096984" y="4378724"/>
                  <a:pt x="2063242" y="4416354"/>
                  <a:pt x="2018254" y="4416354"/>
                </a:cubicBezTo>
                <a:cubicBezTo>
                  <a:pt x="2018254" y="4416354"/>
                  <a:pt x="2018254" y="4416354"/>
                  <a:pt x="1504634" y="4416354"/>
                </a:cubicBezTo>
                <a:cubicBezTo>
                  <a:pt x="1358421" y="4341095"/>
                  <a:pt x="1257197" y="4258309"/>
                  <a:pt x="1257197" y="4186813"/>
                </a:cubicBezTo>
                <a:cubicBezTo>
                  <a:pt x="1257197" y="4096502"/>
                  <a:pt x="1320931" y="4017480"/>
                  <a:pt x="1320931" y="4017480"/>
                </a:cubicBezTo>
                <a:lnTo>
                  <a:pt x="1381567" y="3962050"/>
                </a:lnTo>
                <a:lnTo>
                  <a:pt x="1381356" y="3962137"/>
                </a:lnTo>
                <a:cubicBezTo>
                  <a:pt x="1360367" y="3975823"/>
                  <a:pt x="1339964" y="3994384"/>
                  <a:pt x="1320264" y="4017879"/>
                </a:cubicBezTo>
                <a:cubicBezTo>
                  <a:pt x="1320264" y="4017879"/>
                  <a:pt x="1256476" y="4096822"/>
                  <a:pt x="1256476" y="4187043"/>
                </a:cubicBezTo>
                <a:cubicBezTo>
                  <a:pt x="1256476" y="4258467"/>
                  <a:pt x="1357787" y="4341170"/>
                  <a:pt x="1504126" y="4416354"/>
                </a:cubicBezTo>
                <a:cubicBezTo>
                  <a:pt x="1504126" y="4416354"/>
                  <a:pt x="1504126" y="4416354"/>
                  <a:pt x="138299" y="4416354"/>
                </a:cubicBezTo>
                <a:cubicBezTo>
                  <a:pt x="93271" y="4416354"/>
                  <a:pt x="48244" y="4382521"/>
                  <a:pt x="40739" y="4337411"/>
                </a:cubicBezTo>
                <a:cubicBezTo>
                  <a:pt x="36987" y="4311096"/>
                  <a:pt x="29483" y="4281023"/>
                  <a:pt x="25730" y="4254708"/>
                </a:cubicBezTo>
                <a:cubicBezTo>
                  <a:pt x="-4288" y="4032915"/>
                  <a:pt x="-8040" y="3796086"/>
                  <a:pt x="14474" y="3555497"/>
                </a:cubicBezTo>
                <a:cubicBezTo>
                  <a:pt x="18226" y="3510387"/>
                  <a:pt x="59501" y="3476554"/>
                  <a:pt x="104528" y="3476554"/>
                </a:cubicBezTo>
                <a:close/>
                <a:moveTo>
                  <a:pt x="2209697" y="3236842"/>
                </a:moveTo>
                <a:cubicBezTo>
                  <a:pt x="2303504" y="3262989"/>
                  <a:pt x="2423577" y="3292871"/>
                  <a:pt x="2457347" y="3296607"/>
                </a:cubicBezTo>
                <a:cubicBezTo>
                  <a:pt x="2532393" y="3315283"/>
                  <a:pt x="2599934" y="3337695"/>
                  <a:pt x="2663722" y="3363842"/>
                </a:cubicBezTo>
                <a:cubicBezTo>
                  <a:pt x="2663722" y="3363842"/>
                  <a:pt x="2663722" y="3363842"/>
                  <a:pt x="2292247" y="3363842"/>
                </a:cubicBezTo>
                <a:cubicBezTo>
                  <a:pt x="2247220" y="3363842"/>
                  <a:pt x="2209697" y="3333960"/>
                  <a:pt x="2209697" y="3300342"/>
                </a:cubicBezTo>
                <a:cubicBezTo>
                  <a:pt x="2209697" y="3266724"/>
                  <a:pt x="2209697" y="3236842"/>
                  <a:pt x="2209697" y="3236842"/>
                </a:cubicBezTo>
                <a:close/>
                <a:moveTo>
                  <a:pt x="2292247" y="2420867"/>
                </a:moveTo>
                <a:cubicBezTo>
                  <a:pt x="2292247" y="2420867"/>
                  <a:pt x="2292247" y="2420867"/>
                  <a:pt x="2551154" y="2420867"/>
                </a:cubicBezTo>
                <a:cubicBezTo>
                  <a:pt x="2798804" y="2507381"/>
                  <a:pt x="2993922" y="2646555"/>
                  <a:pt x="2993922" y="2751876"/>
                </a:cubicBezTo>
                <a:cubicBezTo>
                  <a:pt x="2993922" y="2773504"/>
                  <a:pt x="2987356" y="2795368"/>
                  <a:pt x="2977506" y="2815997"/>
                </a:cubicBezTo>
                <a:lnTo>
                  <a:pt x="2941594" y="2872393"/>
                </a:lnTo>
                <a:lnTo>
                  <a:pt x="2941801" y="2872161"/>
                </a:lnTo>
                <a:cubicBezTo>
                  <a:pt x="2968082" y="2838819"/>
                  <a:pt x="2994363" y="2794676"/>
                  <a:pt x="2994363" y="2751472"/>
                </a:cubicBezTo>
                <a:cubicBezTo>
                  <a:pt x="2994363" y="2646279"/>
                  <a:pt x="2799135" y="2507275"/>
                  <a:pt x="2551346" y="2420867"/>
                </a:cubicBezTo>
                <a:cubicBezTo>
                  <a:pt x="2551346" y="2420867"/>
                  <a:pt x="2551346" y="2420867"/>
                  <a:pt x="3917940" y="2420867"/>
                </a:cubicBezTo>
                <a:cubicBezTo>
                  <a:pt x="3962992" y="2420867"/>
                  <a:pt x="4015554" y="2454679"/>
                  <a:pt x="4034326" y="2496004"/>
                </a:cubicBezTo>
                <a:cubicBezTo>
                  <a:pt x="4068115" y="2578656"/>
                  <a:pt x="4101904" y="2668820"/>
                  <a:pt x="4131940" y="2762743"/>
                </a:cubicBezTo>
                <a:cubicBezTo>
                  <a:pt x="4184501" y="2916774"/>
                  <a:pt x="4225799" y="3097104"/>
                  <a:pt x="4259588" y="3281191"/>
                </a:cubicBezTo>
                <a:cubicBezTo>
                  <a:pt x="4267097" y="3326273"/>
                  <a:pt x="4237062" y="3363842"/>
                  <a:pt x="4192010" y="3363842"/>
                </a:cubicBezTo>
                <a:cubicBezTo>
                  <a:pt x="4192010" y="3363842"/>
                  <a:pt x="4192010" y="3363842"/>
                  <a:pt x="2663977" y="3363842"/>
                </a:cubicBezTo>
                <a:cubicBezTo>
                  <a:pt x="2600153" y="3337544"/>
                  <a:pt x="2532574" y="3315003"/>
                  <a:pt x="2457486" y="3296218"/>
                </a:cubicBezTo>
                <a:cubicBezTo>
                  <a:pt x="2423697" y="3292461"/>
                  <a:pt x="2303557" y="3262406"/>
                  <a:pt x="2209697" y="3236108"/>
                </a:cubicBezTo>
                <a:cubicBezTo>
                  <a:pt x="2209697" y="3236108"/>
                  <a:pt x="2209697" y="3236108"/>
                  <a:pt x="2209697" y="2842971"/>
                </a:cubicBezTo>
                <a:lnTo>
                  <a:pt x="2209697" y="2759399"/>
                </a:lnTo>
                <a:lnTo>
                  <a:pt x="2209697" y="2758985"/>
                </a:lnTo>
                <a:lnTo>
                  <a:pt x="2209697" y="2755402"/>
                </a:lnTo>
                <a:cubicBezTo>
                  <a:pt x="2209697" y="2743412"/>
                  <a:pt x="2209697" y="2695454"/>
                  <a:pt x="2209697" y="2503619"/>
                </a:cubicBezTo>
                <a:cubicBezTo>
                  <a:pt x="2209697" y="2458482"/>
                  <a:pt x="2247220" y="2420867"/>
                  <a:pt x="2292247" y="2420867"/>
                </a:cubicBezTo>
                <a:close/>
                <a:moveTo>
                  <a:pt x="378540" y="2420867"/>
                </a:moveTo>
                <a:cubicBezTo>
                  <a:pt x="378540" y="2420867"/>
                  <a:pt x="378540" y="2420867"/>
                  <a:pt x="1424314" y="2420867"/>
                </a:cubicBezTo>
                <a:lnTo>
                  <a:pt x="1646498" y="2420867"/>
                </a:lnTo>
                <a:cubicBezTo>
                  <a:pt x="1646498" y="2420867"/>
                  <a:pt x="1646498" y="2420867"/>
                  <a:pt x="1647224" y="2420867"/>
                </a:cubicBezTo>
                <a:lnTo>
                  <a:pt x="1647722" y="2420867"/>
                </a:lnTo>
                <a:lnTo>
                  <a:pt x="1652305" y="2420867"/>
                </a:lnTo>
                <a:cubicBezTo>
                  <a:pt x="1669726" y="2420867"/>
                  <a:pt x="1739411" y="2420867"/>
                  <a:pt x="2018149" y="2420867"/>
                </a:cubicBezTo>
                <a:cubicBezTo>
                  <a:pt x="2063197" y="2420867"/>
                  <a:pt x="2096984" y="2458436"/>
                  <a:pt x="2096984" y="2503518"/>
                </a:cubicBezTo>
                <a:cubicBezTo>
                  <a:pt x="2096984" y="2503518"/>
                  <a:pt x="2096984" y="2503518"/>
                  <a:pt x="2096984" y="2755229"/>
                </a:cubicBezTo>
                <a:cubicBezTo>
                  <a:pt x="1770382" y="2762743"/>
                  <a:pt x="1650252" y="2871692"/>
                  <a:pt x="1650252" y="2969370"/>
                </a:cubicBezTo>
                <a:cubicBezTo>
                  <a:pt x="1650252" y="2992851"/>
                  <a:pt x="1656353" y="3013983"/>
                  <a:pt x="1670958" y="3033824"/>
                </a:cubicBezTo>
                <a:lnTo>
                  <a:pt x="1675452" y="3038371"/>
                </a:lnTo>
                <a:lnTo>
                  <a:pt x="1671573" y="3034440"/>
                </a:lnTo>
                <a:cubicBezTo>
                  <a:pt x="1656988" y="3014598"/>
                  <a:pt x="1650897" y="2993464"/>
                  <a:pt x="1650897" y="2969983"/>
                </a:cubicBezTo>
                <a:cubicBezTo>
                  <a:pt x="1650897" y="2872298"/>
                  <a:pt x="1770853" y="2763343"/>
                  <a:pt x="2096984" y="2755829"/>
                </a:cubicBezTo>
                <a:cubicBezTo>
                  <a:pt x="2096984" y="2755829"/>
                  <a:pt x="2096984" y="2755829"/>
                  <a:pt x="2096984" y="3127318"/>
                </a:cubicBezTo>
                <a:lnTo>
                  <a:pt x="2096984" y="3206053"/>
                </a:lnTo>
                <a:lnTo>
                  <a:pt x="2096984" y="3206679"/>
                </a:lnTo>
                <a:lnTo>
                  <a:pt x="2096984" y="3207286"/>
                </a:lnTo>
                <a:cubicBezTo>
                  <a:pt x="2096984" y="3210984"/>
                  <a:pt x="2096984" y="3225777"/>
                  <a:pt x="2096984" y="3284948"/>
                </a:cubicBezTo>
                <a:cubicBezTo>
                  <a:pt x="2096984" y="3326273"/>
                  <a:pt x="2063197" y="3363842"/>
                  <a:pt x="2018149" y="3363842"/>
                </a:cubicBezTo>
                <a:cubicBezTo>
                  <a:pt x="2018149" y="3363842"/>
                  <a:pt x="2018149" y="3363842"/>
                  <a:pt x="1479925" y="3363842"/>
                </a:cubicBezTo>
                <a:lnTo>
                  <a:pt x="1366099" y="3363842"/>
                </a:lnTo>
                <a:lnTo>
                  <a:pt x="1364945" y="3363842"/>
                </a:lnTo>
                <a:lnTo>
                  <a:pt x="1363664" y="3363842"/>
                </a:lnTo>
                <a:cubicBezTo>
                  <a:pt x="1346620" y="3363842"/>
                  <a:pt x="1210267" y="3363842"/>
                  <a:pt x="119446" y="3363842"/>
                </a:cubicBezTo>
                <a:cubicBezTo>
                  <a:pt x="74387" y="3363842"/>
                  <a:pt x="44347" y="3326273"/>
                  <a:pt x="51857" y="3281191"/>
                </a:cubicBezTo>
                <a:cubicBezTo>
                  <a:pt x="93162" y="3010696"/>
                  <a:pt x="168261" y="2743958"/>
                  <a:pt x="265890" y="2496004"/>
                </a:cubicBezTo>
                <a:cubicBezTo>
                  <a:pt x="280910" y="2454679"/>
                  <a:pt x="329725" y="2420867"/>
                  <a:pt x="378540" y="2420867"/>
                </a:cubicBezTo>
                <a:close/>
                <a:moveTo>
                  <a:pt x="2085785" y="2038279"/>
                </a:moveTo>
                <a:lnTo>
                  <a:pt x="2096984" y="2038279"/>
                </a:lnTo>
                <a:cubicBezTo>
                  <a:pt x="2096984" y="2038279"/>
                  <a:pt x="2096984" y="2038279"/>
                  <a:pt x="2096984" y="2225692"/>
                </a:cubicBezTo>
                <a:cubicBezTo>
                  <a:pt x="2096984" y="2270671"/>
                  <a:pt x="2067122" y="2308154"/>
                  <a:pt x="2029794" y="2308154"/>
                </a:cubicBezTo>
                <a:cubicBezTo>
                  <a:pt x="1988734" y="2308154"/>
                  <a:pt x="1958872" y="2308154"/>
                  <a:pt x="1958872" y="2308154"/>
                </a:cubicBezTo>
                <a:cubicBezTo>
                  <a:pt x="1958872" y="2308154"/>
                  <a:pt x="1958872" y="2308154"/>
                  <a:pt x="1958872" y="2143230"/>
                </a:cubicBezTo>
                <a:cubicBezTo>
                  <a:pt x="1958872" y="2087006"/>
                  <a:pt x="2014863" y="2038279"/>
                  <a:pt x="2085785" y="2038279"/>
                </a:cubicBezTo>
                <a:close/>
                <a:moveTo>
                  <a:pt x="2292310" y="1368354"/>
                </a:moveTo>
                <a:cubicBezTo>
                  <a:pt x="2292310" y="1368354"/>
                  <a:pt x="2292310" y="1368354"/>
                  <a:pt x="2885618" y="1368354"/>
                </a:cubicBezTo>
                <a:cubicBezTo>
                  <a:pt x="2930679" y="1368354"/>
                  <a:pt x="2987006" y="1379632"/>
                  <a:pt x="3009536" y="1390909"/>
                </a:cubicBezTo>
                <a:cubicBezTo>
                  <a:pt x="3020802" y="1398428"/>
                  <a:pt x="3032067" y="1405946"/>
                  <a:pt x="3047088" y="1417224"/>
                </a:cubicBezTo>
                <a:cubicBezTo>
                  <a:pt x="3426354" y="1665331"/>
                  <a:pt x="3700477" y="1898401"/>
                  <a:pt x="3903254" y="2236729"/>
                </a:cubicBezTo>
                <a:cubicBezTo>
                  <a:pt x="3925784" y="2274321"/>
                  <a:pt x="3907009" y="2308154"/>
                  <a:pt x="3861947" y="2308154"/>
                </a:cubicBezTo>
                <a:cubicBezTo>
                  <a:pt x="3861947" y="2308154"/>
                  <a:pt x="3861947" y="2308154"/>
                  <a:pt x="2499778" y="2308154"/>
                </a:cubicBezTo>
                <a:lnTo>
                  <a:pt x="2363684" y="2308154"/>
                </a:lnTo>
                <a:lnTo>
                  <a:pt x="2363657" y="2308154"/>
                </a:lnTo>
                <a:lnTo>
                  <a:pt x="2362511" y="2308154"/>
                </a:lnTo>
                <a:cubicBezTo>
                  <a:pt x="2358990" y="2308154"/>
                  <a:pt x="2344905" y="2308154"/>
                  <a:pt x="2288569" y="2308154"/>
                </a:cubicBezTo>
                <a:cubicBezTo>
                  <a:pt x="2243499" y="2308154"/>
                  <a:pt x="2209697" y="2270671"/>
                  <a:pt x="2209697" y="2225692"/>
                </a:cubicBezTo>
                <a:cubicBezTo>
                  <a:pt x="2209697" y="2225692"/>
                  <a:pt x="2209697" y="2225692"/>
                  <a:pt x="2209697" y="2038279"/>
                </a:cubicBezTo>
                <a:cubicBezTo>
                  <a:pt x="2209697" y="2038279"/>
                  <a:pt x="2209697" y="2038279"/>
                  <a:pt x="2235988" y="2038279"/>
                </a:cubicBezTo>
                <a:lnTo>
                  <a:pt x="2254270" y="2040603"/>
                </a:lnTo>
                <a:lnTo>
                  <a:pt x="2277957" y="2044634"/>
                </a:lnTo>
                <a:lnTo>
                  <a:pt x="2297614" y="2052570"/>
                </a:lnTo>
                <a:lnTo>
                  <a:pt x="2316311" y="2063161"/>
                </a:lnTo>
                <a:lnTo>
                  <a:pt x="2330737" y="2074113"/>
                </a:lnTo>
                <a:lnTo>
                  <a:pt x="2349459" y="2097228"/>
                </a:lnTo>
                <a:lnTo>
                  <a:pt x="2353767" y="2103112"/>
                </a:lnTo>
                <a:lnTo>
                  <a:pt x="2363657" y="2143119"/>
                </a:lnTo>
                <a:lnTo>
                  <a:pt x="2363657" y="2142749"/>
                </a:lnTo>
                <a:cubicBezTo>
                  <a:pt x="2363657" y="2128652"/>
                  <a:pt x="2360136" y="2115025"/>
                  <a:pt x="2353741" y="2102514"/>
                </a:cubicBezTo>
                <a:lnTo>
                  <a:pt x="2349459" y="2097228"/>
                </a:lnTo>
                <a:lnTo>
                  <a:pt x="2334794" y="2077194"/>
                </a:lnTo>
                <a:lnTo>
                  <a:pt x="2330737" y="2074113"/>
                </a:lnTo>
                <a:lnTo>
                  <a:pt x="2326575" y="2068975"/>
                </a:lnTo>
                <a:lnTo>
                  <a:pt x="2316311" y="2063161"/>
                </a:lnTo>
                <a:lnTo>
                  <a:pt x="2307751" y="2056662"/>
                </a:lnTo>
                <a:lnTo>
                  <a:pt x="2297614" y="2052570"/>
                </a:lnTo>
                <a:lnTo>
                  <a:pt x="2286032" y="2046008"/>
                </a:lnTo>
                <a:lnTo>
                  <a:pt x="2277957" y="2044634"/>
                </a:lnTo>
                <a:lnTo>
                  <a:pt x="2274271" y="2043146"/>
                </a:lnTo>
                <a:lnTo>
                  <a:pt x="2254270" y="2040603"/>
                </a:lnTo>
                <a:lnTo>
                  <a:pt x="2235983" y="2037491"/>
                </a:lnTo>
                <a:cubicBezTo>
                  <a:pt x="2235983" y="2037491"/>
                  <a:pt x="2235983" y="2037491"/>
                  <a:pt x="2209697" y="2037491"/>
                </a:cubicBezTo>
                <a:cubicBezTo>
                  <a:pt x="2209697" y="2037491"/>
                  <a:pt x="2209697" y="2037491"/>
                  <a:pt x="2209697" y="1447297"/>
                </a:cubicBezTo>
                <a:cubicBezTo>
                  <a:pt x="2209697" y="1402187"/>
                  <a:pt x="2247248" y="1368354"/>
                  <a:pt x="2292310" y="1368354"/>
                </a:cubicBezTo>
                <a:close/>
                <a:moveTo>
                  <a:pt x="1252792" y="1368354"/>
                </a:moveTo>
                <a:cubicBezTo>
                  <a:pt x="1252792" y="1368354"/>
                  <a:pt x="1252792" y="1368354"/>
                  <a:pt x="2018193" y="1368354"/>
                </a:cubicBezTo>
                <a:cubicBezTo>
                  <a:pt x="2063216" y="1368354"/>
                  <a:pt x="2096984" y="1402187"/>
                  <a:pt x="2096984" y="1447297"/>
                </a:cubicBezTo>
                <a:cubicBezTo>
                  <a:pt x="2096984" y="1447297"/>
                  <a:pt x="2096984" y="1447297"/>
                  <a:pt x="2096984" y="2037491"/>
                </a:cubicBezTo>
                <a:cubicBezTo>
                  <a:pt x="2096984" y="2037491"/>
                  <a:pt x="2096984" y="2037491"/>
                  <a:pt x="2085728" y="2037491"/>
                </a:cubicBezTo>
                <a:cubicBezTo>
                  <a:pt x="2014441" y="2037491"/>
                  <a:pt x="1958161" y="2086361"/>
                  <a:pt x="1958161" y="2142749"/>
                </a:cubicBezTo>
                <a:cubicBezTo>
                  <a:pt x="1958161" y="2142749"/>
                  <a:pt x="1958161" y="2142749"/>
                  <a:pt x="1958161" y="2308154"/>
                </a:cubicBezTo>
                <a:cubicBezTo>
                  <a:pt x="1958161" y="2308154"/>
                  <a:pt x="1958161" y="2308154"/>
                  <a:pt x="427361" y="2308154"/>
                </a:cubicBezTo>
                <a:cubicBezTo>
                  <a:pt x="382337" y="2308154"/>
                  <a:pt x="352322" y="2289358"/>
                  <a:pt x="363578" y="2266803"/>
                </a:cubicBezTo>
                <a:cubicBezTo>
                  <a:pt x="371082" y="2251766"/>
                  <a:pt x="378585" y="2240488"/>
                  <a:pt x="382337" y="2225451"/>
                </a:cubicBezTo>
                <a:cubicBezTo>
                  <a:pt x="581191" y="1823217"/>
                  <a:pt x="795053" y="1669090"/>
                  <a:pt x="1136482" y="1420983"/>
                </a:cubicBezTo>
                <a:cubicBezTo>
                  <a:pt x="1147738" y="1413465"/>
                  <a:pt x="1155241" y="1405946"/>
                  <a:pt x="1162745" y="1398428"/>
                </a:cubicBezTo>
                <a:cubicBezTo>
                  <a:pt x="1170249" y="1383391"/>
                  <a:pt x="1207769" y="1368354"/>
                  <a:pt x="1252792" y="1368354"/>
                </a:cubicBezTo>
                <a:close/>
                <a:moveTo>
                  <a:pt x="1983195" y="68"/>
                </a:moveTo>
                <a:cubicBezTo>
                  <a:pt x="2049355" y="1477"/>
                  <a:pt x="2110354" y="24957"/>
                  <a:pt x="2191060" y="73797"/>
                </a:cubicBezTo>
                <a:cubicBezTo>
                  <a:pt x="2281151" y="126394"/>
                  <a:pt x="2352473" y="212804"/>
                  <a:pt x="2435056" y="280428"/>
                </a:cubicBezTo>
                <a:cubicBezTo>
                  <a:pt x="2558930" y="381865"/>
                  <a:pt x="2765388" y="348053"/>
                  <a:pt x="2915539" y="295456"/>
                </a:cubicBezTo>
                <a:cubicBezTo>
                  <a:pt x="2983107" y="269158"/>
                  <a:pt x="3039414" y="220317"/>
                  <a:pt x="3099474" y="175234"/>
                </a:cubicBezTo>
                <a:cubicBezTo>
                  <a:pt x="3253379" y="70040"/>
                  <a:pt x="3411037" y="85068"/>
                  <a:pt x="3527404" y="216561"/>
                </a:cubicBezTo>
                <a:cubicBezTo>
                  <a:pt x="3625002" y="325511"/>
                  <a:pt x="3681309" y="393136"/>
                  <a:pt x="3553681" y="513358"/>
                </a:cubicBezTo>
                <a:cubicBezTo>
                  <a:pt x="3474851" y="584739"/>
                  <a:pt x="3396022" y="596010"/>
                  <a:pt x="3200826" y="806398"/>
                </a:cubicBezTo>
                <a:cubicBezTo>
                  <a:pt x="3016891" y="1005515"/>
                  <a:pt x="3020645" y="1103195"/>
                  <a:pt x="2971846" y="1185848"/>
                </a:cubicBezTo>
                <a:cubicBezTo>
                  <a:pt x="2964338" y="1193361"/>
                  <a:pt x="2956830" y="1204632"/>
                  <a:pt x="2949323" y="1219660"/>
                </a:cubicBezTo>
                <a:cubicBezTo>
                  <a:pt x="2938062" y="1238445"/>
                  <a:pt x="2896770" y="1257229"/>
                  <a:pt x="2851725" y="1257229"/>
                </a:cubicBezTo>
                <a:cubicBezTo>
                  <a:pt x="2851725" y="1257229"/>
                  <a:pt x="2851725" y="1257229"/>
                  <a:pt x="1211325" y="1257229"/>
                </a:cubicBezTo>
                <a:cubicBezTo>
                  <a:pt x="1166279" y="1257229"/>
                  <a:pt x="1106219" y="1227174"/>
                  <a:pt x="1079942" y="1189605"/>
                </a:cubicBezTo>
                <a:cubicBezTo>
                  <a:pt x="1034897" y="1137008"/>
                  <a:pt x="1008621" y="986731"/>
                  <a:pt x="884746" y="855238"/>
                </a:cubicBezTo>
                <a:cubicBezTo>
                  <a:pt x="719580" y="686176"/>
                  <a:pt x="685796" y="701204"/>
                  <a:pt x="501861" y="535899"/>
                </a:cubicBezTo>
                <a:cubicBezTo>
                  <a:pt x="453062" y="494573"/>
                  <a:pt x="438047" y="381865"/>
                  <a:pt x="468077" y="329268"/>
                </a:cubicBezTo>
                <a:cubicBezTo>
                  <a:pt x="580690" y="126394"/>
                  <a:pt x="787148" y="51256"/>
                  <a:pt x="986098" y="148936"/>
                </a:cubicBezTo>
                <a:cubicBezTo>
                  <a:pt x="1049912" y="178991"/>
                  <a:pt x="1113726" y="220317"/>
                  <a:pt x="1170033" y="265401"/>
                </a:cubicBezTo>
                <a:cubicBezTo>
                  <a:pt x="1308923" y="378108"/>
                  <a:pt x="1346460" y="374352"/>
                  <a:pt x="1481596" y="261644"/>
                </a:cubicBezTo>
                <a:cubicBezTo>
                  <a:pt x="1567933" y="194019"/>
                  <a:pt x="1639255" y="96339"/>
                  <a:pt x="1744361" y="58770"/>
                </a:cubicBezTo>
                <a:cubicBezTo>
                  <a:pt x="1845713" y="19322"/>
                  <a:pt x="1917035" y="-1341"/>
                  <a:pt x="1983195" y="6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371623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</p:bldLst>
      </p:timing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preserve="1" userDrawn="1">
  <p:cSld name="1_Титульный слайд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6F3810CE-9AD4-874D-A866-468BE11D66C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 bwMode="auto">
          <a:xfrm>
            <a:off x="6701627" y="5052397"/>
            <a:ext cx="3511416" cy="1228520"/>
          </a:xfrm>
          <a:custGeom>
            <a:avLst/>
            <a:gdLst>
              <a:gd name="connsiteX0" fmla="*/ 57558 w 3511416"/>
              <a:gd name="connsiteY0" fmla="*/ 0 h 1228520"/>
              <a:gd name="connsiteX1" fmla="*/ 57722 w 3511416"/>
              <a:gd name="connsiteY1" fmla="*/ 0 h 1228520"/>
              <a:gd name="connsiteX2" fmla="*/ 64191 w 3511416"/>
              <a:gd name="connsiteY2" fmla="*/ 0 h 1228520"/>
              <a:gd name="connsiteX3" fmla="*/ 110625 w 3511416"/>
              <a:gd name="connsiteY3" fmla="*/ 0 h 1228520"/>
              <a:gd name="connsiteX4" fmla="*/ 161204 w 3511416"/>
              <a:gd name="connsiteY4" fmla="*/ 0 h 1228520"/>
              <a:gd name="connsiteX5" fmla="*/ 236659 w 3511416"/>
              <a:gd name="connsiteY5" fmla="*/ 0 h 1228520"/>
              <a:gd name="connsiteX6" fmla="*/ 341965 w 3511416"/>
              <a:gd name="connsiteY6" fmla="*/ 0 h 1228520"/>
              <a:gd name="connsiteX7" fmla="*/ 482095 w 3511416"/>
              <a:gd name="connsiteY7" fmla="*/ 0 h 1228520"/>
              <a:gd name="connsiteX8" fmla="*/ 662026 w 3511416"/>
              <a:gd name="connsiteY8" fmla="*/ 0 h 1228520"/>
              <a:gd name="connsiteX9" fmla="*/ 662251 w 3511416"/>
              <a:gd name="connsiteY9" fmla="*/ 0 h 1228520"/>
              <a:gd name="connsiteX10" fmla="*/ 886733 w 3511416"/>
              <a:gd name="connsiteY10" fmla="*/ 0 h 1228520"/>
              <a:gd name="connsiteX11" fmla="*/ 2585402 w 3511416"/>
              <a:gd name="connsiteY11" fmla="*/ 0 h 1228520"/>
              <a:gd name="connsiteX12" fmla="*/ 2845465 w 3511416"/>
              <a:gd name="connsiteY12" fmla="*/ 0 h 1228520"/>
              <a:gd name="connsiteX13" fmla="*/ 2854972 w 3511416"/>
              <a:gd name="connsiteY13" fmla="*/ 0 h 1228520"/>
              <a:gd name="connsiteX14" fmla="*/ 2877548 w 3511416"/>
              <a:gd name="connsiteY14" fmla="*/ 0 h 1228520"/>
              <a:gd name="connsiteX15" fmla="*/ 2921514 w 3511416"/>
              <a:gd name="connsiteY15" fmla="*/ 0 h 1228520"/>
              <a:gd name="connsiteX16" fmla="*/ 2993998 w 3511416"/>
              <a:gd name="connsiteY16" fmla="*/ 0 h 1228520"/>
              <a:gd name="connsiteX17" fmla="*/ 2998292 w 3511416"/>
              <a:gd name="connsiteY17" fmla="*/ 0 h 1228520"/>
              <a:gd name="connsiteX18" fmla="*/ 3102130 w 3511416"/>
              <a:gd name="connsiteY18" fmla="*/ 0 h 1228520"/>
              <a:gd name="connsiteX19" fmla="*/ 3253040 w 3511416"/>
              <a:gd name="connsiteY19" fmla="*/ 0 h 1228520"/>
              <a:gd name="connsiteX20" fmla="*/ 3453857 w 3511416"/>
              <a:gd name="connsiteY20" fmla="*/ 0 h 1228520"/>
              <a:gd name="connsiteX21" fmla="*/ 3453859 w 3511416"/>
              <a:gd name="connsiteY21" fmla="*/ 0 h 1228520"/>
              <a:gd name="connsiteX22" fmla="*/ 3506761 w 3511416"/>
              <a:gd name="connsiteY22" fmla="*/ 90021 h 1228520"/>
              <a:gd name="connsiteX23" fmla="*/ 3506760 w 3511416"/>
              <a:gd name="connsiteY23" fmla="*/ 90025 h 1228520"/>
              <a:gd name="connsiteX24" fmla="*/ 3506760 w 3511416"/>
              <a:gd name="connsiteY24" fmla="*/ 90028 h 1228520"/>
              <a:gd name="connsiteX25" fmla="*/ 3383346 w 3511416"/>
              <a:gd name="connsiteY25" fmla="*/ 322875 h 1228520"/>
              <a:gd name="connsiteX26" fmla="*/ 3380696 w 3511416"/>
              <a:gd name="connsiteY26" fmla="*/ 326529 h 1228520"/>
              <a:gd name="connsiteX27" fmla="*/ 3378577 w 3511416"/>
              <a:gd name="connsiteY27" fmla="*/ 330505 h 1228520"/>
              <a:gd name="connsiteX28" fmla="*/ 3303674 w 3511416"/>
              <a:gd name="connsiteY28" fmla="*/ 432786 h 1228520"/>
              <a:gd name="connsiteX29" fmla="*/ 3229678 w 3511416"/>
              <a:gd name="connsiteY29" fmla="*/ 534869 h 1228520"/>
              <a:gd name="connsiteX30" fmla="*/ 3226458 w 3511416"/>
              <a:gd name="connsiteY30" fmla="*/ 538226 h 1228520"/>
              <a:gd name="connsiteX31" fmla="*/ 3218281 w 3511416"/>
              <a:gd name="connsiteY31" fmla="*/ 549393 h 1228520"/>
              <a:gd name="connsiteX32" fmla="*/ 3068483 w 3511416"/>
              <a:gd name="connsiteY32" fmla="*/ 702954 h 1228520"/>
              <a:gd name="connsiteX33" fmla="*/ 3049227 w 3511416"/>
              <a:gd name="connsiteY33" fmla="*/ 723032 h 1228520"/>
              <a:gd name="connsiteX34" fmla="*/ 3047772 w 3511416"/>
              <a:gd name="connsiteY34" fmla="*/ 724185 h 1228520"/>
              <a:gd name="connsiteX35" fmla="*/ 3028970 w 3511416"/>
              <a:gd name="connsiteY35" fmla="*/ 743458 h 1228520"/>
              <a:gd name="connsiteX36" fmla="*/ 1755709 w 3511416"/>
              <a:gd name="connsiteY36" fmla="*/ 1228520 h 1228520"/>
              <a:gd name="connsiteX37" fmla="*/ 697671 w 3511416"/>
              <a:gd name="connsiteY37" fmla="*/ 909476 h 1228520"/>
              <a:gd name="connsiteX38" fmla="*/ 662251 w 3511416"/>
              <a:gd name="connsiteY38" fmla="*/ 882155 h 1228520"/>
              <a:gd name="connsiteX39" fmla="*/ 662251 w 3511416"/>
              <a:gd name="connsiteY39" fmla="*/ 884387 h 1228520"/>
              <a:gd name="connsiteX40" fmla="*/ 601090 w 3511416"/>
              <a:gd name="connsiteY40" fmla="*/ 834975 h 1228520"/>
              <a:gd name="connsiteX41" fmla="*/ 482447 w 3511416"/>
              <a:gd name="connsiteY41" fmla="*/ 743458 h 1228520"/>
              <a:gd name="connsiteX42" fmla="*/ 462514 w 3511416"/>
              <a:gd name="connsiteY42" fmla="*/ 723025 h 1228520"/>
              <a:gd name="connsiteX43" fmla="*/ 458836 w 3511416"/>
              <a:gd name="connsiteY43" fmla="*/ 720053 h 1228520"/>
              <a:gd name="connsiteX44" fmla="*/ 433302 w 3511416"/>
              <a:gd name="connsiteY44" fmla="*/ 693079 h 1228520"/>
              <a:gd name="connsiteX45" fmla="*/ 293137 w 3511416"/>
              <a:gd name="connsiteY45" fmla="*/ 549393 h 1228520"/>
              <a:gd name="connsiteX46" fmla="*/ 4656 w 3511416"/>
              <a:gd name="connsiteY46" fmla="*/ 90021 h 1228520"/>
              <a:gd name="connsiteX47" fmla="*/ 57558 w 3511416"/>
              <a:gd name="connsiteY47" fmla="*/ 0 h 1228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511416" h="1228520">
                <a:moveTo>
                  <a:pt x="57558" y="0"/>
                </a:moveTo>
                <a:lnTo>
                  <a:pt x="57722" y="0"/>
                </a:lnTo>
                <a:lnTo>
                  <a:pt x="64191" y="0"/>
                </a:lnTo>
                <a:lnTo>
                  <a:pt x="110625" y="0"/>
                </a:lnTo>
                <a:lnTo>
                  <a:pt x="161204" y="0"/>
                </a:lnTo>
                <a:lnTo>
                  <a:pt x="236659" y="0"/>
                </a:lnTo>
                <a:lnTo>
                  <a:pt x="341965" y="0"/>
                </a:lnTo>
                <a:lnTo>
                  <a:pt x="482095" y="0"/>
                </a:lnTo>
                <a:lnTo>
                  <a:pt x="662026" y="0"/>
                </a:lnTo>
                <a:lnTo>
                  <a:pt x="662251" y="0"/>
                </a:lnTo>
                <a:lnTo>
                  <a:pt x="886733" y="0"/>
                </a:lnTo>
                <a:cubicBezTo>
                  <a:pt x="1259861" y="0"/>
                  <a:pt x="1800899" y="0"/>
                  <a:pt x="2585402" y="0"/>
                </a:cubicBezTo>
                <a:lnTo>
                  <a:pt x="2845465" y="0"/>
                </a:lnTo>
                <a:lnTo>
                  <a:pt x="2854972" y="0"/>
                </a:lnTo>
                <a:lnTo>
                  <a:pt x="2877548" y="0"/>
                </a:lnTo>
                <a:lnTo>
                  <a:pt x="2921514" y="0"/>
                </a:lnTo>
                <a:lnTo>
                  <a:pt x="2993998" y="0"/>
                </a:lnTo>
                <a:lnTo>
                  <a:pt x="2998292" y="0"/>
                </a:lnTo>
                <a:lnTo>
                  <a:pt x="3102130" y="0"/>
                </a:lnTo>
                <a:lnTo>
                  <a:pt x="3253040" y="0"/>
                </a:lnTo>
                <a:lnTo>
                  <a:pt x="3453857" y="0"/>
                </a:lnTo>
                <a:lnTo>
                  <a:pt x="3453859" y="0"/>
                </a:lnTo>
                <a:cubicBezTo>
                  <a:pt x="3496181" y="0"/>
                  <a:pt x="3522631" y="47659"/>
                  <a:pt x="3506761" y="90021"/>
                </a:cubicBezTo>
                <a:lnTo>
                  <a:pt x="3506760" y="90025"/>
                </a:lnTo>
                <a:lnTo>
                  <a:pt x="3506760" y="90028"/>
                </a:lnTo>
                <a:cubicBezTo>
                  <a:pt x="3471050" y="170788"/>
                  <a:pt x="3429719" y="248569"/>
                  <a:pt x="3383346" y="322875"/>
                </a:cubicBezTo>
                <a:lnTo>
                  <a:pt x="3380696" y="326529"/>
                </a:lnTo>
                <a:lnTo>
                  <a:pt x="3378577" y="330505"/>
                </a:lnTo>
                <a:lnTo>
                  <a:pt x="3303674" y="432786"/>
                </a:lnTo>
                <a:lnTo>
                  <a:pt x="3229678" y="534869"/>
                </a:lnTo>
                <a:lnTo>
                  <a:pt x="3226458" y="538226"/>
                </a:lnTo>
                <a:lnTo>
                  <a:pt x="3218281" y="549393"/>
                </a:lnTo>
                <a:lnTo>
                  <a:pt x="3068483" y="702954"/>
                </a:lnTo>
                <a:lnTo>
                  <a:pt x="3049227" y="723032"/>
                </a:lnTo>
                <a:lnTo>
                  <a:pt x="3047772" y="724185"/>
                </a:lnTo>
                <a:lnTo>
                  <a:pt x="3028970" y="743458"/>
                </a:lnTo>
                <a:cubicBezTo>
                  <a:pt x="2690997" y="1044424"/>
                  <a:pt x="2245052" y="1228520"/>
                  <a:pt x="1755709" y="1228520"/>
                </a:cubicBezTo>
                <a:cubicBezTo>
                  <a:pt x="1364235" y="1228520"/>
                  <a:pt x="1000534" y="1110700"/>
                  <a:pt x="697671" y="909476"/>
                </a:cubicBezTo>
                <a:lnTo>
                  <a:pt x="662251" y="882155"/>
                </a:lnTo>
                <a:lnTo>
                  <a:pt x="662251" y="884387"/>
                </a:lnTo>
                <a:lnTo>
                  <a:pt x="601090" y="834975"/>
                </a:lnTo>
                <a:lnTo>
                  <a:pt x="482447" y="743458"/>
                </a:lnTo>
                <a:lnTo>
                  <a:pt x="462514" y="723025"/>
                </a:lnTo>
                <a:lnTo>
                  <a:pt x="458836" y="720053"/>
                </a:lnTo>
                <a:lnTo>
                  <a:pt x="433302" y="693079"/>
                </a:lnTo>
                <a:lnTo>
                  <a:pt x="293137" y="549393"/>
                </a:lnTo>
                <a:cubicBezTo>
                  <a:pt x="176256" y="411383"/>
                  <a:pt x="78718" y="256825"/>
                  <a:pt x="4656" y="90021"/>
                </a:cubicBezTo>
                <a:cubicBezTo>
                  <a:pt x="-11215" y="47659"/>
                  <a:pt x="15236" y="0"/>
                  <a:pt x="57558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440C087-F6F6-C14C-A545-C480BF9DCF6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7423915" y="576829"/>
            <a:ext cx="2066840" cy="1807608"/>
          </a:xfrm>
          <a:custGeom>
            <a:avLst/>
            <a:gdLst>
              <a:gd name="connsiteX0" fmla="*/ 1033420 w 2066840"/>
              <a:gd name="connsiteY0" fmla="*/ 0 h 1807608"/>
              <a:gd name="connsiteX1" fmla="*/ 1086309 w 2066840"/>
              <a:gd name="connsiteY1" fmla="*/ 27809 h 1807608"/>
              <a:gd name="connsiteX2" fmla="*/ 1874356 w 2066840"/>
              <a:gd name="connsiteY2" fmla="*/ 1399737 h 1807608"/>
              <a:gd name="connsiteX3" fmla="*/ 2059468 w 2066840"/>
              <a:gd name="connsiteY3" fmla="*/ 1717559 h 1807608"/>
              <a:gd name="connsiteX4" fmla="*/ 2006579 w 2066840"/>
              <a:gd name="connsiteY4" fmla="*/ 1807608 h 1807608"/>
              <a:gd name="connsiteX5" fmla="*/ 60262 w 2066840"/>
              <a:gd name="connsiteY5" fmla="*/ 1807608 h 1807608"/>
              <a:gd name="connsiteX6" fmla="*/ 7373 w 2066840"/>
              <a:gd name="connsiteY6" fmla="*/ 1717559 h 1807608"/>
              <a:gd name="connsiteX7" fmla="*/ 192484 w 2066840"/>
              <a:gd name="connsiteY7" fmla="*/ 1399737 h 1807608"/>
              <a:gd name="connsiteX8" fmla="*/ 980531 w 2066840"/>
              <a:gd name="connsiteY8" fmla="*/ 27809 h 1807608"/>
              <a:gd name="connsiteX9" fmla="*/ 1033420 w 2066840"/>
              <a:gd name="connsiteY9" fmla="*/ 0 h 1807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66840" h="1807608">
                <a:moveTo>
                  <a:pt x="1033420" y="0"/>
                </a:moveTo>
                <a:cubicBezTo>
                  <a:pt x="1053254" y="0"/>
                  <a:pt x="1073087" y="9270"/>
                  <a:pt x="1086309" y="27809"/>
                </a:cubicBezTo>
                <a:cubicBezTo>
                  <a:pt x="1086309" y="27809"/>
                  <a:pt x="1086309" y="27809"/>
                  <a:pt x="1874356" y="1399737"/>
                </a:cubicBezTo>
                <a:lnTo>
                  <a:pt x="2059468" y="1717559"/>
                </a:lnTo>
                <a:cubicBezTo>
                  <a:pt x="2080623" y="1759935"/>
                  <a:pt x="2054179" y="1807608"/>
                  <a:pt x="2006579" y="1807608"/>
                </a:cubicBezTo>
                <a:cubicBezTo>
                  <a:pt x="2006579" y="1807608"/>
                  <a:pt x="2006579" y="1807608"/>
                  <a:pt x="60262" y="1807608"/>
                </a:cubicBezTo>
                <a:cubicBezTo>
                  <a:pt x="12662" y="1807608"/>
                  <a:pt x="-13783" y="1759935"/>
                  <a:pt x="7373" y="1717559"/>
                </a:cubicBezTo>
                <a:cubicBezTo>
                  <a:pt x="7373" y="1717559"/>
                  <a:pt x="7373" y="1717559"/>
                  <a:pt x="192484" y="1399737"/>
                </a:cubicBezTo>
                <a:cubicBezTo>
                  <a:pt x="192484" y="1399737"/>
                  <a:pt x="192484" y="1399737"/>
                  <a:pt x="980531" y="27809"/>
                </a:cubicBezTo>
                <a:cubicBezTo>
                  <a:pt x="993754" y="9270"/>
                  <a:pt x="1013587" y="0"/>
                  <a:pt x="103342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25E16B63-9C95-B947-83A2-787A307D675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 bwMode="auto">
          <a:xfrm>
            <a:off x="6542397" y="3766521"/>
            <a:ext cx="3829876" cy="1200768"/>
          </a:xfrm>
          <a:custGeom>
            <a:avLst/>
            <a:gdLst>
              <a:gd name="connsiteX0" fmla="*/ 137537 w 3829876"/>
              <a:gd name="connsiteY0" fmla="*/ 0 h 1200768"/>
              <a:gd name="connsiteX1" fmla="*/ 137797 w 3829876"/>
              <a:gd name="connsiteY1" fmla="*/ 0 h 1200768"/>
              <a:gd name="connsiteX2" fmla="*/ 144481 w 3829876"/>
              <a:gd name="connsiteY2" fmla="*/ 0 h 1200768"/>
              <a:gd name="connsiteX3" fmla="*/ 193081 w 3829876"/>
              <a:gd name="connsiteY3" fmla="*/ 0 h 1200768"/>
              <a:gd name="connsiteX4" fmla="*/ 246021 w 3829876"/>
              <a:gd name="connsiteY4" fmla="*/ 0 h 1200768"/>
              <a:gd name="connsiteX5" fmla="*/ 324998 w 3829876"/>
              <a:gd name="connsiteY5" fmla="*/ 0 h 1200768"/>
              <a:gd name="connsiteX6" fmla="*/ 435218 w 3829876"/>
              <a:gd name="connsiteY6" fmla="*/ 0 h 1200768"/>
              <a:gd name="connsiteX7" fmla="*/ 581887 w 3829876"/>
              <a:gd name="connsiteY7" fmla="*/ 0 h 1200768"/>
              <a:gd name="connsiteX8" fmla="*/ 770215 w 3829876"/>
              <a:gd name="connsiteY8" fmla="*/ 0 h 1200768"/>
              <a:gd name="connsiteX9" fmla="*/ 821481 w 3829876"/>
              <a:gd name="connsiteY9" fmla="*/ 0 h 1200768"/>
              <a:gd name="connsiteX10" fmla="*/ 1005409 w 3829876"/>
              <a:gd name="connsiteY10" fmla="*/ 0 h 1200768"/>
              <a:gd name="connsiteX11" fmla="*/ 2783353 w 3829876"/>
              <a:gd name="connsiteY11" fmla="*/ 0 h 1200768"/>
              <a:gd name="connsiteX12" fmla="*/ 3004695 w 3829876"/>
              <a:gd name="connsiteY12" fmla="*/ 0 h 1200768"/>
              <a:gd name="connsiteX13" fmla="*/ 3015440 w 3829876"/>
              <a:gd name="connsiteY13" fmla="*/ 0 h 1200768"/>
              <a:gd name="connsiteX14" fmla="*/ 3040959 w 3829876"/>
              <a:gd name="connsiteY14" fmla="*/ 0 h 1200768"/>
              <a:gd name="connsiteX15" fmla="*/ 3090652 w 3829876"/>
              <a:gd name="connsiteY15" fmla="*/ 0 h 1200768"/>
              <a:gd name="connsiteX16" fmla="*/ 3172579 w 3829876"/>
              <a:gd name="connsiteY16" fmla="*/ 0 h 1200768"/>
              <a:gd name="connsiteX17" fmla="*/ 3215512 w 3829876"/>
              <a:gd name="connsiteY17" fmla="*/ 0 h 1200768"/>
              <a:gd name="connsiteX18" fmla="*/ 3294798 w 3829876"/>
              <a:gd name="connsiteY18" fmla="*/ 0 h 1200768"/>
              <a:gd name="connsiteX19" fmla="*/ 3465368 w 3829876"/>
              <a:gd name="connsiteY19" fmla="*/ 0 h 1200768"/>
              <a:gd name="connsiteX20" fmla="*/ 3692339 w 3829876"/>
              <a:gd name="connsiteY20" fmla="*/ 0 h 1200768"/>
              <a:gd name="connsiteX21" fmla="*/ 3692346 w 3829876"/>
              <a:gd name="connsiteY21" fmla="*/ 0 h 1200768"/>
              <a:gd name="connsiteX22" fmla="*/ 3750532 w 3829876"/>
              <a:gd name="connsiteY22" fmla="*/ 42318 h 1200768"/>
              <a:gd name="connsiteX23" fmla="*/ 3829876 w 3829876"/>
              <a:gd name="connsiteY23" fmla="*/ 592450 h 1200768"/>
              <a:gd name="connsiteX24" fmla="*/ 3745242 w 3829876"/>
              <a:gd name="connsiteY24" fmla="*/ 1158451 h 1200768"/>
              <a:gd name="connsiteX25" fmla="*/ 3687056 w 3829876"/>
              <a:gd name="connsiteY25" fmla="*/ 1200768 h 1200768"/>
              <a:gd name="connsiteX26" fmla="*/ 3687049 w 3829876"/>
              <a:gd name="connsiteY26" fmla="*/ 1200768 h 1200768"/>
              <a:gd name="connsiteX27" fmla="*/ 3682412 w 3829876"/>
              <a:gd name="connsiteY27" fmla="*/ 1200768 h 1200768"/>
              <a:gd name="connsiteX28" fmla="*/ 3676394 w 3829876"/>
              <a:gd name="connsiteY28" fmla="*/ 1200768 h 1200768"/>
              <a:gd name="connsiteX29" fmla="*/ 3651072 w 3829876"/>
              <a:gd name="connsiteY29" fmla="*/ 1200768 h 1200768"/>
              <a:gd name="connsiteX30" fmla="*/ 3649950 w 3829876"/>
              <a:gd name="connsiteY30" fmla="*/ 1200768 h 1200768"/>
              <a:gd name="connsiteX31" fmla="*/ 3601761 w 3829876"/>
              <a:gd name="connsiteY31" fmla="*/ 1200768 h 1200768"/>
              <a:gd name="connsiteX32" fmla="*/ 3561839 w 3829876"/>
              <a:gd name="connsiteY32" fmla="*/ 1200768 h 1200768"/>
              <a:gd name="connsiteX33" fmla="*/ 3520464 w 3829876"/>
              <a:gd name="connsiteY33" fmla="*/ 1200768 h 1200768"/>
              <a:gd name="connsiteX34" fmla="*/ 3399185 w 3829876"/>
              <a:gd name="connsiteY34" fmla="*/ 1200768 h 1200768"/>
              <a:gd name="connsiteX35" fmla="*/ 3390255 w 3829876"/>
              <a:gd name="connsiteY35" fmla="*/ 1200768 h 1200768"/>
              <a:gd name="connsiteX36" fmla="*/ 3264465 w 3829876"/>
              <a:gd name="connsiteY36" fmla="*/ 1200768 h 1200768"/>
              <a:gd name="connsiteX37" fmla="*/ 3229928 w 3829876"/>
              <a:gd name="connsiteY37" fmla="*/ 1200768 h 1200768"/>
              <a:gd name="connsiteX38" fmla="*/ 3107374 w 3829876"/>
              <a:gd name="connsiteY38" fmla="*/ 1200768 h 1200768"/>
              <a:gd name="connsiteX39" fmla="*/ 3004695 w 3829876"/>
              <a:gd name="connsiteY39" fmla="*/ 1200768 h 1200768"/>
              <a:gd name="connsiteX40" fmla="*/ 2915501 w 3829876"/>
              <a:gd name="connsiteY40" fmla="*/ 1200768 h 1200768"/>
              <a:gd name="connsiteX41" fmla="*/ 1312698 w 3829876"/>
              <a:gd name="connsiteY41" fmla="*/ 1200768 h 1200768"/>
              <a:gd name="connsiteX42" fmla="*/ 821481 w 3829876"/>
              <a:gd name="connsiteY42" fmla="*/ 1200768 h 1200768"/>
              <a:gd name="connsiteX43" fmla="*/ 785707 w 3829876"/>
              <a:gd name="connsiteY43" fmla="*/ 1200768 h 1200768"/>
              <a:gd name="connsiteX44" fmla="*/ 766700 w 3829876"/>
              <a:gd name="connsiteY44" fmla="*/ 1200768 h 1200768"/>
              <a:gd name="connsiteX45" fmla="*/ 736684 w 3829876"/>
              <a:gd name="connsiteY45" fmla="*/ 1200768 h 1200768"/>
              <a:gd name="connsiteX46" fmla="*/ 143098 w 3829876"/>
              <a:gd name="connsiteY46" fmla="*/ 1200768 h 1200768"/>
              <a:gd name="connsiteX47" fmla="*/ 142827 w 3829876"/>
              <a:gd name="connsiteY47" fmla="*/ 1200768 h 1200768"/>
              <a:gd name="connsiteX48" fmla="*/ 84639 w 3829876"/>
              <a:gd name="connsiteY48" fmla="*/ 1158451 h 1200768"/>
              <a:gd name="connsiteX49" fmla="*/ 0 w 3829876"/>
              <a:gd name="connsiteY49" fmla="*/ 592450 h 1200768"/>
              <a:gd name="connsiteX50" fmla="*/ 79349 w 3829876"/>
              <a:gd name="connsiteY50" fmla="*/ 42318 h 1200768"/>
              <a:gd name="connsiteX51" fmla="*/ 137537 w 3829876"/>
              <a:gd name="connsiteY51" fmla="*/ 0 h 1200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3829876" h="1200768">
                <a:moveTo>
                  <a:pt x="137537" y="0"/>
                </a:moveTo>
                <a:lnTo>
                  <a:pt x="137797" y="0"/>
                </a:lnTo>
                <a:lnTo>
                  <a:pt x="144481" y="0"/>
                </a:lnTo>
                <a:lnTo>
                  <a:pt x="193081" y="0"/>
                </a:lnTo>
                <a:lnTo>
                  <a:pt x="246021" y="0"/>
                </a:lnTo>
                <a:lnTo>
                  <a:pt x="324998" y="0"/>
                </a:lnTo>
                <a:lnTo>
                  <a:pt x="435218" y="0"/>
                </a:lnTo>
                <a:lnTo>
                  <a:pt x="581887" y="0"/>
                </a:lnTo>
                <a:lnTo>
                  <a:pt x="770215" y="0"/>
                </a:lnTo>
                <a:lnTo>
                  <a:pt x="821481" y="0"/>
                </a:lnTo>
                <a:lnTo>
                  <a:pt x="1005409" y="0"/>
                </a:lnTo>
                <a:cubicBezTo>
                  <a:pt x="1395952" y="0"/>
                  <a:pt x="1962237" y="0"/>
                  <a:pt x="2783353" y="0"/>
                </a:cubicBezTo>
                <a:lnTo>
                  <a:pt x="3004695" y="0"/>
                </a:lnTo>
                <a:lnTo>
                  <a:pt x="3015440" y="0"/>
                </a:lnTo>
                <a:lnTo>
                  <a:pt x="3040959" y="0"/>
                </a:lnTo>
                <a:lnTo>
                  <a:pt x="3090652" y="0"/>
                </a:lnTo>
                <a:lnTo>
                  <a:pt x="3172579" y="0"/>
                </a:lnTo>
                <a:lnTo>
                  <a:pt x="3215512" y="0"/>
                </a:lnTo>
                <a:lnTo>
                  <a:pt x="3294798" y="0"/>
                </a:lnTo>
                <a:lnTo>
                  <a:pt x="3465368" y="0"/>
                </a:lnTo>
                <a:lnTo>
                  <a:pt x="3692339" y="0"/>
                </a:lnTo>
                <a:lnTo>
                  <a:pt x="3692346" y="0"/>
                </a:lnTo>
                <a:cubicBezTo>
                  <a:pt x="3718794" y="0"/>
                  <a:pt x="3745242" y="15869"/>
                  <a:pt x="3750532" y="42318"/>
                </a:cubicBezTo>
                <a:cubicBezTo>
                  <a:pt x="3803428" y="216879"/>
                  <a:pt x="3829876" y="402019"/>
                  <a:pt x="3829876" y="592450"/>
                </a:cubicBezTo>
                <a:cubicBezTo>
                  <a:pt x="3829876" y="788170"/>
                  <a:pt x="3803428" y="978600"/>
                  <a:pt x="3745242" y="1158451"/>
                </a:cubicBezTo>
                <a:cubicBezTo>
                  <a:pt x="3739953" y="1184899"/>
                  <a:pt x="3713505" y="1200768"/>
                  <a:pt x="3687056" y="1200768"/>
                </a:cubicBezTo>
                <a:lnTo>
                  <a:pt x="3687049" y="1200768"/>
                </a:lnTo>
                <a:cubicBezTo>
                  <a:pt x="3687049" y="1200768"/>
                  <a:pt x="3687049" y="1200768"/>
                  <a:pt x="3682412" y="1200768"/>
                </a:cubicBezTo>
                <a:lnTo>
                  <a:pt x="3676394" y="1200768"/>
                </a:lnTo>
                <a:lnTo>
                  <a:pt x="3651072" y="1200768"/>
                </a:lnTo>
                <a:lnTo>
                  <a:pt x="3649950" y="1200768"/>
                </a:lnTo>
                <a:lnTo>
                  <a:pt x="3601761" y="1200768"/>
                </a:lnTo>
                <a:lnTo>
                  <a:pt x="3561839" y="1200768"/>
                </a:lnTo>
                <a:lnTo>
                  <a:pt x="3520464" y="1200768"/>
                </a:lnTo>
                <a:lnTo>
                  <a:pt x="3399185" y="1200768"/>
                </a:lnTo>
                <a:lnTo>
                  <a:pt x="3390255" y="1200768"/>
                </a:lnTo>
                <a:cubicBezTo>
                  <a:pt x="3353156" y="1200768"/>
                  <a:pt x="3311420" y="1200768"/>
                  <a:pt x="3264465" y="1200768"/>
                </a:cubicBezTo>
                <a:lnTo>
                  <a:pt x="3229928" y="1200768"/>
                </a:lnTo>
                <a:lnTo>
                  <a:pt x="3107374" y="1200768"/>
                </a:lnTo>
                <a:lnTo>
                  <a:pt x="3004695" y="1200768"/>
                </a:lnTo>
                <a:lnTo>
                  <a:pt x="2915501" y="1200768"/>
                </a:lnTo>
                <a:cubicBezTo>
                  <a:pt x="2564797" y="1200768"/>
                  <a:pt x="2054683" y="1200768"/>
                  <a:pt x="1312698" y="1200768"/>
                </a:cubicBezTo>
                <a:lnTo>
                  <a:pt x="821481" y="1200768"/>
                </a:lnTo>
                <a:cubicBezTo>
                  <a:pt x="821481" y="1200768"/>
                  <a:pt x="821481" y="1200768"/>
                  <a:pt x="785707" y="1200768"/>
                </a:cubicBezTo>
                <a:lnTo>
                  <a:pt x="766700" y="1200768"/>
                </a:lnTo>
                <a:lnTo>
                  <a:pt x="736684" y="1200768"/>
                </a:lnTo>
                <a:cubicBezTo>
                  <a:pt x="651885" y="1200768"/>
                  <a:pt x="482290" y="1200768"/>
                  <a:pt x="143098" y="1200768"/>
                </a:cubicBezTo>
                <a:lnTo>
                  <a:pt x="142827" y="1200768"/>
                </a:lnTo>
                <a:cubicBezTo>
                  <a:pt x="116378" y="1200768"/>
                  <a:pt x="89929" y="1184899"/>
                  <a:pt x="84639" y="1158451"/>
                </a:cubicBezTo>
                <a:cubicBezTo>
                  <a:pt x="26449" y="978600"/>
                  <a:pt x="0" y="788170"/>
                  <a:pt x="0" y="592450"/>
                </a:cubicBezTo>
                <a:cubicBezTo>
                  <a:pt x="0" y="402019"/>
                  <a:pt x="26449" y="216879"/>
                  <a:pt x="79349" y="42318"/>
                </a:cubicBezTo>
                <a:cubicBezTo>
                  <a:pt x="84639" y="15869"/>
                  <a:pt x="111088" y="0"/>
                  <a:pt x="137537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5DB5B2B6-BE3A-B448-9144-8C89416388F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 bwMode="auto">
          <a:xfrm>
            <a:off x="6697922" y="2475095"/>
            <a:ext cx="3523015" cy="1200768"/>
          </a:xfrm>
          <a:custGeom>
            <a:avLst/>
            <a:gdLst>
              <a:gd name="connsiteX0" fmla="*/ 665729 w 3523015"/>
              <a:gd name="connsiteY0" fmla="*/ 0 h 1200768"/>
              <a:gd name="connsiteX1" fmla="*/ 665955 w 3523015"/>
              <a:gd name="connsiteY1" fmla="*/ 0 h 1200768"/>
              <a:gd name="connsiteX2" fmla="*/ 670005 w 3523015"/>
              <a:gd name="connsiteY2" fmla="*/ 0 h 1200768"/>
              <a:gd name="connsiteX3" fmla="*/ 2515282 w 3523015"/>
              <a:gd name="connsiteY3" fmla="*/ 0 h 1200768"/>
              <a:gd name="connsiteX4" fmla="*/ 2849169 w 3523015"/>
              <a:gd name="connsiteY4" fmla="*/ 0 h 1200768"/>
              <a:gd name="connsiteX5" fmla="*/ 2854464 w 3523015"/>
              <a:gd name="connsiteY5" fmla="*/ 0 h 1200768"/>
              <a:gd name="connsiteX6" fmla="*/ 2855207 w 3523015"/>
              <a:gd name="connsiteY6" fmla="*/ 0 h 1200768"/>
              <a:gd name="connsiteX7" fmla="*/ 2908094 w 3523015"/>
              <a:gd name="connsiteY7" fmla="*/ 26449 h 1200768"/>
              <a:gd name="connsiteX8" fmla="*/ 3442242 w 3523015"/>
              <a:gd name="connsiteY8" fmla="*/ 962731 h 1200768"/>
              <a:gd name="connsiteX9" fmla="*/ 3447531 w 3523015"/>
              <a:gd name="connsiteY9" fmla="*/ 968021 h 1200768"/>
              <a:gd name="connsiteX10" fmla="*/ 3516282 w 3523015"/>
              <a:gd name="connsiteY10" fmla="*/ 1116133 h 1200768"/>
              <a:gd name="connsiteX11" fmla="*/ 3463397 w 3523015"/>
              <a:gd name="connsiteY11" fmla="*/ 1200768 h 1200768"/>
              <a:gd name="connsiteX12" fmla="*/ 3463316 w 3523015"/>
              <a:gd name="connsiteY12" fmla="*/ 1200768 h 1200768"/>
              <a:gd name="connsiteX13" fmla="*/ 3458940 w 3523015"/>
              <a:gd name="connsiteY13" fmla="*/ 1200768 h 1200768"/>
              <a:gd name="connsiteX14" fmla="*/ 3453720 w 3523015"/>
              <a:gd name="connsiteY14" fmla="*/ 1200768 h 1200768"/>
              <a:gd name="connsiteX15" fmla="*/ 3430929 w 3523015"/>
              <a:gd name="connsiteY15" fmla="*/ 1200768 h 1200768"/>
              <a:gd name="connsiteX16" fmla="*/ 3427745 w 3523015"/>
              <a:gd name="connsiteY16" fmla="*/ 1200768 h 1200768"/>
              <a:gd name="connsiteX17" fmla="*/ 3386548 w 3523015"/>
              <a:gd name="connsiteY17" fmla="*/ 1200768 h 1200768"/>
              <a:gd name="connsiteX18" fmla="*/ 3343075 w 3523015"/>
              <a:gd name="connsiteY18" fmla="*/ 1200768 h 1200768"/>
              <a:gd name="connsiteX19" fmla="*/ 3313378 w 3523015"/>
              <a:gd name="connsiteY19" fmla="*/ 1200768 h 1200768"/>
              <a:gd name="connsiteX20" fmla="*/ 3272330 w 3523015"/>
              <a:gd name="connsiteY20" fmla="*/ 1200768 h 1200768"/>
              <a:gd name="connsiteX21" fmla="*/ 3204223 w 3523015"/>
              <a:gd name="connsiteY21" fmla="*/ 1200768 h 1200768"/>
              <a:gd name="connsiteX22" fmla="*/ 3178189 w 3523015"/>
              <a:gd name="connsiteY22" fmla="*/ 1200768 h 1200768"/>
              <a:gd name="connsiteX23" fmla="*/ 3057310 w 3523015"/>
              <a:gd name="connsiteY23" fmla="*/ 1200768 h 1200768"/>
              <a:gd name="connsiteX24" fmla="*/ 3051886 w 3523015"/>
              <a:gd name="connsiteY24" fmla="*/ 1200768 h 1200768"/>
              <a:gd name="connsiteX25" fmla="*/ 2906352 w 3523015"/>
              <a:gd name="connsiteY25" fmla="*/ 1200768 h 1200768"/>
              <a:gd name="connsiteX26" fmla="*/ 2849169 w 3523015"/>
              <a:gd name="connsiteY26" fmla="*/ 1200768 h 1200768"/>
              <a:gd name="connsiteX27" fmla="*/ 2721969 w 3523015"/>
              <a:gd name="connsiteY27" fmla="*/ 1200768 h 1200768"/>
              <a:gd name="connsiteX28" fmla="*/ 1181739 w 3523015"/>
              <a:gd name="connsiteY28" fmla="*/ 1200768 h 1200768"/>
              <a:gd name="connsiteX29" fmla="*/ 665955 w 3523015"/>
              <a:gd name="connsiteY29" fmla="*/ 1200768 h 1200768"/>
              <a:gd name="connsiteX30" fmla="*/ 657058 w 3523015"/>
              <a:gd name="connsiteY30" fmla="*/ 1200768 h 1200768"/>
              <a:gd name="connsiteX31" fmla="*/ 656449 w 3523015"/>
              <a:gd name="connsiteY31" fmla="*/ 1200768 h 1200768"/>
              <a:gd name="connsiteX32" fmla="*/ 57564 w 3523015"/>
              <a:gd name="connsiteY32" fmla="*/ 1200768 h 1200768"/>
              <a:gd name="connsiteX33" fmla="*/ 57541 w 3523015"/>
              <a:gd name="connsiteY33" fmla="*/ 1200768 h 1200768"/>
              <a:gd name="connsiteX34" fmla="*/ 4654 w 3523015"/>
              <a:gd name="connsiteY34" fmla="*/ 1116133 h 1200768"/>
              <a:gd name="connsiteX35" fmla="*/ 73406 w 3523015"/>
              <a:gd name="connsiteY35" fmla="*/ 978600 h 1200768"/>
              <a:gd name="connsiteX36" fmla="*/ 78695 w 3523015"/>
              <a:gd name="connsiteY36" fmla="*/ 962731 h 1200768"/>
              <a:gd name="connsiteX37" fmla="*/ 612843 w 3523015"/>
              <a:gd name="connsiteY37" fmla="*/ 26449 h 1200768"/>
              <a:gd name="connsiteX38" fmla="*/ 665729 w 3523015"/>
              <a:gd name="connsiteY38" fmla="*/ 0 h 1200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3523015" h="1200768">
                <a:moveTo>
                  <a:pt x="665729" y="0"/>
                </a:moveTo>
                <a:lnTo>
                  <a:pt x="665955" y="0"/>
                </a:lnTo>
                <a:lnTo>
                  <a:pt x="670005" y="0"/>
                </a:lnTo>
                <a:cubicBezTo>
                  <a:pt x="698070" y="0"/>
                  <a:pt x="910298" y="0"/>
                  <a:pt x="2515282" y="0"/>
                </a:cubicBezTo>
                <a:lnTo>
                  <a:pt x="2849169" y="0"/>
                </a:lnTo>
                <a:lnTo>
                  <a:pt x="2854464" y="0"/>
                </a:lnTo>
                <a:lnTo>
                  <a:pt x="2855207" y="0"/>
                </a:lnTo>
                <a:cubicBezTo>
                  <a:pt x="2876362" y="0"/>
                  <a:pt x="2897516" y="10580"/>
                  <a:pt x="2908094" y="26449"/>
                </a:cubicBezTo>
                <a:cubicBezTo>
                  <a:pt x="2908094" y="26449"/>
                  <a:pt x="2908094" y="26449"/>
                  <a:pt x="3442242" y="962731"/>
                </a:cubicBezTo>
                <a:cubicBezTo>
                  <a:pt x="3442242" y="962731"/>
                  <a:pt x="3442242" y="962731"/>
                  <a:pt x="3447531" y="968021"/>
                </a:cubicBezTo>
                <a:cubicBezTo>
                  <a:pt x="3473973" y="1020918"/>
                  <a:pt x="3495128" y="1068525"/>
                  <a:pt x="3516282" y="1116133"/>
                </a:cubicBezTo>
                <a:cubicBezTo>
                  <a:pt x="3537437" y="1158450"/>
                  <a:pt x="3505706" y="1200768"/>
                  <a:pt x="3463397" y="1200768"/>
                </a:cubicBezTo>
                <a:lnTo>
                  <a:pt x="3463316" y="1200768"/>
                </a:lnTo>
                <a:lnTo>
                  <a:pt x="3458940" y="1200768"/>
                </a:lnTo>
                <a:lnTo>
                  <a:pt x="3453720" y="1200768"/>
                </a:lnTo>
                <a:lnTo>
                  <a:pt x="3430929" y="1200768"/>
                </a:lnTo>
                <a:lnTo>
                  <a:pt x="3427745" y="1200768"/>
                </a:lnTo>
                <a:lnTo>
                  <a:pt x="3386548" y="1200768"/>
                </a:lnTo>
                <a:lnTo>
                  <a:pt x="3343075" y="1200768"/>
                </a:lnTo>
                <a:lnTo>
                  <a:pt x="3313378" y="1200768"/>
                </a:lnTo>
                <a:lnTo>
                  <a:pt x="3272330" y="1200768"/>
                </a:lnTo>
                <a:lnTo>
                  <a:pt x="3204223" y="1200768"/>
                </a:lnTo>
                <a:lnTo>
                  <a:pt x="3178189" y="1200768"/>
                </a:lnTo>
                <a:cubicBezTo>
                  <a:pt x="3142539" y="1200768"/>
                  <a:pt x="3102431" y="1200768"/>
                  <a:pt x="3057310" y="1200768"/>
                </a:cubicBezTo>
                <a:lnTo>
                  <a:pt x="3051886" y="1200768"/>
                </a:lnTo>
                <a:lnTo>
                  <a:pt x="2906352" y="1200768"/>
                </a:lnTo>
                <a:lnTo>
                  <a:pt x="2849169" y="1200768"/>
                </a:lnTo>
                <a:lnTo>
                  <a:pt x="2721969" y="1200768"/>
                </a:lnTo>
                <a:cubicBezTo>
                  <a:pt x="2384957" y="1200768"/>
                  <a:pt x="1894758" y="1200768"/>
                  <a:pt x="1181739" y="1200768"/>
                </a:cubicBezTo>
                <a:lnTo>
                  <a:pt x="665955" y="1200768"/>
                </a:lnTo>
                <a:lnTo>
                  <a:pt x="657058" y="1200768"/>
                </a:lnTo>
                <a:lnTo>
                  <a:pt x="656449" y="1200768"/>
                </a:lnTo>
                <a:cubicBezTo>
                  <a:pt x="627930" y="1200768"/>
                  <a:pt x="513858" y="1200768"/>
                  <a:pt x="57564" y="1200768"/>
                </a:cubicBezTo>
                <a:lnTo>
                  <a:pt x="57541" y="1200768"/>
                </a:lnTo>
                <a:cubicBezTo>
                  <a:pt x="15232" y="1200768"/>
                  <a:pt x="-11211" y="1158450"/>
                  <a:pt x="4654" y="1116133"/>
                </a:cubicBezTo>
                <a:cubicBezTo>
                  <a:pt x="25809" y="1068525"/>
                  <a:pt x="46963" y="1026208"/>
                  <a:pt x="73406" y="978600"/>
                </a:cubicBezTo>
                <a:cubicBezTo>
                  <a:pt x="73406" y="978600"/>
                  <a:pt x="73406" y="978600"/>
                  <a:pt x="78695" y="962731"/>
                </a:cubicBezTo>
                <a:cubicBezTo>
                  <a:pt x="78695" y="962731"/>
                  <a:pt x="78695" y="962731"/>
                  <a:pt x="612843" y="26449"/>
                </a:cubicBezTo>
                <a:cubicBezTo>
                  <a:pt x="623420" y="10580"/>
                  <a:pt x="644574" y="0"/>
                  <a:pt x="665729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592686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  <p:bldP spid="12" grpId="0" animBg="1"/>
          <p:bldP spid="16" grpId="0" animBg="1"/>
          <p:bldP spid="1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  <p:bldP spid="12" grpId="0" animBg="1"/>
          <p:bldP spid="16" grpId="0" animBg="1"/>
          <p:bldP spid="13" grpId="0" animBg="1"/>
        </p:bldLst>
      </p:timing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preserve="1" userDrawn="1">
  <p:cSld name="1_Титульный слайд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C077474-35BB-9243-8423-79E9938B3EE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5476207" y="1069848"/>
            <a:ext cx="5448282" cy="4858694"/>
          </a:xfrm>
          <a:custGeom>
            <a:avLst/>
            <a:gdLst>
              <a:gd name="connsiteX0" fmla="*/ 2051583 w 4277493"/>
              <a:gd name="connsiteY0" fmla="*/ 2897029 h 3814604"/>
              <a:gd name="connsiteX1" fmla="*/ 3099333 w 4277493"/>
              <a:gd name="connsiteY1" fmla="*/ 3036304 h 3814604"/>
              <a:gd name="connsiteX2" fmla="*/ 3087055 w 4277493"/>
              <a:gd name="connsiteY2" fmla="*/ 3056786 h 3814604"/>
              <a:gd name="connsiteX3" fmla="*/ 2911066 w 4277493"/>
              <a:gd name="connsiteY3" fmla="*/ 3486899 h 3814604"/>
              <a:gd name="connsiteX4" fmla="*/ 2919251 w 4277493"/>
              <a:gd name="connsiteY4" fmla="*/ 3613885 h 3814604"/>
              <a:gd name="connsiteX5" fmla="*/ 3005199 w 4277493"/>
              <a:gd name="connsiteY5" fmla="*/ 3790026 h 3814604"/>
              <a:gd name="connsiteX6" fmla="*/ 2972457 w 4277493"/>
              <a:gd name="connsiteY6" fmla="*/ 3814604 h 3814604"/>
              <a:gd name="connsiteX7" fmla="*/ 2747355 w 4277493"/>
              <a:gd name="connsiteY7" fmla="*/ 3806412 h 3814604"/>
              <a:gd name="connsiteX8" fmla="*/ 2632757 w 4277493"/>
              <a:gd name="connsiteY8" fmla="*/ 3740871 h 3814604"/>
              <a:gd name="connsiteX9" fmla="*/ 2051583 w 4277493"/>
              <a:gd name="connsiteY9" fmla="*/ 2897029 h 3814604"/>
              <a:gd name="connsiteX10" fmla="*/ 1545171 w 4277493"/>
              <a:gd name="connsiteY10" fmla="*/ 1480979 h 3814604"/>
              <a:gd name="connsiteX11" fmla="*/ 2318255 w 4277493"/>
              <a:gd name="connsiteY11" fmla="*/ 1480979 h 3814604"/>
              <a:gd name="connsiteX12" fmla="*/ 2821373 w 4277493"/>
              <a:gd name="connsiteY12" fmla="*/ 1480979 h 3814604"/>
              <a:gd name="connsiteX13" fmla="*/ 2825463 w 4277493"/>
              <a:gd name="connsiteY13" fmla="*/ 1480979 h 3814604"/>
              <a:gd name="connsiteX14" fmla="*/ 2825463 w 4277493"/>
              <a:gd name="connsiteY14" fmla="*/ 1980340 h 3814604"/>
              <a:gd name="connsiteX15" fmla="*/ 2854096 w 4277493"/>
              <a:gd name="connsiteY15" fmla="*/ 2004899 h 3814604"/>
              <a:gd name="connsiteX16" fmla="*/ 2927723 w 4277493"/>
              <a:gd name="connsiteY16" fmla="*/ 1980340 h 3814604"/>
              <a:gd name="connsiteX17" fmla="*/ 2956356 w 4277493"/>
              <a:gd name="connsiteY17" fmla="*/ 1935316 h 3814604"/>
              <a:gd name="connsiteX18" fmla="*/ 3074977 w 4277493"/>
              <a:gd name="connsiteY18" fmla="*/ 1927130 h 3814604"/>
              <a:gd name="connsiteX19" fmla="*/ 3119971 w 4277493"/>
              <a:gd name="connsiteY19" fmla="*/ 2078575 h 3814604"/>
              <a:gd name="connsiteX20" fmla="*/ 3074977 w 4277493"/>
              <a:gd name="connsiteY20" fmla="*/ 2234114 h 3814604"/>
              <a:gd name="connsiteX21" fmla="*/ 2956356 w 4277493"/>
              <a:gd name="connsiteY21" fmla="*/ 2225928 h 3814604"/>
              <a:gd name="connsiteX22" fmla="*/ 2927723 w 4277493"/>
              <a:gd name="connsiteY22" fmla="*/ 2176810 h 3814604"/>
              <a:gd name="connsiteX23" fmla="*/ 2854096 w 4277493"/>
              <a:gd name="connsiteY23" fmla="*/ 2152252 h 3814604"/>
              <a:gd name="connsiteX24" fmla="*/ 2825463 w 4277493"/>
              <a:gd name="connsiteY24" fmla="*/ 2180904 h 3814604"/>
              <a:gd name="connsiteX25" fmla="*/ 2825463 w 4277493"/>
              <a:gd name="connsiteY25" fmla="*/ 2917666 h 3814604"/>
              <a:gd name="connsiteX26" fmla="*/ 1982843 w 4277493"/>
              <a:gd name="connsiteY26" fmla="*/ 2807152 h 3814604"/>
              <a:gd name="connsiteX27" fmla="*/ 1757872 w 4277493"/>
              <a:gd name="connsiteY27" fmla="*/ 2749848 h 3814604"/>
              <a:gd name="connsiteX28" fmla="*/ 1545171 w 4277493"/>
              <a:gd name="connsiteY28" fmla="*/ 2659799 h 3814604"/>
              <a:gd name="connsiteX29" fmla="*/ 1545171 w 4277493"/>
              <a:gd name="connsiteY29" fmla="*/ 2279139 h 3814604"/>
              <a:gd name="connsiteX30" fmla="*/ 1659702 w 4277493"/>
              <a:gd name="connsiteY30" fmla="*/ 2336442 h 3814604"/>
              <a:gd name="connsiteX31" fmla="*/ 1774233 w 4277493"/>
              <a:gd name="connsiteY31" fmla="*/ 2279139 h 3814604"/>
              <a:gd name="connsiteX32" fmla="*/ 1835589 w 4277493"/>
              <a:gd name="connsiteY32" fmla="*/ 2078575 h 3814604"/>
              <a:gd name="connsiteX33" fmla="*/ 1774233 w 4277493"/>
              <a:gd name="connsiteY33" fmla="*/ 1882105 h 3814604"/>
              <a:gd name="connsiteX34" fmla="*/ 1659702 w 4277493"/>
              <a:gd name="connsiteY34" fmla="*/ 1824802 h 3814604"/>
              <a:gd name="connsiteX35" fmla="*/ 1545171 w 4277493"/>
              <a:gd name="connsiteY35" fmla="*/ 1882105 h 3814604"/>
              <a:gd name="connsiteX36" fmla="*/ 1545171 w 4277493"/>
              <a:gd name="connsiteY36" fmla="*/ 1480979 h 3814604"/>
              <a:gd name="connsiteX37" fmla="*/ 3598937 w 4277493"/>
              <a:gd name="connsiteY37" fmla="*/ 1185704 h 3814604"/>
              <a:gd name="connsiteX38" fmla="*/ 3754465 w 4277493"/>
              <a:gd name="connsiteY38" fmla="*/ 1230762 h 3814604"/>
              <a:gd name="connsiteX39" fmla="*/ 3746280 w 4277493"/>
              <a:gd name="connsiteY39" fmla="*/ 1353647 h 3814604"/>
              <a:gd name="connsiteX40" fmla="*/ 3697166 w 4277493"/>
              <a:gd name="connsiteY40" fmla="*/ 1378225 h 3814604"/>
              <a:gd name="connsiteX41" fmla="*/ 3672609 w 4277493"/>
              <a:gd name="connsiteY41" fmla="*/ 1451956 h 3814604"/>
              <a:gd name="connsiteX42" fmla="*/ 3697166 w 4277493"/>
              <a:gd name="connsiteY42" fmla="*/ 1480629 h 3814604"/>
              <a:gd name="connsiteX43" fmla="*/ 4270164 w 4277493"/>
              <a:gd name="connsiteY43" fmla="*/ 1480629 h 3814604"/>
              <a:gd name="connsiteX44" fmla="*/ 4249700 w 4277493"/>
              <a:gd name="connsiteY44" fmla="*/ 2025422 h 3814604"/>
              <a:gd name="connsiteX45" fmla="*/ 3922272 w 4277493"/>
              <a:gd name="connsiteY45" fmla="*/ 2689004 h 3814604"/>
              <a:gd name="connsiteX46" fmla="*/ 3259231 w 4277493"/>
              <a:gd name="connsiteY46" fmla="*/ 2971641 h 3814604"/>
              <a:gd name="connsiteX47" fmla="*/ 2907246 w 4277493"/>
              <a:gd name="connsiteY47" fmla="*/ 2926583 h 3814604"/>
              <a:gd name="connsiteX48" fmla="*/ 2907246 w 4277493"/>
              <a:gd name="connsiteY48" fmla="*/ 2279386 h 3814604"/>
              <a:gd name="connsiteX49" fmla="*/ 3021846 w 4277493"/>
              <a:gd name="connsiteY49" fmla="*/ 2336732 h 3814604"/>
              <a:gd name="connsiteX50" fmla="*/ 3136446 w 4277493"/>
              <a:gd name="connsiteY50" fmla="*/ 2279386 h 3814604"/>
              <a:gd name="connsiteX51" fmla="*/ 3197838 w 4277493"/>
              <a:gd name="connsiteY51" fmla="*/ 2078673 h 3814604"/>
              <a:gd name="connsiteX52" fmla="*/ 3136446 w 4277493"/>
              <a:gd name="connsiteY52" fmla="*/ 1882056 h 3814604"/>
              <a:gd name="connsiteX53" fmla="*/ 3021846 w 4277493"/>
              <a:gd name="connsiteY53" fmla="*/ 1824709 h 3814604"/>
              <a:gd name="connsiteX54" fmla="*/ 2907246 w 4277493"/>
              <a:gd name="connsiteY54" fmla="*/ 1882056 h 3814604"/>
              <a:gd name="connsiteX55" fmla="*/ 2907246 w 4277493"/>
              <a:gd name="connsiteY55" fmla="*/ 1480629 h 3814604"/>
              <a:gd name="connsiteX56" fmla="*/ 3156910 w 4277493"/>
              <a:gd name="connsiteY56" fmla="*/ 1480629 h 3814604"/>
              <a:gd name="connsiteX57" fmla="*/ 3500709 w 4277493"/>
              <a:gd name="connsiteY57" fmla="*/ 1480629 h 3814604"/>
              <a:gd name="connsiteX58" fmla="*/ 3525266 w 4277493"/>
              <a:gd name="connsiteY58" fmla="*/ 1451956 h 3814604"/>
              <a:gd name="connsiteX59" fmla="*/ 3500709 w 4277493"/>
              <a:gd name="connsiteY59" fmla="*/ 1378225 h 3814604"/>
              <a:gd name="connsiteX60" fmla="*/ 3455688 w 4277493"/>
              <a:gd name="connsiteY60" fmla="*/ 1353647 h 3814604"/>
              <a:gd name="connsiteX61" fmla="*/ 3447502 w 4277493"/>
              <a:gd name="connsiteY61" fmla="*/ 1230762 h 3814604"/>
              <a:gd name="connsiteX62" fmla="*/ 3598937 w 4277493"/>
              <a:gd name="connsiteY62" fmla="*/ 1185704 h 3814604"/>
              <a:gd name="connsiteX63" fmla="*/ 758984 w 4277493"/>
              <a:gd name="connsiteY63" fmla="*/ 1185704 h 3814604"/>
              <a:gd name="connsiteX64" fmla="*/ 914410 w 4277493"/>
              <a:gd name="connsiteY64" fmla="*/ 1230752 h 3814604"/>
              <a:gd name="connsiteX65" fmla="*/ 906230 w 4277493"/>
              <a:gd name="connsiteY65" fmla="*/ 1353611 h 3814604"/>
              <a:gd name="connsiteX66" fmla="*/ 857148 w 4277493"/>
              <a:gd name="connsiteY66" fmla="*/ 1378182 h 3814604"/>
              <a:gd name="connsiteX67" fmla="*/ 832607 w 4277493"/>
              <a:gd name="connsiteY67" fmla="*/ 1451898 h 3814604"/>
              <a:gd name="connsiteX68" fmla="*/ 861238 w 4277493"/>
              <a:gd name="connsiteY68" fmla="*/ 1480565 h 3814604"/>
              <a:gd name="connsiteX69" fmla="*/ 1462490 w 4277493"/>
              <a:gd name="connsiteY69" fmla="*/ 1480565 h 3814604"/>
              <a:gd name="connsiteX70" fmla="*/ 1462490 w 4277493"/>
              <a:gd name="connsiteY70" fmla="*/ 1980190 h 3814604"/>
              <a:gd name="connsiteX71" fmla="*/ 1491121 w 4277493"/>
              <a:gd name="connsiteY71" fmla="*/ 2004762 h 3814604"/>
              <a:gd name="connsiteX72" fmla="*/ 1564744 w 4277493"/>
              <a:gd name="connsiteY72" fmla="*/ 1980190 h 3814604"/>
              <a:gd name="connsiteX73" fmla="*/ 1593375 w 4277493"/>
              <a:gd name="connsiteY73" fmla="*/ 1935142 h 3814604"/>
              <a:gd name="connsiteX74" fmla="*/ 1711989 w 4277493"/>
              <a:gd name="connsiteY74" fmla="*/ 1926952 h 3814604"/>
              <a:gd name="connsiteX75" fmla="*/ 1756981 w 4277493"/>
              <a:gd name="connsiteY75" fmla="*/ 2078477 h 3814604"/>
              <a:gd name="connsiteX76" fmla="*/ 1711989 w 4277493"/>
              <a:gd name="connsiteY76" fmla="*/ 2234098 h 3814604"/>
              <a:gd name="connsiteX77" fmla="*/ 1593375 w 4277493"/>
              <a:gd name="connsiteY77" fmla="*/ 2225908 h 3814604"/>
              <a:gd name="connsiteX78" fmla="*/ 1564744 w 4277493"/>
              <a:gd name="connsiteY78" fmla="*/ 2176764 h 3814604"/>
              <a:gd name="connsiteX79" fmla="*/ 1491121 w 4277493"/>
              <a:gd name="connsiteY79" fmla="*/ 2152193 h 3814604"/>
              <a:gd name="connsiteX80" fmla="*/ 1462490 w 4277493"/>
              <a:gd name="connsiteY80" fmla="*/ 2180860 h 3814604"/>
              <a:gd name="connsiteX81" fmla="*/ 1462490 w 4277493"/>
              <a:gd name="connsiteY81" fmla="*/ 2598579 h 3814604"/>
              <a:gd name="connsiteX82" fmla="*/ 1245712 w 4277493"/>
              <a:gd name="connsiteY82" fmla="*/ 2287337 h 3814604"/>
              <a:gd name="connsiteX83" fmla="*/ 116831 w 4277493"/>
              <a:gd name="connsiteY83" fmla="*/ 1734473 h 3814604"/>
              <a:gd name="connsiteX84" fmla="*/ 22758 w 4277493"/>
              <a:gd name="connsiteY84" fmla="*/ 1480565 h 3814604"/>
              <a:gd name="connsiteX85" fmla="*/ 660821 w 4277493"/>
              <a:gd name="connsiteY85" fmla="*/ 1480565 h 3814604"/>
              <a:gd name="connsiteX86" fmla="*/ 685362 w 4277493"/>
              <a:gd name="connsiteY86" fmla="*/ 1451898 h 3814604"/>
              <a:gd name="connsiteX87" fmla="*/ 660821 w 4277493"/>
              <a:gd name="connsiteY87" fmla="*/ 1378182 h 3814604"/>
              <a:gd name="connsiteX88" fmla="*/ 615829 w 4277493"/>
              <a:gd name="connsiteY88" fmla="*/ 1353611 h 3814604"/>
              <a:gd name="connsiteX89" fmla="*/ 607649 w 4277493"/>
              <a:gd name="connsiteY89" fmla="*/ 1230752 h 3814604"/>
              <a:gd name="connsiteX90" fmla="*/ 758984 w 4277493"/>
              <a:gd name="connsiteY90" fmla="*/ 1185704 h 3814604"/>
              <a:gd name="connsiteX91" fmla="*/ 2903317 w 4277493"/>
              <a:gd name="connsiteY91" fmla="*/ 83979 h 3814604"/>
              <a:gd name="connsiteX92" fmla="*/ 3762335 w 4277493"/>
              <a:gd name="connsiteY92" fmla="*/ 546698 h 3814604"/>
              <a:gd name="connsiteX93" fmla="*/ 4249112 w 4277493"/>
              <a:gd name="connsiteY93" fmla="*/ 1316532 h 3814604"/>
              <a:gd name="connsiteX94" fmla="*/ 4261383 w 4277493"/>
              <a:gd name="connsiteY94" fmla="*/ 1398429 h 3814604"/>
              <a:gd name="connsiteX95" fmla="*/ 3799150 w 4277493"/>
              <a:gd name="connsiteY95" fmla="*/ 1398429 h 3814604"/>
              <a:gd name="connsiteX96" fmla="*/ 3856418 w 4277493"/>
              <a:gd name="connsiteY96" fmla="*/ 1283773 h 3814604"/>
              <a:gd name="connsiteX97" fmla="*/ 3799150 w 4277493"/>
              <a:gd name="connsiteY97" fmla="*/ 1169117 h 3814604"/>
              <a:gd name="connsiteX98" fmla="*/ 3598712 w 4277493"/>
              <a:gd name="connsiteY98" fmla="*/ 1107694 h 3814604"/>
              <a:gd name="connsiteX99" fmla="*/ 3398275 w 4277493"/>
              <a:gd name="connsiteY99" fmla="*/ 1169117 h 3814604"/>
              <a:gd name="connsiteX100" fmla="*/ 3345097 w 4277493"/>
              <a:gd name="connsiteY100" fmla="*/ 1283773 h 3814604"/>
              <a:gd name="connsiteX101" fmla="*/ 3402365 w 4277493"/>
              <a:gd name="connsiteY101" fmla="*/ 1398429 h 3814604"/>
              <a:gd name="connsiteX102" fmla="*/ 3156932 w 4277493"/>
              <a:gd name="connsiteY102" fmla="*/ 1398429 h 3814604"/>
              <a:gd name="connsiteX103" fmla="*/ 2903317 w 4277493"/>
              <a:gd name="connsiteY103" fmla="*/ 1398429 h 3814604"/>
              <a:gd name="connsiteX104" fmla="*/ 2903317 w 4277493"/>
              <a:gd name="connsiteY104" fmla="*/ 915235 h 3814604"/>
              <a:gd name="connsiteX105" fmla="*/ 2874683 w 4277493"/>
              <a:gd name="connsiteY105" fmla="*/ 890666 h 3814604"/>
              <a:gd name="connsiteX106" fmla="*/ 2801053 w 4277493"/>
              <a:gd name="connsiteY106" fmla="*/ 915235 h 3814604"/>
              <a:gd name="connsiteX107" fmla="*/ 2776509 w 4277493"/>
              <a:gd name="connsiteY107" fmla="*/ 960279 h 3814604"/>
              <a:gd name="connsiteX108" fmla="*/ 2653792 w 4277493"/>
              <a:gd name="connsiteY108" fmla="*/ 968469 h 3814604"/>
              <a:gd name="connsiteX109" fmla="*/ 2608796 w 4277493"/>
              <a:gd name="connsiteY109" fmla="*/ 816959 h 3814604"/>
              <a:gd name="connsiteX110" fmla="*/ 2653792 w 4277493"/>
              <a:gd name="connsiteY110" fmla="*/ 661354 h 3814604"/>
              <a:gd name="connsiteX111" fmla="*/ 2776509 w 4277493"/>
              <a:gd name="connsiteY111" fmla="*/ 669544 h 3814604"/>
              <a:gd name="connsiteX112" fmla="*/ 2801053 w 4277493"/>
              <a:gd name="connsiteY112" fmla="*/ 718682 h 3814604"/>
              <a:gd name="connsiteX113" fmla="*/ 2874683 w 4277493"/>
              <a:gd name="connsiteY113" fmla="*/ 743251 h 3814604"/>
              <a:gd name="connsiteX114" fmla="*/ 2903317 w 4277493"/>
              <a:gd name="connsiteY114" fmla="*/ 718682 h 3814604"/>
              <a:gd name="connsiteX115" fmla="*/ 1462286 w 4277493"/>
              <a:gd name="connsiteY115" fmla="*/ 30004 h 3814604"/>
              <a:gd name="connsiteX116" fmla="*/ 1462286 w 4277493"/>
              <a:gd name="connsiteY116" fmla="*/ 718313 h 3814604"/>
              <a:gd name="connsiteX117" fmla="*/ 1490937 w 4277493"/>
              <a:gd name="connsiteY117" fmla="*/ 742896 h 3814604"/>
              <a:gd name="connsiteX118" fmla="*/ 1564610 w 4277493"/>
              <a:gd name="connsiteY118" fmla="*/ 718313 h 3814604"/>
              <a:gd name="connsiteX119" fmla="*/ 1593261 w 4277493"/>
              <a:gd name="connsiteY119" fmla="*/ 669148 h 3814604"/>
              <a:gd name="connsiteX120" fmla="*/ 1711956 w 4277493"/>
              <a:gd name="connsiteY120" fmla="*/ 660954 h 3814604"/>
              <a:gd name="connsiteX121" fmla="*/ 1756978 w 4277493"/>
              <a:gd name="connsiteY121" fmla="*/ 816643 h 3814604"/>
              <a:gd name="connsiteX122" fmla="*/ 1711956 w 4277493"/>
              <a:gd name="connsiteY122" fmla="*/ 968235 h 3814604"/>
              <a:gd name="connsiteX123" fmla="*/ 1593261 w 4277493"/>
              <a:gd name="connsiteY123" fmla="*/ 960041 h 3814604"/>
              <a:gd name="connsiteX124" fmla="*/ 1564610 w 4277493"/>
              <a:gd name="connsiteY124" fmla="*/ 914973 h 3814604"/>
              <a:gd name="connsiteX125" fmla="*/ 1490937 w 4277493"/>
              <a:gd name="connsiteY125" fmla="*/ 890391 h 3814604"/>
              <a:gd name="connsiteX126" fmla="*/ 1462286 w 4277493"/>
              <a:gd name="connsiteY126" fmla="*/ 914973 h 3814604"/>
              <a:gd name="connsiteX127" fmla="*/ 1462286 w 4277493"/>
              <a:gd name="connsiteY127" fmla="*/ 1398429 h 3814604"/>
              <a:gd name="connsiteX128" fmla="*/ 958854 w 4277493"/>
              <a:gd name="connsiteY128" fmla="*/ 1398429 h 3814604"/>
              <a:gd name="connsiteX129" fmla="*/ 1016155 w 4277493"/>
              <a:gd name="connsiteY129" fmla="*/ 1283711 h 3814604"/>
              <a:gd name="connsiteX130" fmla="*/ 958854 w 4277493"/>
              <a:gd name="connsiteY130" fmla="*/ 1168992 h 3814604"/>
              <a:gd name="connsiteX131" fmla="*/ 758300 w 4277493"/>
              <a:gd name="connsiteY131" fmla="*/ 1107536 h 3814604"/>
              <a:gd name="connsiteX132" fmla="*/ 557745 w 4277493"/>
              <a:gd name="connsiteY132" fmla="*/ 1168992 h 3814604"/>
              <a:gd name="connsiteX133" fmla="*/ 504537 w 4277493"/>
              <a:gd name="connsiteY133" fmla="*/ 1283711 h 3814604"/>
              <a:gd name="connsiteX134" fmla="*/ 561838 w 4277493"/>
              <a:gd name="connsiteY134" fmla="*/ 1398429 h 3814604"/>
              <a:gd name="connsiteX135" fmla="*/ 13384 w 4277493"/>
              <a:gd name="connsiteY135" fmla="*/ 1398429 h 3814604"/>
              <a:gd name="connsiteX136" fmla="*/ 324448 w 4277493"/>
              <a:gd name="connsiteY136" fmla="*/ 562624 h 3814604"/>
              <a:gd name="connsiteX137" fmla="*/ 672348 w 4277493"/>
              <a:gd name="connsiteY137" fmla="*/ 324994 h 3814604"/>
              <a:gd name="connsiteX138" fmla="*/ 991597 w 4277493"/>
              <a:gd name="connsiteY138" fmla="*/ 177499 h 3814604"/>
              <a:gd name="connsiteX139" fmla="*/ 1450007 w 4277493"/>
              <a:gd name="connsiteY139" fmla="*/ 34101 h 3814604"/>
              <a:gd name="connsiteX140" fmla="*/ 1462286 w 4277493"/>
              <a:gd name="connsiteY140" fmla="*/ 30004 h 3814604"/>
              <a:gd name="connsiteX141" fmla="*/ 1831915 w 4277493"/>
              <a:gd name="connsiteY141" fmla="*/ 1017 h 3814604"/>
              <a:gd name="connsiteX142" fmla="*/ 2592433 w 4277493"/>
              <a:gd name="connsiteY142" fmla="*/ 42494 h 3814604"/>
              <a:gd name="connsiteX143" fmla="*/ 2821521 w 4277493"/>
              <a:gd name="connsiteY143" fmla="*/ 67073 h 3814604"/>
              <a:gd name="connsiteX144" fmla="*/ 2821521 w 4277493"/>
              <a:gd name="connsiteY144" fmla="*/ 616001 h 3814604"/>
              <a:gd name="connsiteX145" fmla="*/ 2706977 w 4277493"/>
              <a:gd name="connsiteY145" fmla="*/ 558650 h 3814604"/>
              <a:gd name="connsiteX146" fmla="*/ 2596524 w 4277493"/>
              <a:gd name="connsiteY146" fmla="*/ 616001 h 3814604"/>
              <a:gd name="connsiteX147" fmla="*/ 2531070 w 4277493"/>
              <a:gd name="connsiteY147" fmla="*/ 816729 h 3814604"/>
              <a:gd name="connsiteX148" fmla="*/ 2596524 w 4277493"/>
              <a:gd name="connsiteY148" fmla="*/ 1017456 h 3814604"/>
              <a:gd name="connsiteX149" fmla="*/ 2706977 w 4277493"/>
              <a:gd name="connsiteY149" fmla="*/ 1070710 h 3814604"/>
              <a:gd name="connsiteX150" fmla="*/ 2821521 w 4277493"/>
              <a:gd name="connsiteY150" fmla="*/ 1013360 h 3814604"/>
              <a:gd name="connsiteX151" fmla="*/ 2821521 w 4277493"/>
              <a:gd name="connsiteY151" fmla="*/ 1398429 h 3814604"/>
              <a:gd name="connsiteX152" fmla="*/ 2318345 w 4277493"/>
              <a:gd name="connsiteY152" fmla="*/ 1398429 h 3814604"/>
              <a:gd name="connsiteX153" fmla="*/ 1545171 w 4277493"/>
              <a:gd name="connsiteY153" fmla="*/ 1398429 h 3814604"/>
              <a:gd name="connsiteX154" fmla="*/ 1545171 w 4277493"/>
              <a:gd name="connsiteY154" fmla="*/ 1013360 h 3814604"/>
              <a:gd name="connsiteX155" fmla="*/ 1659715 w 4277493"/>
              <a:gd name="connsiteY155" fmla="*/ 1070710 h 3814604"/>
              <a:gd name="connsiteX156" fmla="*/ 1774260 w 4277493"/>
              <a:gd name="connsiteY156" fmla="*/ 1017456 h 3814604"/>
              <a:gd name="connsiteX157" fmla="*/ 1835623 w 4277493"/>
              <a:gd name="connsiteY157" fmla="*/ 816729 h 3814604"/>
              <a:gd name="connsiteX158" fmla="*/ 1774260 w 4277493"/>
              <a:gd name="connsiteY158" fmla="*/ 616001 h 3814604"/>
              <a:gd name="connsiteX159" fmla="*/ 1659715 w 4277493"/>
              <a:gd name="connsiteY159" fmla="*/ 558650 h 3814604"/>
              <a:gd name="connsiteX160" fmla="*/ 1545171 w 4277493"/>
              <a:gd name="connsiteY160" fmla="*/ 616001 h 3814604"/>
              <a:gd name="connsiteX161" fmla="*/ 1545171 w 4277493"/>
              <a:gd name="connsiteY161" fmla="*/ 22012 h 3814604"/>
              <a:gd name="connsiteX162" fmla="*/ 1831915 w 4277493"/>
              <a:gd name="connsiteY162" fmla="*/ 1017 h 3814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</a:cxnLst>
            <a:rect l="l" t="t" r="r" b="b"/>
            <a:pathLst>
              <a:path w="4277493" h="3814604">
                <a:moveTo>
                  <a:pt x="2051583" y="2897029"/>
                </a:moveTo>
                <a:cubicBezTo>
                  <a:pt x="2051583" y="2897029"/>
                  <a:pt x="2051583" y="2897029"/>
                  <a:pt x="3099333" y="3036304"/>
                </a:cubicBezTo>
                <a:cubicBezTo>
                  <a:pt x="3095240" y="3040400"/>
                  <a:pt x="3091148" y="3048593"/>
                  <a:pt x="3087055" y="3056786"/>
                </a:cubicBezTo>
                <a:lnTo>
                  <a:pt x="2911066" y="3486899"/>
                </a:lnTo>
                <a:cubicBezTo>
                  <a:pt x="2894695" y="3527862"/>
                  <a:pt x="2898787" y="3577018"/>
                  <a:pt x="2919251" y="3613885"/>
                </a:cubicBezTo>
                <a:cubicBezTo>
                  <a:pt x="2951993" y="3683522"/>
                  <a:pt x="2988828" y="3753159"/>
                  <a:pt x="3005199" y="3790026"/>
                </a:cubicBezTo>
                <a:cubicBezTo>
                  <a:pt x="3013385" y="3802315"/>
                  <a:pt x="3005199" y="3814604"/>
                  <a:pt x="2972457" y="3814604"/>
                </a:cubicBezTo>
                <a:cubicBezTo>
                  <a:pt x="2972457" y="3814604"/>
                  <a:pt x="2972457" y="3814604"/>
                  <a:pt x="2747355" y="3806412"/>
                </a:cubicBezTo>
                <a:cubicBezTo>
                  <a:pt x="2702334" y="3802315"/>
                  <a:pt x="2657314" y="3781834"/>
                  <a:pt x="2632757" y="3740871"/>
                </a:cubicBezTo>
                <a:cubicBezTo>
                  <a:pt x="2632757" y="3740871"/>
                  <a:pt x="2632757" y="3740871"/>
                  <a:pt x="2051583" y="2897029"/>
                </a:cubicBezTo>
                <a:close/>
                <a:moveTo>
                  <a:pt x="1545171" y="1480979"/>
                </a:moveTo>
                <a:cubicBezTo>
                  <a:pt x="2318255" y="1480979"/>
                  <a:pt x="2318255" y="1480979"/>
                  <a:pt x="2318255" y="1480979"/>
                </a:cubicBezTo>
                <a:cubicBezTo>
                  <a:pt x="2821373" y="1480979"/>
                  <a:pt x="2821373" y="1480979"/>
                  <a:pt x="2821373" y="1480979"/>
                </a:cubicBezTo>
                <a:cubicBezTo>
                  <a:pt x="2825463" y="1480979"/>
                  <a:pt x="2825463" y="1480979"/>
                  <a:pt x="2825463" y="1480979"/>
                </a:cubicBezTo>
                <a:cubicBezTo>
                  <a:pt x="2825463" y="1980340"/>
                  <a:pt x="2825463" y="1980340"/>
                  <a:pt x="2825463" y="1980340"/>
                </a:cubicBezTo>
                <a:cubicBezTo>
                  <a:pt x="2829554" y="1992620"/>
                  <a:pt x="2841825" y="2004899"/>
                  <a:pt x="2854096" y="2004899"/>
                </a:cubicBezTo>
                <a:cubicBezTo>
                  <a:pt x="2882729" y="2008992"/>
                  <a:pt x="2911361" y="2008992"/>
                  <a:pt x="2927723" y="1980340"/>
                </a:cubicBezTo>
                <a:cubicBezTo>
                  <a:pt x="2939994" y="1968061"/>
                  <a:pt x="2944084" y="1951689"/>
                  <a:pt x="2956356" y="1935316"/>
                </a:cubicBezTo>
                <a:cubicBezTo>
                  <a:pt x="2980898" y="1890292"/>
                  <a:pt x="3042254" y="1886199"/>
                  <a:pt x="3074977" y="1927130"/>
                </a:cubicBezTo>
                <a:cubicBezTo>
                  <a:pt x="3107700" y="1968061"/>
                  <a:pt x="3119971" y="2025365"/>
                  <a:pt x="3119971" y="2078575"/>
                </a:cubicBezTo>
                <a:cubicBezTo>
                  <a:pt x="3119971" y="2135879"/>
                  <a:pt x="3107700" y="2193183"/>
                  <a:pt x="3074977" y="2234114"/>
                </a:cubicBezTo>
                <a:cubicBezTo>
                  <a:pt x="3042254" y="2275046"/>
                  <a:pt x="2980898" y="2270952"/>
                  <a:pt x="2956356" y="2225928"/>
                </a:cubicBezTo>
                <a:cubicBezTo>
                  <a:pt x="2944084" y="2209556"/>
                  <a:pt x="2939994" y="2193183"/>
                  <a:pt x="2927723" y="2176810"/>
                </a:cubicBezTo>
                <a:cubicBezTo>
                  <a:pt x="2911361" y="2152252"/>
                  <a:pt x="2882729" y="2152252"/>
                  <a:pt x="2854096" y="2152252"/>
                </a:cubicBezTo>
                <a:cubicBezTo>
                  <a:pt x="2841825" y="2152252"/>
                  <a:pt x="2829554" y="2168624"/>
                  <a:pt x="2825463" y="2180904"/>
                </a:cubicBezTo>
                <a:cubicBezTo>
                  <a:pt x="2825463" y="2917666"/>
                  <a:pt x="2825463" y="2917666"/>
                  <a:pt x="2825463" y="2917666"/>
                </a:cubicBezTo>
                <a:cubicBezTo>
                  <a:pt x="1982843" y="2807152"/>
                  <a:pt x="1982843" y="2807152"/>
                  <a:pt x="1982843" y="2807152"/>
                </a:cubicBezTo>
                <a:cubicBezTo>
                  <a:pt x="1982843" y="2807152"/>
                  <a:pt x="1847860" y="2774407"/>
                  <a:pt x="1757872" y="2749848"/>
                </a:cubicBezTo>
                <a:cubicBezTo>
                  <a:pt x="1676064" y="2729382"/>
                  <a:pt x="1545171" y="2659799"/>
                  <a:pt x="1545171" y="2659799"/>
                </a:cubicBezTo>
                <a:cubicBezTo>
                  <a:pt x="1545171" y="2279139"/>
                  <a:pt x="1545171" y="2279139"/>
                  <a:pt x="1545171" y="2279139"/>
                </a:cubicBezTo>
                <a:cubicBezTo>
                  <a:pt x="1573804" y="2311884"/>
                  <a:pt x="1614708" y="2336442"/>
                  <a:pt x="1659702" y="2336442"/>
                </a:cubicBezTo>
                <a:cubicBezTo>
                  <a:pt x="1704696" y="2336442"/>
                  <a:pt x="1745600" y="2315977"/>
                  <a:pt x="1774233" y="2279139"/>
                </a:cubicBezTo>
                <a:cubicBezTo>
                  <a:pt x="1815137" y="2230021"/>
                  <a:pt x="1839679" y="2160438"/>
                  <a:pt x="1835589" y="2078575"/>
                </a:cubicBezTo>
                <a:cubicBezTo>
                  <a:pt x="1839679" y="2000806"/>
                  <a:pt x="1815137" y="1931223"/>
                  <a:pt x="1774233" y="1882105"/>
                </a:cubicBezTo>
                <a:cubicBezTo>
                  <a:pt x="1745600" y="1845267"/>
                  <a:pt x="1704696" y="1824802"/>
                  <a:pt x="1659702" y="1824802"/>
                </a:cubicBezTo>
                <a:cubicBezTo>
                  <a:pt x="1614708" y="1824802"/>
                  <a:pt x="1573804" y="1845267"/>
                  <a:pt x="1545171" y="1882105"/>
                </a:cubicBezTo>
                <a:cubicBezTo>
                  <a:pt x="1545171" y="1480979"/>
                  <a:pt x="1545171" y="1480979"/>
                  <a:pt x="1545171" y="1480979"/>
                </a:cubicBezTo>
                <a:close/>
                <a:moveTo>
                  <a:pt x="3598937" y="1185704"/>
                </a:moveTo>
                <a:cubicBezTo>
                  <a:pt x="3656237" y="1185704"/>
                  <a:pt x="3713537" y="1197992"/>
                  <a:pt x="3754465" y="1230762"/>
                </a:cubicBezTo>
                <a:cubicBezTo>
                  <a:pt x="3795394" y="1267628"/>
                  <a:pt x="3791301" y="1324974"/>
                  <a:pt x="3746280" y="1353647"/>
                </a:cubicBezTo>
                <a:cubicBezTo>
                  <a:pt x="3729908" y="1361840"/>
                  <a:pt x="3713537" y="1370032"/>
                  <a:pt x="3697166" y="1378225"/>
                </a:cubicBezTo>
                <a:cubicBezTo>
                  <a:pt x="3672609" y="1394609"/>
                  <a:pt x="3672609" y="1423283"/>
                  <a:pt x="3672609" y="1451956"/>
                </a:cubicBezTo>
                <a:cubicBezTo>
                  <a:pt x="3672609" y="1468341"/>
                  <a:pt x="3684887" y="1476533"/>
                  <a:pt x="3697166" y="1480629"/>
                </a:cubicBezTo>
                <a:cubicBezTo>
                  <a:pt x="3697166" y="1480629"/>
                  <a:pt x="3697166" y="1480629"/>
                  <a:pt x="4270164" y="1480629"/>
                </a:cubicBezTo>
                <a:cubicBezTo>
                  <a:pt x="4294721" y="1771459"/>
                  <a:pt x="4249700" y="2025422"/>
                  <a:pt x="4249700" y="2025422"/>
                </a:cubicBezTo>
                <a:cubicBezTo>
                  <a:pt x="4249700" y="2025422"/>
                  <a:pt x="4163750" y="2451426"/>
                  <a:pt x="3922272" y="2689004"/>
                </a:cubicBezTo>
                <a:cubicBezTo>
                  <a:pt x="3729908" y="2885621"/>
                  <a:pt x="3431131" y="2951160"/>
                  <a:pt x="3259231" y="2971641"/>
                </a:cubicBezTo>
                <a:cubicBezTo>
                  <a:pt x="3259231" y="2971641"/>
                  <a:pt x="3259231" y="2971641"/>
                  <a:pt x="2907246" y="2926583"/>
                </a:cubicBezTo>
                <a:cubicBezTo>
                  <a:pt x="2907246" y="2926583"/>
                  <a:pt x="2907246" y="2926583"/>
                  <a:pt x="2907246" y="2279386"/>
                </a:cubicBezTo>
                <a:cubicBezTo>
                  <a:pt x="2935896" y="2312155"/>
                  <a:pt x="2976825" y="2336732"/>
                  <a:pt x="3021846" y="2336732"/>
                </a:cubicBezTo>
                <a:cubicBezTo>
                  <a:pt x="3066867" y="2336732"/>
                  <a:pt x="3107796" y="2316251"/>
                  <a:pt x="3136446" y="2279386"/>
                </a:cubicBezTo>
                <a:cubicBezTo>
                  <a:pt x="3177374" y="2230232"/>
                  <a:pt x="3197838" y="2160596"/>
                  <a:pt x="3197838" y="2078673"/>
                </a:cubicBezTo>
                <a:cubicBezTo>
                  <a:pt x="3197838" y="2000845"/>
                  <a:pt x="3177374" y="1931210"/>
                  <a:pt x="3136446" y="1882056"/>
                </a:cubicBezTo>
                <a:cubicBezTo>
                  <a:pt x="3107796" y="1845190"/>
                  <a:pt x="3066867" y="1824709"/>
                  <a:pt x="3021846" y="1824709"/>
                </a:cubicBezTo>
                <a:cubicBezTo>
                  <a:pt x="2976825" y="1824709"/>
                  <a:pt x="2935896" y="1845190"/>
                  <a:pt x="2907246" y="1882056"/>
                </a:cubicBezTo>
                <a:cubicBezTo>
                  <a:pt x="2907246" y="1882056"/>
                  <a:pt x="2907246" y="1882056"/>
                  <a:pt x="2907246" y="1480629"/>
                </a:cubicBezTo>
                <a:cubicBezTo>
                  <a:pt x="2907246" y="1480629"/>
                  <a:pt x="2907246" y="1480629"/>
                  <a:pt x="3156910" y="1480629"/>
                </a:cubicBezTo>
                <a:cubicBezTo>
                  <a:pt x="3156910" y="1480629"/>
                  <a:pt x="3156910" y="1480629"/>
                  <a:pt x="3500709" y="1480629"/>
                </a:cubicBezTo>
                <a:cubicBezTo>
                  <a:pt x="3512988" y="1476533"/>
                  <a:pt x="3525266" y="1468341"/>
                  <a:pt x="3525266" y="1451956"/>
                </a:cubicBezTo>
                <a:cubicBezTo>
                  <a:pt x="3529359" y="1423283"/>
                  <a:pt x="3529359" y="1394609"/>
                  <a:pt x="3500709" y="1378225"/>
                </a:cubicBezTo>
                <a:cubicBezTo>
                  <a:pt x="3488430" y="1370032"/>
                  <a:pt x="3472059" y="1361840"/>
                  <a:pt x="3455688" y="1353647"/>
                </a:cubicBezTo>
                <a:cubicBezTo>
                  <a:pt x="3410666" y="1324974"/>
                  <a:pt x="3406574" y="1267628"/>
                  <a:pt x="3447502" y="1230762"/>
                </a:cubicBezTo>
                <a:cubicBezTo>
                  <a:pt x="3488430" y="1197992"/>
                  <a:pt x="3545730" y="1185704"/>
                  <a:pt x="3598937" y="1185704"/>
                </a:cubicBezTo>
                <a:close/>
                <a:moveTo>
                  <a:pt x="758984" y="1185704"/>
                </a:moveTo>
                <a:cubicBezTo>
                  <a:pt x="816247" y="1185704"/>
                  <a:pt x="873509" y="1197990"/>
                  <a:pt x="914410" y="1230752"/>
                </a:cubicBezTo>
                <a:cubicBezTo>
                  <a:pt x="955312" y="1267610"/>
                  <a:pt x="951221" y="1324944"/>
                  <a:pt x="906230" y="1353611"/>
                </a:cubicBezTo>
                <a:cubicBezTo>
                  <a:pt x="889869" y="1361801"/>
                  <a:pt x="873509" y="1369992"/>
                  <a:pt x="857148" y="1378182"/>
                </a:cubicBezTo>
                <a:cubicBezTo>
                  <a:pt x="832607" y="1394564"/>
                  <a:pt x="832607" y="1423231"/>
                  <a:pt x="832607" y="1451898"/>
                </a:cubicBezTo>
                <a:cubicBezTo>
                  <a:pt x="832607" y="1468279"/>
                  <a:pt x="848968" y="1476469"/>
                  <a:pt x="861238" y="1480565"/>
                </a:cubicBezTo>
                <a:cubicBezTo>
                  <a:pt x="861238" y="1480565"/>
                  <a:pt x="861238" y="1480565"/>
                  <a:pt x="1462490" y="1480565"/>
                </a:cubicBezTo>
                <a:cubicBezTo>
                  <a:pt x="1462490" y="1480565"/>
                  <a:pt x="1462490" y="1480565"/>
                  <a:pt x="1462490" y="1980190"/>
                </a:cubicBezTo>
                <a:cubicBezTo>
                  <a:pt x="1466580" y="1992476"/>
                  <a:pt x="1478851" y="2004762"/>
                  <a:pt x="1491121" y="2004762"/>
                </a:cubicBezTo>
                <a:cubicBezTo>
                  <a:pt x="1519752" y="2008857"/>
                  <a:pt x="1548383" y="2008857"/>
                  <a:pt x="1564744" y="1980190"/>
                </a:cubicBezTo>
                <a:cubicBezTo>
                  <a:pt x="1577015" y="1967905"/>
                  <a:pt x="1581105" y="1951523"/>
                  <a:pt x="1593375" y="1935142"/>
                </a:cubicBezTo>
                <a:cubicBezTo>
                  <a:pt x="1622006" y="1890094"/>
                  <a:pt x="1679268" y="1885999"/>
                  <a:pt x="1711989" y="1926952"/>
                </a:cubicBezTo>
                <a:cubicBezTo>
                  <a:pt x="1744711" y="1967905"/>
                  <a:pt x="1761071" y="2025239"/>
                  <a:pt x="1756981" y="2078477"/>
                </a:cubicBezTo>
                <a:cubicBezTo>
                  <a:pt x="1761071" y="2135811"/>
                  <a:pt x="1744711" y="2193146"/>
                  <a:pt x="1711989" y="2234098"/>
                </a:cubicBezTo>
                <a:cubicBezTo>
                  <a:pt x="1679268" y="2275051"/>
                  <a:pt x="1622006" y="2270956"/>
                  <a:pt x="1593375" y="2225908"/>
                </a:cubicBezTo>
                <a:cubicBezTo>
                  <a:pt x="1581105" y="2209527"/>
                  <a:pt x="1577015" y="2193146"/>
                  <a:pt x="1564744" y="2176764"/>
                </a:cubicBezTo>
                <a:cubicBezTo>
                  <a:pt x="1548383" y="2152193"/>
                  <a:pt x="1519752" y="2152193"/>
                  <a:pt x="1491121" y="2152193"/>
                </a:cubicBezTo>
                <a:cubicBezTo>
                  <a:pt x="1478851" y="2152193"/>
                  <a:pt x="1466580" y="2168574"/>
                  <a:pt x="1462490" y="2180860"/>
                </a:cubicBezTo>
                <a:cubicBezTo>
                  <a:pt x="1462490" y="2180860"/>
                  <a:pt x="1462490" y="2180860"/>
                  <a:pt x="1462490" y="2598579"/>
                </a:cubicBezTo>
                <a:cubicBezTo>
                  <a:pt x="1364326" y="2512578"/>
                  <a:pt x="1282523" y="2406101"/>
                  <a:pt x="1245712" y="2287337"/>
                </a:cubicBezTo>
                <a:cubicBezTo>
                  <a:pt x="779435" y="2430672"/>
                  <a:pt x="239536" y="2205431"/>
                  <a:pt x="116831" y="1734473"/>
                </a:cubicBezTo>
                <a:cubicBezTo>
                  <a:pt x="116831" y="1734473"/>
                  <a:pt x="35028" y="1550185"/>
                  <a:pt x="22758" y="1480565"/>
                </a:cubicBezTo>
                <a:cubicBezTo>
                  <a:pt x="22758" y="1480565"/>
                  <a:pt x="22758" y="1480565"/>
                  <a:pt x="660821" y="1480565"/>
                </a:cubicBezTo>
                <a:cubicBezTo>
                  <a:pt x="673091" y="1476469"/>
                  <a:pt x="685362" y="1468279"/>
                  <a:pt x="685362" y="1451898"/>
                </a:cubicBezTo>
                <a:cubicBezTo>
                  <a:pt x="689452" y="1423231"/>
                  <a:pt x="689452" y="1394564"/>
                  <a:pt x="660821" y="1378182"/>
                </a:cubicBezTo>
                <a:cubicBezTo>
                  <a:pt x="648550" y="1369992"/>
                  <a:pt x="632190" y="1361801"/>
                  <a:pt x="615829" y="1353611"/>
                </a:cubicBezTo>
                <a:cubicBezTo>
                  <a:pt x="570838" y="1324944"/>
                  <a:pt x="566747" y="1267610"/>
                  <a:pt x="607649" y="1230752"/>
                </a:cubicBezTo>
                <a:cubicBezTo>
                  <a:pt x="648550" y="1197990"/>
                  <a:pt x="705813" y="1185704"/>
                  <a:pt x="758984" y="1185704"/>
                </a:cubicBezTo>
                <a:close/>
                <a:moveTo>
                  <a:pt x="2903317" y="83979"/>
                </a:moveTo>
                <a:cubicBezTo>
                  <a:pt x="3140569" y="137212"/>
                  <a:pt x="3422818" y="255963"/>
                  <a:pt x="3762335" y="546698"/>
                </a:cubicBezTo>
                <a:cubicBezTo>
                  <a:pt x="4126395" y="857907"/>
                  <a:pt x="4228659" y="1201876"/>
                  <a:pt x="4249112" y="1316532"/>
                </a:cubicBezTo>
                <a:cubicBezTo>
                  <a:pt x="4253202" y="1345196"/>
                  <a:pt x="4257293" y="1373860"/>
                  <a:pt x="4261383" y="1398429"/>
                </a:cubicBezTo>
                <a:cubicBezTo>
                  <a:pt x="4261383" y="1398429"/>
                  <a:pt x="4261383" y="1398429"/>
                  <a:pt x="3799150" y="1398429"/>
                </a:cubicBezTo>
                <a:cubicBezTo>
                  <a:pt x="3831874" y="1369765"/>
                  <a:pt x="3856418" y="1328816"/>
                  <a:pt x="3856418" y="1283773"/>
                </a:cubicBezTo>
                <a:cubicBezTo>
                  <a:pt x="3856418" y="1242824"/>
                  <a:pt x="3835965" y="1197781"/>
                  <a:pt x="3799150" y="1169117"/>
                </a:cubicBezTo>
                <a:cubicBezTo>
                  <a:pt x="3750063" y="1128168"/>
                  <a:pt x="3680523" y="1107694"/>
                  <a:pt x="3598712" y="1107694"/>
                </a:cubicBezTo>
                <a:cubicBezTo>
                  <a:pt x="3520992" y="1107694"/>
                  <a:pt x="3451452" y="1128168"/>
                  <a:pt x="3398275" y="1169117"/>
                </a:cubicBezTo>
                <a:cubicBezTo>
                  <a:pt x="3365550" y="1197781"/>
                  <a:pt x="3345097" y="1242824"/>
                  <a:pt x="3345097" y="1283773"/>
                </a:cubicBezTo>
                <a:cubicBezTo>
                  <a:pt x="3345097" y="1328816"/>
                  <a:pt x="3365550" y="1369765"/>
                  <a:pt x="3402365" y="1398429"/>
                </a:cubicBezTo>
                <a:cubicBezTo>
                  <a:pt x="3402365" y="1398429"/>
                  <a:pt x="3402365" y="1398429"/>
                  <a:pt x="3156932" y="1398429"/>
                </a:cubicBezTo>
                <a:cubicBezTo>
                  <a:pt x="3156932" y="1398429"/>
                  <a:pt x="3156932" y="1398429"/>
                  <a:pt x="2903317" y="1398429"/>
                </a:cubicBezTo>
                <a:cubicBezTo>
                  <a:pt x="2903317" y="1398429"/>
                  <a:pt x="2903317" y="1398429"/>
                  <a:pt x="2903317" y="915235"/>
                </a:cubicBezTo>
                <a:cubicBezTo>
                  <a:pt x="2899226" y="902951"/>
                  <a:pt x="2891045" y="890666"/>
                  <a:pt x="2874683" y="890666"/>
                </a:cubicBezTo>
                <a:cubicBezTo>
                  <a:pt x="2846049" y="886571"/>
                  <a:pt x="2821505" y="886571"/>
                  <a:pt x="2801053" y="915235"/>
                </a:cubicBezTo>
                <a:cubicBezTo>
                  <a:pt x="2792872" y="927520"/>
                  <a:pt x="2784690" y="943899"/>
                  <a:pt x="2776509" y="960279"/>
                </a:cubicBezTo>
                <a:cubicBezTo>
                  <a:pt x="2747875" y="1005322"/>
                  <a:pt x="2690607" y="1009417"/>
                  <a:pt x="2653792" y="968469"/>
                </a:cubicBezTo>
                <a:cubicBezTo>
                  <a:pt x="2621068" y="927520"/>
                  <a:pt x="2608796" y="870192"/>
                  <a:pt x="2608796" y="816959"/>
                </a:cubicBezTo>
                <a:cubicBezTo>
                  <a:pt x="2608796" y="759631"/>
                  <a:pt x="2621068" y="702303"/>
                  <a:pt x="2653792" y="661354"/>
                </a:cubicBezTo>
                <a:cubicBezTo>
                  <a:pt x="2690607" y="620405"/>
                  <a:pt x="2747875" y="624500"/>
                  <a:pt x="2776509" y="669544"/>
                </a:cubicBezTo>
                <a:cubicBezTo>
                  <a:pt x="2784690" y="685923"/>
                  <a:pt x="2792872" y="702303"/>
                  <a:pt x="2801053" y="718682"/>
                </a:cubicBezTo>
                <a:cubicBezTo>
                  <a:pt x="2821505" y="743251"/>
                  <a:pt x="2846049" y="743251"/>
                  <a:pt x="2874683" y="743251"/>
                </a:cubicBezTo>
                <a:cubicBezTo>
                  <a:pt x="2891045" y="743251"/>
                  <a:pt x="2899226" y="730967"/>
                  <a:pt x="2903317" y="718682"/>
                </a:cubicBezTo>
                <a:close/>
                <a:moveTo>
                  <a:pt x="1462286" y="30004"/>
                </a:moveTo>
                <a:cubicBezTo>
                  <a:pt x="1462286" y="30004"/>
                  <a:pt x="1462286" y="30004"/>
                  <a:pt x="1462286" y="718313"/>
                </a:cubicBezTo>
                <a:cubicBezTo>
                  <a:pt x="1466379" y="730605"/>
                  <a:pt x="1478658" y="742896"/>
                  <a:pt x="1490937" y="742896"/>
                </a:cubicBezTo>
                <a:cubicBezTo>
                  <a:pt x="1519587" y="742896"/>
                  <a:pt x="1548238" y="742896"/>
                  <a:pt x="1564610" y="718313"/>
                </a:cubicBezTo>
                <a:cubicBezTo>
                  <a:pt x="1576889" y="701925"/>
                  <a:pt x="1580982" y="685537"/>
                  <a:pt x="1593261" y="669148"/>
                </a:cubicBezTo>
                <a:cubicBezTo>
                  <a:pt x="1621911" y="624081"/>
                  <a:pt x="1679212" y="619983"/>
                  <a:pt x="1711956" y="660954"/>
                </a:cubicBezTo>
                <a:cubicBezTo>
                  <a:pt x="1744699" y="701925"/>
                  <a:pt x="1761071" y="759284"/>
                  <a:pt x="1756978" y="816643"/>
                </a:cubicBezTo>
                <a:cubicBezTo>
                  <a:pt x="1761071" y="869905"/>
                  <a:pt x="1744699" y="927265"/>
                  <a:pt x="1711956" y="968235"/>
                </a:cubicBezTo>
                <a:cubicBezTo>
                  <a:pt x="1679212" y="1009206"/>
                  <a:pt x="1621911" y="1005109"/>
                  <a:pt x="1593261" y="960041"/>
                </a:cubicBezTo>
                <a:cubicBezTo>
                  <a:pt x="1580982" y="943653"/>
                  <a:pt x="1576889" y="927265"/>
                  <a:pt x="1564610" y="914973"/>
                </a:cubicBezTo>
                <a:cubicBezTo>
                  <a:pt x="1548238" y="886294"/>
                  <a:pt x="1519587" y="886294"/>
                  <a:pt x="1490937" y="890391"/>
                </a:cubicBezTo>
                <a:cubicBezTo>
                  <a:pt x="1478658" y="890391"/>
                  <a:pt x="1466379" y="902682"/>
                  <a:pt x="1462286" y="914973"/>
                </a:cubicBezTo>
                <a:cubicBezTo>
                  <a:pt x="1462286" y="914973"/>
                  <a:pt x="1462286" y="914973"/>
                  <a:pt x="1462286" y="1398429"/>
                </a:cubicBezTo>
                <a:cubicBezTo>
                  <a:pt x="1462286" y="1398429"/>
                  <a:pt x="1462286" y="1398429"/>
                  <a:pt x="958854" y="1398429"/>
                </a:cubicBezTo>
                <a:cubicBezTo>
                  <a:pt x="991597" y="1369749"/>
                  <a:pt x="1016155" y="1328778"/>
                  <a:pt x="1016155" y="1283711"/>
                </a:cubicBezTo>
                <a:cubicBezTo>
                  <a:pt x="1016155" y="1242740"/>
                  <a:pt x="995690" y="1197672"/>
                  <a:pt x="958854" y="1168992"/>
                </a:cubicBezTo>
                <a:cubicBezTo>
                  <a:pt x="909739" y="1128021"/>
                  <a:pt x="840159" y="1107536"/>
                  <a:pt x="758300" y="1107536"/>
                </a:cubicBezTo>
                <a:cubicBezTo>
                  <a:pt x="680534" y="1107536"/>
                  <a:pt x="610954" y="1128021"/>
                  <a:pt x="557745" y="1168992"/>
                </a:cubicBezTo>
                <a:cubicBezTo>
                  <a:pt x="525002" y="1197672"/>
                  <a:pt x="504537" y="1242740"/>
                  <a:pt x="504537" y="1283711"/>
                </a:cubicBezTo>
                <a:cubicBezTo>
                  <a:pt x="504537" y="1328778"/>
                  <a:pt x="525002" y="1369749"/>
                  <a:pt x="561838" y="1398429"/>
                </a:cubicBezTo>
                <a:lnTo>
                  <a:pt x="13384" y="1398429"/>
                </a:lnTo>
                <a:cubicBezTo>
                  <a:pt x="-43917" y="960041"/>
                  <a:pt x="87057" y="800255"/>
                  <a:pt x="324448" y="562624"/>
                </a:cubicBezTo>
                <a:cubicBezTo>
                  <a:pt x="402214" y="484780"/>
                  <a:pt x="672348" y="324994"/>
                  <a:pt x="672348" y="324994"/>
                </a:cubicBezTo>
                <a:cubicBezTo>
                  <a:pt x="770579" y="263537"/>
                  <a:pt x="881088" y="214373"/>
                  <a:pt x="991597" y="177499"/>
                </a:cubicBezTo>
                <a:cubicBezTo>
                  <a:pt x="991597" y="177499"/>
                  <a:pt x="991597" y="177499"/>
                  <a:pt x="1450007" y="34101"/>
                </a:cubicBezTo>
                <a:cubicBezTo>
                  <a:pt x="1454100" y="34101"/>
                  <a:pt x="1458193" y="34101"/>
                  <a:pt x="1462286" y="30004"/>
                </a:cubicBezTo>
                <a:close/>
                <a:moveTo>
                  <a:pt x="1831915" y="1017"/>
                </a:moveTo>
                <a:cubicBezTo>
                  <a:pt x="2110733" y="-5896"/>
                  <a:pt x="2365390" y="24060"/>
                  <a:pt x="2592433" y="42494"/>
                </a:cubicBezTo>
                <a:cubicBezTo>
                  <a:pt x="2661977" y="46591"/>
                  <a:pt x="2739704" y="54784"/>
                  <a:pt x="2821521" y="67073"/>
                </a:cubicBezTo>
                <a:cubicBezTo>
                  <a:pt x="2821521" y="67073"/>
                  <a:pt x="2821521" y="67073"/>
                  <a:pt x="2821521" y="616001"/>
                </a:cubicBezTo>
                <a:cubicBezTo>
                  <a:pt x="2792885" y="583229"/>
                  <a:pt x="2751976" y="558650"/>
                  <a:pt x="2706977" y="558650"/>
                </a:cubicBezTo>
                <a:cubicBezTo>
                  <a:pt x="2666068" y="558650"/>
                  <a:pt x="2625160" y="579133"/>
                  <a:pt x="2596524" y="616001"/>
                </a:cubicBezTo>
                <a:cubicBezTo>
                  <a:pt x="2551524" y="665159"/>
                  <a:pt x="2531070" y="734799"/>
                  <a:pt x="2531070" y="816729"/>
                </a:cubicBezTo>
                <a:cubicBezTo>
                  <a:pt x="2531070" y="894562"/>
                  <a:pt x="2551524" y="964202"/>
                  <a:pt x="2596524" y="1017456"/>
                </a:cubicBezTo>
                <a:cubicBezTo>
                  <a:pt x="2625160" y="1050228"/>
                  <a:pt x="2666068" y="1070710"/>
                  <a:pt x="2706977" y="1070710"/>
                </a:cubicBezTo>
                <a:cubicBezTo>
                  <a:pt x="2751976" y="1070710"/>
                  <a:pt x="2792885" y="1050228"/>
                  <a:pt x="2821521" y="1013360"/>
                </a:cubicBezTo>
                <a:cubicBezTo>
                  <a:pt x="2821521" y="1013360"/>
                  <a:pt x="2821521" y="1013360"/>
                  <a:pt x="2821521" y="1398429"/>
                </a:cubicBezTo>
                <a:cubicBezTo>
                  <a:pt x="2821521" y="1398429"/>
                  <a:pt x="2821521" y="1398429"/>
                  <a:pt x="2318345" y="1398429"/>
                </a:cubicBezTo>
                <a:cubicBezTo>
                  <a:pt x="2318345" y="1398429"/>
                  <a:pt x="2318345" y="1398429"/>
                  <a:pt x="1545171" y="1398429"/>
                </a:cubicBezTo>
                <a:cubicBezTo>
                  <a:pt x="1545171" y="1398429"/>
                  <a:pt x="1545171" y="1398429"/>
                  <a:pt x="1545171" y="1013360"/>
                </a:cubicBezTo>
                <a:cubicBezTo>
                  <a:pt x="1573807" y="1050228"/>
                  <a:pt x="1614716" y="1070710"/>
                  <a:pt x="1659715" y="1070710"/>
                </a:cubicBezTo>
                <a:cubicBezTo>
                  <a:pt x="1704715" y="1070710"/>
                  <a:pt x="1745624" y="1050228"/>
                  <a:pt x="1774260" y="1017456"/>
                </a:cubicBezTo>
                <a:cubicBezTo>
                  <a:pt x="1815168" y="964202"/>
                  <a:pt x="1839714" y="894562"/>
                  <a:pt x="1835623" y="816729"/>
                </a:cubicBezTo>
                <a:cubicBezTo>
                  <a:pt x="1839714" y="734799"/>
                  <a:pt x="1815168" y="665159"/>
                  <a:pt x="1774260" y="616001"/>
                </a:cubicBezTo>
                <a:cubicBezTo>
                  <a:pt x="1745624" y="579133"/>
                  <a:pt x="1704715" y="558650"/>
                  <a:pt x="1659715" y="558650"/>
                </a:cubicBezTo>
                <a:cubicBezTo>
                  <a:pt x="1614716" y="558650"/>
                  <a:pt x="1573807" y="583229"/>
                  <a:pt x="1545171" y="616001"/>
                </a:cubicBezTo>
                <a:lnTo>
                  <a:pt x="1545171" y="22012"/>
                </a:lnTo>
                <a:cubicBezTo>
                  <a:pt x="1643352" y="9723"/>
                  <a:pt x="1738976" y="3322"/>
                  <a:pt x="1831915" y="1017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1718577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</p:bldLst>
      </p:timing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preserve="1" userDrawn="1">
  <p:cSld name="1_Титульный слайд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D929FC1-3802-3040-915B-70AFCB145A8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421438" y="726437"/>
            <a:ext cx="4117975" cy="1683388"/>
          </a:xfrm>
          <a:custGeom>
            <a:avLst/>
            <a:gdLst>
              <a:gd name="connsiteX0" fmla="*/ 3198813 w 4117975"/>
              <a:gd name="connsiteY0" fmla="*/ 256225 h 1683388"/>
              <a:gd name="connsiteX1" fmla="*/ 3395471 w 4117975"/>
              <a:gd name="connsiteY1" fmla="*/ 345957 h 1683388"/>
              <a:gd name="connsiteX2" fmla="*/ 3964069 w 4117975"/>
              <a:gd name="connsiteY2" fmla="*/ 944168 h 1683388"/>
              <a:gd name="connsiteX3" fmla="*/ 4117975 w 4117975"/>
              <a:gd name="connsiteY3" fmla="*/ 1657750 h 1683388"/>
              <a:gd name="connsiteX4" fmla="*/ 4096599 w 4117975"/>
              <a:gd name="connsiteY4" fmla="*/ 1683387 h 1683388"/>
              <a:gd name="connsiteX5" fmla="*/ 3198813 w 4117975"/>
              <a:gd name="connsiteY5" fmla="*/ 1683387 h 1683388"/>
              <a:gd name="connsiteX6" fmla="*/ 3198813 w 4117975"/>
              <a:gd name="connsiteY6" fmla="*/ 256225 h 1683388"/>
              <a:gd name="connsiteX7" fmla="*/ 1943873 w 4117975"/>
              <a:gd name="connsiteY7" fmla="*/ 220 h 1683388"/>
              <a:gd name="connsiteX8" fmla="*/ 3198812 w 4117975"/>
              <a:gd name="connsiteY8" fmla="*/ 255181 h 1683388"/>
              <a:gd name="connsiteX9" fmla="*/ 3198812 w 4117975"/>
              <a:gd name="connsiteY9" fmla="*/ 1683388 h 1683388"/>
              <a:gd name="connsiteX10" fmla="*/ 815975 w 4117975"/>
              <a:gd name="connsiteY10" fmla="*/ 1683388 h 1683388"/>
              <a:gd name="connsiteX11" fmla="*/ 815975 w 4117975"/>
              <a:gd name="connsiteY11" fmla="*/ 1683387 h 1683388"/>
              <a:gd name="connsiteX12" fmla="*/ 25633 w 4117975"/>
              <a:gd name="connsiteY12" fmla="*/ 1683387 h 1683388"/>
              <a:gd name="connsiteX13" fmla="*/ 0 w 4117975"/>
              <a:gd name="connsiteY13" fmla="*/ 1653466 h 1683388"/>
              <a:gd name="connsiteX14" fmla="*/ 815975 w 4117975"/>
              <a:gd name="connsiteY14" fmla="*/ 307025 h 1683388"/>
              <a:gd name="connsiteX15" fmla="*/ 815975 w 4117975"/>
              <a:gd name="connsiteY15" fmla="*/ 306494 h 1683388"/>
              <a:gd name="connsiteX16" fmla="*/ 973977 w 4117975"/>
              <a:gd name="connsiteY16" fmla="*/ 216696 h 1683388"/>
              <a:gd name="connsiteX17" fmla="*/ 1943873 w 4117975"/>
              <a:gd name="connsiteY17" fmla="*/ 220 h 1683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117975" h="1683388">
                <a:moveTo>
                  <a:pt x="3198813" y="256225"/>
                </a:moveTo>
                <a:cubicBezTo>
                  <a:pt x="3262941" y="286136"/>
                  <a:pt x="3331343" y="316046"/>
                  <a:pt x="3395471" y="345957"/>
                </a:cubicBezTo>
                <a:cubicBezTo>
                  <a:pt x="3651981" y="478418"/>
                  <a:pt x="3844364" y="679246"/>
                  <a:pt x="3964069" y="944168"/>
                </a:cubicBezTo>
                <a:cubicBezTo>
                  <a:pt x="4062398" y="1149270"/>
                  <a:pt x="4113700" y="1388554"/>
                  <a:pt x="4117975" y="1657750"/>
                </a:cubicBezTo>
                <a:cubicBezTo>
                  <a:pt x="4117975" y="1670568"/>
                  <a:pt x="4109425" y="1683387"/>
                  <a:pt x="4096599" y="1683387"/>
                </a:cubicBezTo>
                <a:lnTo>
                  <a:pt x="3198813" y="1683387"/>
                </a:lnTo>
                <a:cubicBezTo>
                  <a:pt x="3198813" y="1683387"/>
                  <a:pt x="3198813" y="1683387"/>
                  <a:pt x="3198813" y="256225"/>
                </a:cubicBezTo>
                <a:close/>
                <a:moveTo>
                  <a:pt x="1943873" y="220"/>
                </a:moveTo>
                <a:cubicBezTo>
                  <a:pt x="2329802" y="-4590"/>
                  <a:pt x="2763240" y="69172"/>
                  <a:pt x="3198812" y="255181"/>
                </a:cubicBezTo>
                <a:lnTo>
                  <a:pt x="3198812" y="1683388"/>
                </a:lnTo>
                <a:cubicBezTo>
                  <a:pt x="3198812" y="1683388"/>
                  <a:pt x="3198812" y="1683388"/>
                  <a:pt x="815975" y="1683388"/>
                </a:cubicBezTo>
                <a:lnTo>
                  <a:pt x="815975" y="1683387"/>
                </a:lnTo>
                <a:cubicBezTo>
                  <a:pt x="815975" y="1683387"/>
                  <a:pt x="815975" y="1683387"/>
                  <a:pt x="25633" y="1683387"/>
                </a:cubicBezTo>
                <a:cubicBezTo>
                  <a:pt x="8544" y="1683387"/>
                  <a:pt x="0" y="1670564"/>
                  <a:pt x="0" y="1653466"/>
                </a:cubicBezTo>
                <a:cubicBezTo>
                  <a:pt x="59810" y="1281592"/>
                  <a:pt x="247783" y="683174"/>
                  <a:pt x="815975" y="307025"/>
                </a:cubicBezTo>
                <a:lnTo>
                  <a:pt x="815975" y="306494"/>
                </a:lnTo>
                <a:cubicBezTo>
                  <a:pt x="867219" y="276561"/>
                  <a:pt x="918463" y="246629"/>
                  <a:pt x="973977" y="216696"/>
                </a:cubicBezTo>
                <a:cubicBezTo>
                  <a:pt x="1219520" y="88414"/>
                  <a:pt x="1557943" y="5031"/>
                  <a:pt x="1943873" y="22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D4FB5C0-0EA3-F646-91FC-CC944806F49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 bwMode="auto">
          <a:xfrm>
            <a:off x="5938227" y="2478087"/>
            <a:ext cx="4601184" cy="1679575"/>
          </a:xfrm>
          <a:custGeom>
            <a:avLst/>
            <a:gdLst>
              <a:gd name="connsiteX0" fmla="*/ 3682022 w 4601184"/>
              <a:gd name="connsiteY0" fmla="*/ 0 h 1679575"/>
              <a:gd name="connsiteX1" fmla="*/ 4579808 w 4601184"/>
              <a:gd name="connsiteY1" fmla="*/ 0 h 1679575"/>
              <a:gd name="connsiteX2" fmla="*/ 4601184 w 4601184"/>
              <a:gd name="connsiteY2" fmla="*/ 21369 h 1679575"/>
              <a:gd name="connsiteX3" fmla="*/ 4430177 w 4601184"/>
              <a:gd name="connsiteY3" fmla="*/ 876114 h 1679575"/>
              <a:gd name="connsiteX4" fmla="*/ 4344674 w 4601184"/>
              <a:gd name="connsiteY4" fmla="*/ 1042790 h 1679575"/>
              <a:gd name="connsiteX5" fmla="*/ 4066788 w 4601184"/>
              <a:gd name="connsiteY5" fmla="*/ 1662480 h 1679575"/>
              <a:gd name="connsiteX6" fmla="*/ 4045412 w 4601184"/>
              <a:gd name="connsiteY6" fmla="*/ 1679575 h 1679575"/>
              <a:gd name="connsiteX7" fmla="*/ 3682022 w 4601184"/>
              <a:gd name="connsiteY7" fmla="*/ 1679575 h 1679575"/>
              <a:gd name="connsiteX8" fmla="*/ 3682022 w 4601184"/>
              <a:gd name="connsiteY8" fmla="*/ 0 h 1679575"/>
              <a:gd name="connsiteX9" fmla="*/ 474450 w 4601184"/>
              <a:gd name="connsiteY9" fmla="*/ 0 h 1679575"/>
              <a:gd name="connsiteX10" fmla="*/ 482996 w 4601184"/>
              <a:gd name="connsiteY10" fmla="*/ 0 h 1679575"/>
              <a:gd name="connsiteX11" fmla="*/ 1299184 w 4601184"/>
              <a:gd name="connsiteY11" fmla="*/ 0 h 1679575"/>
              <a:gd name="connsiteX12" fmla="*/ 3682021 w 4601184"/>
              <a:gd name="connsiteY12" fmla="*/ 0 h 1679575"/>
              <a:gd name="connsiteX13" fmla="*/ 3682021 w 4601184"/>
              <a:gd name="connsiteY13" fmla="*/ 1679575 h 1679575"/>
              <a:gd name="connsiteX14" fmla="*/ 1299184 w 4601184"/>
              <a:gd name="connsiteY14" fmla="*/ 1679575 h 1679575"/>
              <a:gd name="connsiteX15" fmla="*/ 384712 w 4601184"/>
              <a:gd name="connsiteY15" fmla="*/ 1679575 h 1679575"/>
              <a:gd name="connsiteX16" fmla="*/ 367619 w 4601184"/>
              <a:gd name="connsiteY16" fmla="*/ 1675301 h 1679575"/>
              <a:gd name="connsiteX17" fmla="*/ 218056 w 4601184"/>
              <a:gd name="connsiteY17" fmla="*/ 1577006 h 1679575"/>
              <a:gd name="connsiteX18" fmla="*/ 120 w 4601184"/>
              <a:gd name="connsiteY18" fmla="*/ 1371867 h 1679575"/>
              <a:gd name="connsiteX19" fmla="*/ 290701 w 4601184"/>
              <a:gd name="connsiteY19" fmla="*/ 923125 h 1679575"/>
              <a:gd name="connsiteX20" fmla="*/ 568461 w 4601184"/>
              <a:gd name="connsiteY20" fmla="*/ 491479 h 1679575"/>
              <a:gd name="connsiteX21" fmla="*/ 525728 w 4601184"/>
              <a:gd name="connsiteY21" fmla="*/ 299161 h 1679575"/>
              <a:gd name="connsiteX22" fmla="*/ 470176 w 4601184"/>
              <a:gd name="connsiteY22" fmla="*/ 4274 h 1679575"/>
              <a:gd name="connsiteX23" fmla="*/ 474450 w 4601184"/>
              <a:gd name="connsiteY23" fmla="*/ 0 h 167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601184" h="1679575">
                <a:moveTo>
                  <a:pt x="3682022" y="0"/>
                </a:moveTo>
                <a:cubicBezTo>
                  <a:pt x="3682022" y="0"/>
                  <a:pt x="3682022" y="0"/>
                  <a:pt x="4579808" y="0"/>
                </a:cubicBezTo>
                <a:cubicBezTo>
                  <a:pt x="4592634" y="0"/>
                  <a:pt x="4601184" y="8548"/>
                  <a:pt x="4601184" y="21369"/>
                </a:cubicBezTo>
                <a:cubicBezTo>
                  <a:pt x="4596909" y="380362"/>
                  <a:pt x="4511405" y="709439"/>
                  <a:pt x="4430177" y="876114"/>
                </a:cubicBezTo>
                <a:cubicBezTo>
                  <a:pt x="4400251" y="931673"/>
                  <a:pt x="4374600" y="987231"/>
                  <a:pt x="4344674" y="1042790"/>
                </a:cubicBezTo>
                <a:cubicBezTo>
                  <a:pt x="4242070" y="1252202"/>
                  <a:pt x="4143741" y="1448794"/>
                  <a:pt x="4066788" y="1662480"/>
                </a:cubicBezTo>
                <a:cubicBezTo>
                  <a:pt x="4066788" y="1675301"/>
                  <a:pt x="4058237" y="1679575"/>
                  <a:pt x="4045412" y="1679575"/>
                </a:cubicBezTo>
                <a:cubicBezTo>
                  <a:pt x="4045412" y="1679575"/>
                  <a:pt x="4045412" y="1679575"/>
                  <a:pt x="3682022" y="1679575"/>
                </a:cubicBezTo>
                <a:cubicBezTo>
                  <a:pt x="3682022" y="1679575"/>
                  <a:pt x="3682022" y="1679575"/>
                  <a:pt x="3682022" y="0"/>
                </a:cubicBezTo>
                <a:close/>
                <a:moveTo>
                  <a:pt x="474450" y="0"/>
                </a:moveTo>
                <a:cubicBezTo>
                  <a:pt x="478723" y="0"/>
                  <a:pt x="482996" y="0"/>
                  <a:pt x="482996" y="0"/>
                </a:cubicBezTo>
                <a:lnTo>
                  <a:pt x="1299184" y="0"/>
                </a:lnTo>
                <a:lnTo>
                  <a:pt x="3682021" y="0"/>
                </a:lnTo>
                <a:lnTo>
                  <a:pt x="3682021" y="1679575"/>
                </a:lnTo>
                <a:lnTo>
                  <a:pt x="1299184" y="1679575"/>
                </a:lnTo>
                <a:cubicBezTo>
                  <a:pt x="1299184" y="1679575"/>
                  <a:pt x="1299184" y="1679575"/>
                  <a:pt x="384712" y="1679575"/>
                </a:cubicBezTo>
                <a:cubicBezTo>
                  <a:pt x="376165" y="1679575"/>
                  <a:pt x="371892" y="1675301"/>
                  <a:pt x="367619" y="1675301"/>
                </a:cubicBezTo>
                <a:cubicBezTo>
                  <a:pt x="329160" y="1636838"/>
                  <a:pt x="273608" y="1606922"/>
                  <a:pt x="218056" y="1577006"/>
                </a:cubicBezTo>
                <a:cubicBezTo>
                  <a:pt x="106951" y="1517174"/>
                  <a:pt x="-4153" y="1457341"/>
                  <a:pt x="120" y="1371867"/>
                </a:cubicBezTo>
                <a:cubicBezTo>
                  <a:pt x="4394" y="1243655"/>
                  <a:pt x="149684" y="1081253"/>
                  <a:pt x="290701" y="923125"/>
                </a:cubicBezTo>
                <a:cubicBezTo>
                  <a:pt x="427444" y="764997"/>
                  <a:pt x="555641" y="619691"/>
                  <a:pt x="568461" y="491479"/>
                </a:cubicBezTo>
                <a:cubicBezTo>
                  <a:pt x="577007" y="431647"/>
                  <a:pt x="551368" y="367541"/>
                  <a:pt x="525728" y="299161"/>
                </a:cubicBezTo>
                <a:cubicBezTo>
                  <a:pt x="495816" y="213687"/>
                  <a:pt x="457357" y="119665"/>
                  <a:pt x="470176" y="4274"/>
                </a:cubicBezTo>
                <a:cubicBezTo>
                  <a:pt x="470176" y="4274"/>
                  <a:pt x="474450" y="0"/>
                  <a:pt x="47445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D28F19D4-D05D-5A4A-8D75-0A986BFAC87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 bwMode="auto">
          <a:xfrm>
            <a:off x="6305551" y="4227512"/>
            <a:ext cx="3665273" cy="1908015"/>
          </a:xfrm>
          <a:custGeom>
            <a:avLst/>
            <a:gdLst>
              <a:gd name="connsiteX0" fmla="*/ 3314700 w 3665273"/>
              <a:gd name="connsiteY0" fmla="*/ 0 h 1908015"/>
              <a:gd name="connsiteX1" fmla="*/ 3638856 w 3665273"/>
              <a:gd name="connsiteY1" fmla="*/ 0 h 1908015"/>
              <a:gd name="connsiteX2" fmla="*/ 3664447 w 3665273"/>
              <a:gd name="connsiteY2" fmla="*/ 29901 h 1908015"/>
              <a:gd name="connsiteX3" fmla="*/ 3596204 w 3665273"/>
              <a:gd name="connsiteY3" fmla="*/ 333185 h 1908015"/>
              <a:gd name="connsiteX4" fmla="*/ 3562082 w 3665273"/>
              <a:gd name="connsiteY4" fmla="*/ 1290024 h 1908015"/>
              <a:gd name="connsiteX5" fmla="*/ 3527960 w 3665273"/>
              <a:gd name="connsiteY5" fmla="*/ 1593307 h 1908015"/>
              <a:gd name="connsiteX6" fmla="*/ 3314700 w 3665273"/>
              <a:gd name="connsiteY6" fmla="*/ 1712912 h 1908015"/>
              <a:gd name="connsiteX7" fmla="*/ 3314700 w 3665273"/>
              <a:gd name="connsiteY7" fmla="*/ 0 h 1908015"/>
              <a:gd name="connsiteX8" fmla="*/ 72668 w 3665273"/>
              <a:gd name="connsiteY8" fmla="*/ 0 h 1908015"/>
              <a:gd name="connsiteX9" fmla="*/ 931862 w 3665273"/>
              <a:gd name="connsiteY9" fmla="*/ 0 h 1908015"/>
              <a:gd name="connsiteX10" fmla="*/ 3314699 w 3665273"/>
              <a:gd name="connsiteY10" fmla="*/ 0 h 1908015"/>
              <a:gd name="connsiteX11" fmla="*/ 3314699 w 3665273"/>
              <a:gd name="connsiteY11" fmla="*/ 1713251 h 1908015"/>
              <a:gd name="connsiteX12" fmla="*/ 1538247 w 3665273"/>
              <a:gd name="connsiteY12" fmla="*/ 1841424 h 1908015"/>
              <a:gd name="connsiteX13" fmla="*/ 1269217 w 3665273"/>
              <a:gd name="connsiteY13" fmla="*/ 1738886 h 1908015"/>
              <a:gd name="connsiteX14" fmla="*/ 1264947 w 3665273"/>
              <a:gd name="connsiteY14" fmla="*/ 1538081 h 1908015"/>
              <a:gd name="connsiteX15" fmla="*/ 1213703 w 3665273"/>
              <a:gd name="connsiteY15" fmla="*/ 1200557 h 1908015"/>
              <a:gd name="connsiteX16" fmla="*/ 1141108 w 3665273"/>
              <a:gd name="connsiteY16" fmla="*/ 1179195 h 1908015"/>
              <a:gd name="connsiteX17" fmla="*/ 931862 w 3665273"/>
              <a:gd name="connsiteY17" fmla="*/ 1204830 h 1908015"/>
              <a:gd name="connsiteX18" fmla="*/ 931862 w 3665273"/>
              <a:gd name="connsiteY18" fmla="*/ 1204836 h 1908015"/>
              <a:gd name="connsiteX19" fmla="*/ 876292 w 3665273"/>
              <a:gd name="connsiteY19" fmla="*/ 1213381 h 1908015"/>
              <a:gd name="connsiteX20" fmla="*/ 115414 w 3665273"/>
              <a:gd name="connsiteY20" fmla="*/ 1166383 h 1908015"/>
              <a:gd name="connsiteX21" fmla="*/ 145337 w 3665273"/>
              <a:gd name="connsiteY21" fmla="*/ 871583 h 1908015"/>
              <a:gd name="connsiteX22" fmla="*/ 170984 w 3665273"/>
              <a:gd name="connsiteY22" fmla="*/ 769044 h 1908015"/>
              <a:gd name="connsiteX23" fmla="*/ 106865 w 3665273"/>
              <a:gd name="connsiteY23" fmla="*/ 640870 h 1908015"/>
              <a:gd name="connsiteX24" fmla="*/ 55570 w 3665273"/>
              <a:gd name="connsiteY24" fmla="*/ 542603 h 1908015"/>
              <a:gd name="connsiteX25" fmla="*/ 175259 w 3665273"/>
              <a:gd name="connsiteY25" fmla="*/ 393067 h 1908015"/>
              <a:gd name="connsiteX26" fmla="*/ 213730 w 3665273"/>
              <a:gd name="connsiteY26" fmla="*/ 358887 h 1908015"/>
              <a:gd name="connsiteX27" fmla="*/ 162435 w 3665273"/>
              <a:gd name="connsiteY27" fmla="*/ 337525 h 1908015"/>
              <a:gd name="connsiteX28" fmla="*/ 0 w 3665273"/>
              <a:gd name="connsiteY28" fmla="*/ 230713 h 1908015"/>
              <a:gd name="connsiteX29" fmla="*/ 25648 w 3665273"/>
              <a:gd name="connsiteY29" fmla="*/ 128174 h 1908015"/>
              <a:gd name="connsiteX30" fmla="*/ 51295 w 3665273"/>
              <a:gd name="connsiteY30" fmla="*/ 25635 h 1908015"/>
              <a:gd name="connsiteX31" fmla="*/ 72668 w 3665273"/>
              <a:gd name="connsiteY31" fmla="*/ 0 h 1908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665273" h="1908015">
                <a:moveTo>
                  <a:pt x="3314700" y="0"/>
                </a:moveTo>
                <a:cubicBezTo>
                  <a:pt x="3314700" y="0"/>
                  <a:pt x="3314700" y="0"/>
                  <a:pt x="3638856" y="0"/>
                </a:cubicBezTo>
                <a:cubicBezTo>
                  <a:pt x="3655916" y="0"/>
                  <a:pt x="3668712" y="17087"/>
                  <a:pt x="3664447" y="29901"/>
                </a:cubicBezTo>
                <a:cubicBezTo>
                  <a:pt x="3634590" y="132420"/>
                  <a:pt x="3613264" y="230667"/>
                  <a:pt x="3596204" y="333185"/>
                </a:cubicBezTo>
                <a:cubicBezTo>
                  <a:pt x="3527960" y="781703"/>
                  <a:pt x="3549286" y="1089258"/>
                  <a:pt x="3562082" y="1290024"/>
                </a:cubicBezTo>
                <a:cubicBezTo>
                  <a:pt x="3574878" y="1477974"/>
                  <a:pt x="3579143" y="1559135"/>
                  <a:pt x="3527960" y="1593307"/>
                </a:cubicBezTo>
                <a:cubicBezTo>
                  <a:pt x="3463982" y="1640295"/>
                  <a:pt x="3391474" y="1678739"/>
                  <a:pt x="3314700" y="1712912"/>
                </a:cubicBezTo>
                <a:cubicBezTo>
                  <a:pt x="3314700" y="1712912"/>
                  <a:pt x="3314700" y="1712912"/>
                  <a:pt x="3314700" y="0"/>
                </a:cubicBezTo>
                <a:close/>
                <a:moveTo>
                  <a:pt x="72668" y="0"/>
                </a:moveTo>
                <a:lnTo>
                  <a:pt x="931862" y="0"/>
                </a:lnTo>
                <a:cubicBezTo>
                  <a:pt x="931862" y="0"/>
                  <a:pt x="931862" y="0"/>
                  <a:pt x="3314699" y="0"/>
                </a:cubicBezTo>
                <a:cubicBezTo>
                  <a:pt x="3314699" y="0"/>
                  <a:pt x="3314699" y="0"/>
                  <a:pt x="3314699" y="1713251"/>
                </a:cubicBezTo>
                <a:cubicBezTo>
                  <a:pt x="2763828" y="1965325"/>
                  <a:pt x="1965279" y="1931146"/>
                  <a:pt x="1538247" y="1841424"/>
                </a:cubicBezTo>
                <a:cubicBezTo>
                  <a:pt x="1350353" y="1798700"/>
                  <a:pt x="1282028" y="1760248"/>
                  <a:pt x="1269217" y="1738886"/>
                </a:cubicBezTo>
                <a:cubicBezTo>
                  <a:pt x="1247866" y="1704706"/>
                  <a:pt x="1256406" y="1619257"/>
                  <a:pt x="1264947" y="1538081"/>
                </a:cubicBezTo>
                <a:cubicBezTo>
                  <a:pt x="1277758" y="1414180"/>
                  <a:pt x="1294839" y="1273189"/>
                  <a:pt x="1213703" y="1200557"/>
                </a:cubicBezTo>
                <a:cubicBezTo>
                  <a:pt x="1200892" y="1183468"/>
                  <a:pt x="1179541" y="1179195"/>
                  <a:pt x="1141108" y="1179195"/>
                </a:cubicBezTo>
                <a:cubicBezTo>
                  <a:pt x="1098405" y="1179195"/>
                  <a:pt x="1034350" y="1187740"/>
                  <a:pt x="931862" y="1204830"/>
                </a:cubicBezTo>
                <a:lnTo>
                  <a:pt x="931862" y="1204836"/>
                </a:lnTo>
                <a:cubicBezTo>
                  <a:pt x="914764" y="1204836"/>
                  <a:pt x="897665" y="1209108"/>
                  <a:pt x="876292" y="1213381"/>
                </a:cubicBezTo>
                <a:cubicBezTo>
                  <a:pt x="606993" y="1256105"/>
                  <a:pt x="162435" y="1328737"/>
                  <a:pt x="115414" y="1166383"/>
                </a:cubicBezTo>
                <a:cubicBezTo>
                  <a:pt x="81218" y="1059572"/>
                  <a:pt x="119689" y="948488"/>
                  <a:pt x="145337" y="871583"/>
                </a:cubicBezTo>
                <a:cubicBezTo>
                  <a:pt x="158160" y="828859"/>
                  <a:pt x="170984" y="798951"/>
                  <a:pt x="170984" y="769044"/>
                </a:cubicBezTo>
                <a:cubicBezTo>
                  <a:pt x="166709" y="730592"/>
                  <a:pt x="136787" y="687867"/>
                  <a:pt x="106865" y="640870"/>
                </a:cubicBezTo>
                <a:cubicBezTo>
                  <a:pt x="81218" y="610963"/>
                  <a:pt x="51295" y="563966"/>
                  <a:pt x="55570" y="542603"/>
                </a:cubicBezTo>
                <a:cubicBezTo>
                  <a:pt x="55570" y="521241"/>
                  <a:pt x="119689" y="448609"/>
                  <a:pt x="175259" y="393067"/>
                </a:cubicBezTo>
                <a:cubicBezTo>
                  <a:pt x="175259" y="393067"/>
                  <a:pt x="175259" y="393067"/>
                  <a:pt x="213730" y="358887"/>
                </a:cubicBezTo>
                <a:cubicBezTo>
                  <a:pt x="213730" y="358887"/>
                  <a:pt x="213730" y="358887"/>
                  <a:pt x="162435" y="337525"/>
                </a:cubicBezTo>
                <a:cubicBezTo>
                  <a:pt x="81218" y="303345"/>
                  <a:pt x="4275" y="256348"/>
                  <a:pt x="0" y="230713"/>
                </a:cubicBezTo>
                <a:cubicBezTo>
                  <a:pt x="0" y="205079"/>
                  <a:pt x="12824" y="166626"/>
                  <a:pt x="25648" y="128174"/>
                </a:cubicBezTo>
                <a:cubicBezTo>
                  <a:pt x="38472" y="89722"/>
                  <a:pt x="51295" y="55542"/>
                  <a:pt x="51295" y="25635"/>
                </a:cubicBezTo>
                <a:cubicBezTo>
                  <a:pt x="51295" y="12818"/>
                  <a:pt x="59845" y="0"/>
                  <a:pt x="72668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645712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</p:bldLst>
      </p:timing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preserve="1" userDrawn="1">
  <p:cSld name="1_Титульный слайд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EA6D826-DCBB-1546-A33D-AB7E8C68C2C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114453" y="719669"/>
            <a:ext cx="4620785" cy="5418623"/>
          </a:xfrm>
          <a:custGeom>
            <a:avLst/>
            <a:gdLst>
              <a:gd name="connsiteX0" fmla="*/ 2499985 w 4620785"/>
              <a:gd name="connsiteY0" fmla="*/ 174 h 5418623"/>
              <a:gd name="connsiteX1" fmla="*/ 3882979 w 4620785"/>
              <a:gd name="connsiteY1" fmla="*/ 349263 h 5418623"/>
              <a:gd name="connsiteX2" fmla="*/ 4512937 w 4620785"/>
              <a:gd name="connsiteY2" fmla="*/ 1068455 h 5418623"/>
              <a:gd name="connsiteX3" fmla="*/ 4512629 w 4620785"/>
              <a:gd name="connsiteY3" fmla="*/ 1068455 h 5418623"/>
              <a:gd name="connsiteX4" fmla="*/ 4587271 w 4620785"/>
              <a:gd name="connsiteY4" fmla="*/ 2156870 h 5418623"/>
              <a:gd name="connsiteX5" fmla="*/ 4586355 w 4620785"/>
              <a:gd name="connsiteY5" fmla="*/ 2156870 h 5418623"/>
              <a:gd name="connsiteX6" fmla="*/ 4446403 w 4620785"/>
              <a:gd name="connsiteY6" fmla="*/ 2651193 h 5418623"/>
              <a:gd name="connsiteX7" fmla="*/ 4157169 w 4620785"/>
              <a:gd name="connsiteY7" fmla="*/ 3243448 h 5418623"/>
              <a:gd name="connsiteX8" fmla="*/ 4156863 w 4620785"/>
              <a:gd name="connsiteY8" fmla="*/ 3243448 h 5418623"/>
              <a:gd name="connsiteX9" fmla="*/ 3989005 w 4620785"/>
              <a:gd name="connsiteY9" fmla="*/ 3832032 h 5418623"/>
              <a:gd name="connsiteX10" fmla="*/ 3942377 w 4620785"/>
              <a:gd name="connsiteY10" fmla="*/ 4331861 h 5418623"/>
              <a:gd name="connsiteX11" fmla="*/ 3942746 w 4620785"/>
              <a:gd name="connsiteY11" fmla="*/ 4331861 h 5418623"/>
              <a:gd name="connsiteX12" fmla="*/ 3905434 w 4620785"/>
              <a:gd name="connsiteY12" fmla="*/ 5101736 h 5418623"/>
              <a:gd name="connsiteX13" fmla="*/ 1624752 w 4620785"/>
              <a:gd name="connsiteY13" fmla="*/ 5237047 h 5418623"/>
              <a:gd name="connsiteX14" fmla="*/ 1578112 w 4620785"/>
              <a:gd name="connsiteY14" fmla="*/ 4709800 h 5418623"/>
              <a:gd name="connsiteX15" fmla="*/ 477414 w 4620785"/>
              <a:gd name="connsiteY15" fmla="*/ 4663140 h 5418623"/>
              <a:gd name="connsiteX16" fmla="*/ 514726 w 4620785"/>
              <a:gd name="connsiteY16" fmla="*/ 4331861 h 5418623"/>
              <a:gd name="connsiteX17" fmla="*/ 515277 w 4620785"/>
              <a:gd name="connsiteY17" fmla="*/ 4331861 h 5418623"/>
              <a:gd name="connsiteX18" fmla="*/ 529266 w 4620785"/>
              <a:gd name="connsiteY18" fmla="*/ 4261792 h 5418623"/>
              <a:gd name="connsiteX19" fmla="*/ 417361 w 4620785"/>
              <a:gd name="connsiteY19" fmla="*/ 4032898 h 5418623"/>
              <a:gd name="connsiteX20" fmla="*/ 547918 w 4620785"/>
              <a:gd name="connsiteY20" fmla="*/ 3860060 h 5418623"/>
              <a:gd name="connsiteX21" fmla="*/ 366071 w 4620785"/>
              <a:gd name="connsiteY21" fmla="*/ 3729263 h 5418623"/>
              <a:gd name="connsiteX22" fmla="*/ 408036 w 4620785"/>
              <a:gd name="connsiteY22" fmla="*/ 3486356 h 5418623"/>
              <a:gd name="connsiteX23" fmla="*/ 58332 w 4620785"/>
              <a:gd name="connsiteY23" fmla="*/ 3243448 h 5418623"/>
              <a:gd name="connsiteX24" fmla="*/ 56573 w 4620785"/>
              <a:gd name="connsiteY24" fmla="*/ 3243448 h 5418623"/>
              <a:gd name="connsiteX25" fmla="*/ 592 w 4620785"/>
              <a:gd name="connsiteY25" fmla="*/ 3122199 h 5418623"/>
              <a:gd name="connsiteX26" fmla="*/ 560400 w 4620785"/>
              <a:gd name="connsiteY26" fmla="*/ 2250139 h 5418623"/>
              <a:gd name="connsiteX27" fmla="*/ 551069 w 4620785"/>
              <a:gd name="connsiteY27" fmla="*/ 2156870 h 5418623"/>
              <a:gd name="connsiteX28" fmla="*/ 551913 w 4620785"/>
              <a:gd name="connsiteY28" fmla="*/ 2156870 h 5418623"/>
              <a:gd name="connsiteX29" fmla="*/ 467941 w 4620785"/>
              <a:gd name="connsiteY29" fmla="*/ 1769152 h 5418623"/>
              <a:gd name="connsiteX30" fmla="*/ 659213 w 4620785"/>
              <a:gd name="connsiteY30" fmla="*/ 1068455 h 5418623"/>
              <a:gd name="connsiteX31" fmla="*/ 658520 w 4620785"/>
              <a:gd name="connsiteY31" fmla="*/ 1068455 h 5418623"/>
              <a:gd name="connsiteX32" fmla="*/ 1456469 w 4620785"/>
              <a:gd name="connsiteY32" fmla="*/ 218500 h 5418623"/>
              <a:gd name="connsiteX33" fmla="*/ 2499985 w 4620785"/>
              <a:gd name="connsiteY33" fmla="*/ 174 h 5418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620785" h="5418623">
                <a:moveTo>
                  <a:pt x="2499985" y="174"/>
                </a:moveTo>
                <a:cubicBezTo>
                  <a:pt x="2922875" y="4843"/>
                  <a:pt x="3402343" y="104083"/>
                  <a:pt x="3882979" y="349263"/>
                </a:cubicBezTo>
                <a:cubicBezTo>
                  <a:pt x="4214291" y="512715"/>
                  <a:pt x="4405611" y="774240"/>
                  <a:pt x="4512937" y="1068455"/>
                </a:cubicBezTo>
                <a:lnTo>
                  <a:pt x="4512629" y="1068455"/>
                </a:lnTo>
                <a:cubicBezTo>
                  <a:pt x="4643253" y="1428147"/>
                  <a:pt x="4638588" y="1829879"/>
                  <a:pt x="4587271" y="2156870"/>
                </a:cubicBezTo>
                <a:lnTo>
                  <a:pt x="4586355" y="2156870"/>
                </a:lnTo>
                <a:cubicBezTo>
                  <a:pt x="4553700" y="2366725"/>
                  <a:pt x="4497719" y="2543935"/>
                  <a:pt x="4446403" y="2651193"/>
                </a:cubicBezTo>
                <a:cubicBezTo>
                  <a:pt x="4343772" y="2856384"/>
                  <a:pt x="4241141" y="3042921"/>
                  <a:pt x="4157169" y="3243448"/>
                </a:cubicBezTo>
                <a:lnTo>
                  <a:pt x="4156863" y="3243448"/>
                </a:lnTo>
                <a:cubicBezTo>
                  <a:pt x="4082259" y="3425628"/>
                  <a:pt x="4021644" y="3617152"/>
                  <a:pt x="3989005" y="3832032"/>
                </a:cubicBezTo>
                <a:cubicBezTo>
                  <a:pt x="3961029" y="4023555"/>
                  <a:pt x="3947040" y="4187051"/>
                  <a:pt x="3942377" y="4331861"/>
                </a:cubicBezTo>
                <a:lnTo>
                  <a:pt x="3942746" y="4331861"/>
                </a:lnTo>
                <a:cubicBezTo>
                  <a:pt x="3933418" y="4812449"/>
                  <a:pt x="4017370" y="5027082"/>
                  <a:pt x="3905434" y="5101736"/>
                </a:cubicBezTo>
                <a:cubicBezTo>
                  <a:pt x="3182518" y="5605654"/>
                  <a:pt x="1718031" y="5395688"/>
                  <a:pt x="1624752" y="5237047"/>
                </a:cubicBezTo>
                <a:cubicBezTo>
                  <a:pt x="1559457" y="5129732"/>
                  <a:pt x="1694711" y="4817116"/>
                  <a:pt x="1578112" y="4709800"/>
                </a:cubicBezTo>
                <a:cubicBezTo>
                  <a:pt x="1503488" y="4639811"/>
                  <a:pt x="561365" y="4943096"/>
                  <a:pt x="477414" y="4663140"/>
                </a:cubicBezTo>
                <a:cubicBezTo>
                  <a:pt x="440103" y="4532495"/>
                  <a:pt x="486742" y="4411182"/>
                  <a:pt x="514726" y="4331861"/>
                </a:cubicBezTo>
                <a:lnTo>
                  <a:pt x="515277" y="4331861"/>
                </a:lnTo>
                <a:cubicBezTo>
                  <a:pt x="524603" y="4303833"/>
                  <a:pt x="533929" y="4275806"/>
                  <a:pt x="529266" y="4261792"/>
                </a:cubicBezTo>
                <a:cubicBezTo>
                  <a:pt x="529266" y="4196394"/>
                  <a:pt x="412698" y="4093625"/>
                  <a:pt x="417361" y="4032898"/>
                </a:cubicBezTo>
                <a:cubicBezTo>
                  <a:pt x="422023" y="3976842"/>
                  <a:pt x="547918" y="3860060"/>
                  <a:pt x="547918" y="3860060"/>
                </a:cubicBezTo>
                <a:cubicBezTo>
                  <a:pt x="547918" y="3860060"/>
                  <a:pt x="375397" y="3789991"/>
                  <a:pt x="366071" y="3729263"/>
                </a:cubicBezTo>
                <a:cubicBezTo>
                  <a:pt x="356745" y="3659194"/>
                  <a:pt x="436012" y="3542412"/>
                  <a:pt x="408036" y="3486356"/>
                </a:cubicBezTo>
                <a:cubicBezTo>
                  <a:pt x="361408" y="3402272"/>
                  <a:pt x="160912" y="3336874"/>
                  <a:pt x="58332" y="3243448"/>
                </a:cubicBezTo>
                <a:lnTo>
                  <a:pt x="56573" y="3243448"/>
                </a:lnTo>
                <a:cubicBezTo>
                  <a:pt x="19252" y="3206140"/>
                  <a:pt x="-4073" y="3168834"/>
                  <a:pt x="592" y="3122199"/>
                </a:cubicBezTo>
                <a:cubicBezTo>
                  <a:pt x="9922" y="2861047"/>
                  <a:pt x="532410" y="2487973"/>
                  <a:pt x="560400" y="2250139"/>
                </a:cubicBezTo>
                <a:cubicBezTo>
                  <a:pt x="565065" y="2222158"/>
                  <a:pt x="560400" y="2189514"/>
                  <a:pt x="551069" y="2156870"/>
                </a:cubicBezTo>
                <a:lnTo>
                  <a:pt x="551913" y="2156870"/>
                </a:lnTo>
                <a:cubicBezTo>
                  <a:pt x="519257" y="2049429"/>
                  <a:pt x="449280" y="1927976"/>
                  <a:pt x="467941" y="1769152"/>
                </a:cubicBezTo>
                <a:cubicBezTo>
                  <a:pt x="491266" y="1563614"/>
                  <a:pt x="542583" y="1316035"/>
                  <a:pt x="659213" y="1068455"/>
                </a:cubicBezTo>
                <a:lnTo>
                  <a:pt x="658520" y="1068455"/>
                </a:lnTo>
                <a:cubicBezTo>
                  <a:pt x="803178" y="746220"/>
                  <a:pt x="1050495" y="433324"/>
                  <a:pt x="1456469" y="218500"/>
                </a:cubicBezTo>
                <a:cubicBezTo>
                  <a:pt x="1710786" y="85403"/>
                  <a:pt x="2077096" y="-4496"/>
                  <a:pt x="2499985" y="17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4084178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</p:bldLst>
      </p:timing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preserve="1" userDrawn="1">
  <p:cSld name="1_Титульный слайд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D01B2CF-8068-2E4B-85B6-03ACD3AB0F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1672232" y="776827"/>
            <a:ext cx="4526562" cy="5308724"/>
          </a:xfrm>
          <a:custGeom>
            <a:avLst/>
            <a:gdLst>
              <a:gd name="connsiteX0" fmla="*/ 276028 w 4526562"/>
              <a:gd name="connsiteY0" fmla="*/ 2691861 h 5308724"/>
              <a:gd name="connsiteX1" fmla="*/ 901322 w 4526562"/>
              <a:gd name="connsiteY1" fmla="*/ 2691861 h 5308724"/>
              <a:gd name="connsiteX2" fmla="*/ 850197 w 4526562"/>
              <a:gd name="connsiteY2" fmla="*/ 2802050 h 5308724"/>
              <a:gd name="connsiteX3" fmla="*/ 901322 w 4526562"/>
              <a:gd name="connsiteY3" fmla="*/ 2908303 h 5308724"/>
              <a:gd name="connsiteX4" fmla="*/ 1090090 w 4526562"/>
              <a:gd name="connsiteY4" fmla="*/ 2967332 h 5308724"/>
              <a:gd name="connsiteX5" fmla="*/ 1282791 w 4526562"/>
              <a:gd name="connsiteY5" fmla="*/ 2908303 h 5308724"/>
              <a:gd name="connsiteX6" fmla="*/ 1333916 w 4526562"/>
              <a:gd name="connsiteY6" fmla="*/ 2802050 h 5308724"/>
              <a:gd name="connsiteX7" fmla="*/ 1278858 w 4526562"/>
              <a:gd name="connsiteY7" fmla="*/ 2691861 h 5308724"/>
              <a:gd name="connsiteX8" fmla="*/ 1849096 w 4526562"/>
              <a:gd name="connsiteY8" fmla="*/ 2691861 h 5308724"/>
              <a:gd name="connsiteX9" fmla="*/ 1908086 w 4526562"/>
              <a:gd name="connsiteY9" fmla="*/ 2727279 h 5308724"/>
              <a:gd name="connsiteX10" fmla="*/ 2454727 w 4526562"/>
              <a:gd name="connsiteY10" fmla="*/ 3671752 h 5308724"/>
              <a:gd name="connsiteX11" fmla="*/ 2494054 w 4526562"/>
              <a:gd name="connsiteY11" fmla="*/ 3679623 h 5308724"/>
              <a:gd name="connsiteX12" fmla="*/ 2541246 w 4526562"/>
              <a:gd name="connsiteY12" fmla="*/ 3624528 h 5308724"/>
              <a:gd name="connsiteX13" fmla="*/ 2541246 w 4526562"/>
              <a:gd name="connsiteY13" fmla="*/ 3573369 h 5308724"/>
              <a:gd name="connsiteX14" fmla="*/ 2635630 w 4526562"/>
              <a:gd name="connsiteY14" fmla="*/ 3510405 h 5308724"/>
              <a:gd name="connsiteX15" fmla="*/ 2745745 w 4526562"/>
              <a:gd name="connsiteY15" fmla="*/ 3612723 h 5308724"/>
              <a:gd name="connsiteX16" fmla="*/ 2781139 w 4526562"/>
              <a:gd name="connsiteY16" fmla="*/ 3762264 h 5308724"/>
              <a:gd name="connsiteX17" fmla="*/ 2678889 w 4526562"/>
              <a:gd name="connsiteY17" fmla="*/ 3809488 h 5308724"/>
              <a:gd name="connsiteX18" fmla="*/ 2635630 w 4526562"/>
              <a:gd name="connsiteY18" fmla="*/ 3785876 h 5308724"/>
              <a:gd name="connsiteX19" fmla="*/ 2560909 w 4526562"/>
              <a:gd name="connsiteY19" fmla="*/ 3801617 h 5308724"/>
              <a:gd name="connsiteX20" fmla="*/ 2549111 w 4526562"/>
              <a:gd name="connsiteY20" fmla="*/ 3837035 h 5308724"/>
              <a:gd name="connsiteX21" fmla="*/ 2985637 w 4526562"/>
              <a:gd name="connsiteY21" fmla="*/ 4588678 h 5308724"/>
              <a:gd name="connsiteX22" fmla="*/ 2985637 w 4526562"/>
              <a:gd name="connsiteY22" fmla="*/ 4600484 h 5308724"/>
              <a:gd name="connsiteX23" fmla="*/ 2981705 w 4526562"/>
              <a:gd name="connsiteY23" fmla="*/ 4612290 h 5308724"/>
              <a:gd name="connsiteX24" fmla="*/ 2938445 w 4526562"/>
              <a:gd name="connsiteY24" fmla="*/ 5127815 h 5308724"/>
              <a:gd name="connsiteX25" fmla="*/ 700756 w 4526562"/>
              <a:gd name="connsiteY25" fmla="*/ 4997950 h 5308724"/>
              <a:gd name="connsiteX26" fmla="*/ 618170 w 4526562"/>
              <a:gd name="connsiteY26" fmla="*/ 3750458 h 5308724"/>
              <a:gd name="connsiteX27" fmla="*/ 244566 w 4526562"/>
              <a:gd name="connsiteY27" fmla="*/ 2739085 h 5308724"/>
              <a:gd name="connsiteX28" fmla="*/ 276028 w 4526562"/>
              <a:gd name="connsiteY28" fmla="*/ 2691861 h 5308724"/>
              <a:gd name="connsiteX29" fmla="*/ 3303805 w 4526562"/>
              <a:gd name="connsiteY29" fmla="*/ 349739 h 5308724"/>
              <a:gd name="connsiteX30" fmla="*/ 3330840 w 4526562"/>
              <a:gd name="connsiteY30" fmla="*/ 354166 h 5308724"/>
              <a:gd name="connsiteX31" fmla="*/ 4070120 w 4526562"/>
              <a:gd name="connsiteY31" fmla="*/ 1731427 h 5308724"/>
              <a:gd name="connsiteX32" fmla="*/ 3975744 w 4526562"/>
              <a:gd name="connsiteY32" fmla="*/ 2203631 h 5308724"/>
              <a:gd name="connsiteX33" fmla="*/ 4526271 w 4526562"/>
              <a:gd name="connsiteY33" fmla="*/ 3057534 h 5308724"/>
              <a:gd name="connsiteX34" fmla="*/ 4129105 w 4526562"/>
              <a:gd name="connsiteY34" fmla="*/ 3415622 h 5308724"/>
              <a:gd name="connsiteX35" fmla="*/ 4168428 w 4526562"/>
              <a:gd name="connsiteY35" fmla="*/ 3651724 h 5308724"/>
              <a:gd name="connsiteX36" fmla="*/ 3991473 w 4526562"/>
              <a:gd name="connsiteY36" fmla="*/ 3781580 h 5308724"/>
              <a:gd name="connsiteX37" fmla="*/ 4121240 w 4526562"/>
              <a:gd name="connsiteY37" fmla="*/ 3946851 h 5308724"/>
              <a:gd name="connsiteX38" fmla="*/ 4007202 w 4526562"/>
              <a:gd name="connsiteY38" fmla="*/ 4171148 h 5308724"/>
              <a:gd name="connsiteX39" fmla="*/ 4058323 w 4526562"/>
              <a:gd name="connsiteY39" fmla="*/ 4564651 h 5308724"/>
              <a:gd name="connsiteX40" fmla="*/ 3098832 w 4526562"/>
              <a:gd name="connsiteY40" fmla="*/ 4604002 h 5308724"/>
              <a:gd name="connsiteX41" fmla="*/ 3075238 w 4526562"/>
              <a:gd name="connsiteY41" fmla="*/ 4588262 h 5308724"/>
              <a:gd name="connsiteX42" fmla="*/ 2662342 w 4526562"/>
              <a:gd name="connsiteY42" fmla="*/ 3876021 h 5308724"/>
              <a:gd name="connsiteX43" fmla="*/ 2784245 w 4526562"/>
              <a:gd name="connsiteY43" fmla="*/ 3868150 h 5308724"/>
              <a:gd name="connsiteX44" fmla="*/ 2851095 w 4526562"/>
              <a:gd name="connsiteY44" fmla="*/ 3769775 h 5308724"/>
              <a:gd name="connsiteX45" fmla="*/ 2807839 w 4526562"/>
              <a:gd name="connsiteY45" fmla="*/ 3576958 h 5308724"/>
              <a:gd name="connsiteX46" fmla="*/ 2662342 w 4526562"/>
              <a:gd name="connsiteY46" fmla="*/ 3439232 h 5308724"/>
              <a:gd name="connsiteX47" fmla="*/ 2544372 w 4526562"/>
              <a:gd name="connsiteY47" fmla="*/ 3451037 h 5308724"/>
              <a:gd name="connsiteX48" fmla="*/ 2477522 w 4526562"/>
              <a:gd name="connsiteY48" fmla="*/ 3553348 h 5308724"/>
              <a:gd name="connsiteX49" fmla="*/ 1978115 w 4526562"/>
              <a:gd name="connsiteY49" fmla="*/ 2691575 h 5308724"/>
              <a:gd name="connsiteX50" fmla="*/ 1978115 w 4526562"/>
              <a:gd name="connsiteY50" fmla="*/ 2620745 h 5308724"/>
              <a:gd name="connsiteX51" fmla="*/ 2524710 w 4526562"/>
              <a:gd name="connsiteY51" fmla="*/ 1676337 h 5308724"/>
              <a:gd name="connsiteX52" fmla="*/ 2512913 w 4526562"/>
              <a:gd name="connsiteY52" fmla="*/ 1640922 h 5308724"/>
              <a:gd name="connsiteX53" fmla="*/ 2442131 w 4526562"/>
              <a:gd name="connsiteY53" fmla="*/ 1625181 h 5308724"/>
              <a:gd name="connsiteX54" fmla="*/ 2398875 w 4526562"/>
              <a:gd name="connsiteY54" fmla="*/ 1652727 h 5308724"/>
              <a:gd name="connsiteX55" fmla="*/ 2292702 w 4526562"/>
              <a:gd name="connsiteY55" fmla="*/ 1601571 h 5308724"/>
              <a:gd name="connsiteX56" fmla="*/ 2328093 w 4526562"/>
              <a:gd name="connsiteY56" fmla="*/ 1452040 h 5308724"/>
              <a:gd name="connsiteX57" fmla="*/ 2438199 w 4526562"/>
              <a:gd name="connsiteY57" fmla="*/ 1349729 h 5308724"/>
              <a:gd name="connsiteX58" fmla="*/ 2532575 w 4526562"/>
              <a:gd name="connsiteY58" fmla="*/ 1412690 h 5308724"/>
              <a:gd name="connsiteX59" fmla="*/ 2532575 w 4526562"/>
              <a:gd name="connsiteY59" fmla="*/ 1463845 h 5308724"/>
              <a:gd name="connsiteX60" fmla="*/ 2583696 w 4526562"/>
              <a:gd name="connsiteY60" fmla="*/ 1518936 h 5308724"/>
              <a:gd name="connsiteX61" fmla="*/ 2619087 w 4526562"/>
              <a:gd name="connsiteY61" fmla="*/ 1511066 h 5308724"/>
              <a:gd name="connsiteX62" fmla="*/ 3279720 w 4526562"/>
              <a:gd name="connsiteY62" fmla="*/ 365971 h 5308724"/>
              <a:gd name="connsiteX63" fmla="*/ 3303805 w 4526562"/>
              <a:gd name="connsiteY63" fmla="*/ 349739 h 5308724"/>
              <a:gd name="connsiteX64" fmla="*/ 2077295 w 4526562"/>
              <a:gd name="connsiteY64" fmla="*/ 161 h 5308724"/>
              <a:gd name="connsiteX65" fmla="*/ 3098626 w 4526562"/>
              <a:gd name="connsiteY65" fmla="*/ 213131 h 5308724"/>
              <a:gd name="connsiteX66" fmla="*/ 3204789 w 4526562"/>
              <a:gd name="connsiteY66" fmla="*/ 272153 h 5308724"/>
              <a:gd name="connsiteX67" fmla="*/ 3216585 w 4526562"/>
              <a:gd name="connsiteY67" fmla="*/ 319370 h 5308724"/>
              <a:gd name="connsiteX68" fmla="*/ 2599265 w 4526562"/>
              <a:gd name="connsiteY68" fmla="*/ 1393564 h 5308724"/>
              <a:gd name="connsiteX69" fmla="*/ 2532421 w 4526562"/>
              <a:gd name="connsiteY69" fmla="*/ 1291260 h 5308724"/>
              <a:gd name="connsiteX70" fmla="*/ 2410530 w 4526562"/>
              <a:gd name="connsiteY70" fmla="*/ 1283390 h 5308724"/>
              <a:gd name="connsiteX71" fmla="*/ 2265047 w 4526562"/>
              <a:gd name="connsiteY71" fmla="*/ 1417172 h 5308724"/>
              <a:gd name="connsiteX72" fmla="*/ 2221795 w 4526562"/>
              <a:gd name="connsiteY72" fmla="*/ 1609976 h 5308724"/>
              <a:gd name="connsiteX73" fmla="*/ 2288639 w 4526562"/>
              <a:gd name="connsiteY73" fmla="*/ 1712280 h 5308724"/>
              <a:gd name="connsiteX74" fmla="*/ 2410530 w 4526562"/>
              <a:gd name="connsiteY74" fmla="*/ 1716215 h 5308724"/>
              <a:gd name="connsiteX75" fmla="*/ 1915101 w 4526562"/>
              <a:gd name="connsiteY75" fmla="*/ 2577931 h 5308724"/>
              <a:gd name="connsiteX76" fmla="*/ 1856121 w 4526562"/>
              <a:gd name="connsiteY76" fmla="*/ 2613344 h 5308724"/>
              <a:gd name="connsiteX77" fmla="*/ 1183753 w 4526562"/>
              <a:gd name="connsiteY77" fmla="*/ 2613344 h 5308724"/>
              <a:gd name="connsiteX78" fmla="*/ 1160161 w 4526562"/>
              <a:gd name="connsiteY78" fmla="*/ 2640887 h 5308724"/>
              <a:gd name="connsiteX79" fmla="*/ 1183753 w 4526562"/>
              <a:gd name="connsiteY79" fmla="*/ 2711714 h 5308724"/>
              <a:gd name="connsiteX80" fmla="*/ 1227005 w 4526562"/>
              <a:gd name="connsiteY80" fmla="*/ 2735322 h 5308724"/>
              <a:gd name="connsiteX81" fmla="*/ 1234869 w 4526562"/>
              <a:gd name="connsiteY81" fmla="*/ 2849431 h 5308724"/>
              <a:gd name="connsiteX82" fmla="*/ 1089385 w 4526562"/>
              <a:gd name="connsiteY82" fmla="*/ 2892713 h 5308724"/>
              <a:gd name="connsiteX83" fmla="*/ 943902 w 4526562"/>
              <a:gd name="connsiteY83" fmla="*/ 2849431 h 5308724"/>
              <a:gd name="connsiteX84" fmla="*/ 951766 w 4526562"/>
              <a:gd name="connsiteY84" fmla="*/ 2735322 h 5308724"/>
              <a:gd name="connsiteX85" fmla="*/ 995018 w 4526562"/>
              <a:gd name="connsiteY85" fmla="*/ 2711714 h 5308724"/>
              <a:gd name="connsiteX86" fmla="*/ 1018610 w 4526562"/>
              <a:gd name="connsiteY86" fmla="*/ 2640887 h 5308724"/>
              <a:gd name="connsiteX87" fmla="*/ 995018 w 4526562"/>
              <a:gd name="connsiteY87" fmla="*/ 2613344 h 5308724"/>
              <a:gd name="connsiteX88" fmla="*/ 200759 w 4526562"/>
              <a:gd name="connsiteY88" fmla="*/ 2613344 h 5308724"/>
              <a:gd name="connsiteX89" fmla="*/ 173235 w 4526562"/>
              <a:gd name="connsiteY89" fmla="*/ 2593670 h 5308724"/>
              <a:gd name="connsiteX90" fmla="*/ 719780 w 4526562"/>
              <a:gd name="connsiteY90" fmla="*/ 339044 h 5308724"/>
              <a:gd name="connsiteX91" fmla="*/ 2077295 w 4526562"/>
              <a:gd name="connsiteY91" fmla="*/ 161 h 5308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</a:cxnLst>
            <a:rect l="l" t="t" r="r" b="b"/>
            <a:pathLst>
              <a:path w="4526562" h="5308724">
                <a:moveTo>
                  <a:pt x="276028" y="2691861"/>
                </a:moveTo>
                <a:cubicBezTo>
                  <a:pt x="901322" y="2691861"/>
                  <a:pt x="901322" y="2691861"/>
                  <a:pt x="901322" y="2691861"/>
                </a:cubicBezTo>
                <a:cubicBezTo>
                  <a:pt x="869861" y="2719408"/>
                  <a:pt x="850197" y="2758761"/>
                  <a:pt x="850197" y="2802050"/>
                </a:cubicBezTo>
                <a:cubicBezTo>
                  <a:pt x="850197" y="2841403"/>
                  <a:pt x="869861" y="2880756"/>
                  <a:pt x="901322" y="2908303"/>
                </a:cubicBezTo>
                <a:cubicBezTo>
                  <a:pt x="948514" y="2947656"/>
                  <a:pt x="1015370" y="2967332"/>
                  <a:pt x="1090090" y="2967332"/>
                </a:cubicBezTo>
                <a:cubicBezTo>
                  <a:pt x="1164811" y="2967332"/>
                  <a:pt x="1231666" y="2947656"/>
                  <a:pt x="1282791" y="2908303"/>
                </a:cubicBezTo>
                <a:cubicBezTo>
                  <a:pt x="1314253" y="2880756"/>
                  <a:pt x="1333916" y="2841403"/>
                  <a:pt x="1333916" y="2802050"/>
                </a:cubicBezTo>
                <a:cubicBezTo>
                  <a:pt x="1333916" y="2758761"/>
                  <a:pt x="1314253" y="2719408"/>
                  <a:pt x="1278858" y="2691861"/>
                </a:cubicBezTo>
                <a:cubicBezTo>
                  <a:pt x="1849096" y="2691861"/>
                  <a:pt x="1849096" y="2691861"/>
                  <a:pt x="1849096" y="2691861"/>
                </a:cubicBezTo>
                <a:cubicBezTo>
                  <a:pt x="1872692" y="2691861"/>
                  <a:pt x="1896288" y="2703667"/>
                  <a:pt x="1908086" y="2727279"/>
                </a:cubicBezTo>
                <a:cubicBezTo>
                  <a:pt x="2454727" y="3671752"/>
                  <a:pt x="2454727" y="3671752"/>
                  <a:pt x="2454727" y="3671752"/>
                </a:cubicBezTo>
                <a:cubicBezTo>
                  <a:pt x="2466525" y="3679623"/>
                  <a:pt x="2478323" y="3687493"/>
                  <a:pt x="2494054" y="3679623"/>
                </a:cubicBezTo>
                <a:cubicBezTo>
                  <a:pt x="2517650" y="3667817"/>
                  <a:pt x="2537313" y="3652076"/>
                  <a:pt x="2541246" y="3624528"/>
                </a:cubicBezTo>
                <a:cubicBezTo>
                  <a:pt x="2541246" y="3608787"/>
                  <a:pt x="2541246" y="3589111"/>
                  <a:pt x="2541246" y="3573369"/>
                </a:cubicBezTo>
                <a:cubicBezTo>
                  <a:pt x="2541246" y="3522211"/>
                  <a:pt x="2588438" y="3490728"/>
                  <a:pt x="2635630" y="3510405"/>
                </a:cubicBezTo>
                <a:cubicBezTo>
                  <a:pt x="2682822" y="3526146"/>
                  <a:pt x="2722149" y="3569434"/>
                  <a:pt x="2745745" y="3612723"/>
                </a:cubicBezTo>
                <a:cubicBezTo>
                  <a:pt x="2773273" y="3656011"/>
                  <a:pt x="2789004" y="3711105"/>
                  <a:pt x="2781139" y="3762264"/>
                </a:cubicBezTo>
                <a:cubicBezTo>
                  <a:pt x="2773273" y="3813423"/>
                  <a:pt x="2722149" y="3833100"/>
                  <a:pt x="2678889" y="3809488"/>
                </a:cubicBezTo>
                <a:cubicBezTo>
                  <a:pt x="2663158" y="3801617"/>
                  <a:pt x="2647428" y="3793747"/>
                  <a:pt x="2635630" y="3785876"/>
                </a:cubicBezTo>
                <a:cubicBezTo>
                  <a:pt x="2608101" y="3774070"/>
                  <a:pt x="2584505" y="3785876"/>
                  <a:pt x="2560909" y="3801617"/>
                </a:cubicBezTo>
                <a:cubicBezTo>
                  <a:pt x="2549111" y="3805552"/>
                  <a:pt x="2549111" y="3821294"/>
                  <a:pt x="2549111" y="3837035"/>
                </a:cubicBezTo>
                <a:cubicBezTo>
                  <a:pt x="2985637" y="4588678"/>
                  <a:pt x="2985637" y="4588678"/>
                  <a:pt x="2985637" y="4588678"/>
                </a:cubicBezTo>
                <a:cubicBezTo>
                  <a:pt x="2985637" y="4588678"/>
                  <a:pt x="2989570" y="4596549"/>
                  <a:pt x="2985637" y="4600484"/>
                </a:cubicBezTo>
                <a:cubicBezTo>
                  <a:pt x="2985637" y="4608355"/>
                  <a:pt x="2981705" y="4612290"/>
                  <a:pt x="2981705" y="4612290"/>
                </a:cubicBezTo>
                <a:cubicBezTo>
                  <a:pt x="2871590" y="4722478"/>
                  <a:pt x="3001368" y="5025497"/>
                  <a:pt x="2938445" y="5127815"/>
                </a:cubicBezTo>
                <a:cubicBezTo>
                  <a:pt x="2844061" y="5285227"/>
                  <a:pt x="1408637" y="5493798"/>
                  <a:pt x="700756" y="4997950"/>
                </a:cubicBezTo>
                <a:cubicBezTo>
                  <a:pt x="559180" y="4899567"/>
                  <a:pt x="740083" y="4576872"/>
                  <a:pt x="618170" y="3750458"/>
                </a:cubicBezTo>
                <a:cubicBezTo>
                  <a:pt x="563112" y="3368734"/>
                  <a:pt x="409738" y="3069650"/>
                  <a:pt x="244566" y="2739085"/>
                </a:cubicBezTo>
                <a:cubicBezTo>
                  <a:pt x="232768" y="2719408"/>
                  <a:pt x="248499" y="2691861"/>
                  <a:pt x="276028" y="2691861"/>
                </a:cubicBezTo>
                <a:close/>
                <a:moveTo>
                  <a:pt x="3303805" y="349739"/>
                </a:moveTo>
                <a:cubicBezTo>
                  <a:pt x="3313145" y="347280"/>
                  <a:pt x="3322976" y="348264"/>
                  <a:pt x="3330840" y="354166"/>
                </a:cubicBezTo>
                <a:cubicBezTo>
                  <a:pt x="3853841" y="743734"/>
                  <a:pt x="4026864" y="1330054"/>
                  <a:pt x="4070120" y="1731427"/>
                </a:cubicBezTo>
                <a:cubicBezTo>
                  <a:pt x="4097646" y="1936049"/>
                  <a:pt x="3960014" y="2081645"/>
                  <a:pt x="3975744" y="2203631"/>
                </a:cubicBezTo>
                <a:cubicBezTo>
                  <a:pt x="4003270" y="2435798"/>
                  <a:pt x="4514474" y="2801757"/>
                  <a:pt x="4526271" y="3057534"/>
                </a:cubicBezTo>
                <a:cubicBezTo>
                  <a:pt x="4538068" y="3230675"/>
                  <a:pt x="4188090" y="3301506"/>
                  <a:pt x="4129105" y="3415622"/>
                </a:cubicBezTo>
                <a:cubicBezTo>
                  <a:pt x="4101578" y="3466777"/>
                  <a:pt x="4176293" y="3580893"/>
                  <a:pt x="4168428" y="3651724"/>
                </a:cubicBezTo>
                <a:cubicBezTo>
                  <a:pt x="4164496" y="3714684"/>
                  <a:pt x="3991473" y="3781580"/>
                  <a:pt x="3991473" y="3781580"/>
                </a:cubicBezTo>
                <a:cubicBezTo>
                  <a:pt x="3991473" y="3781580"/>
                  <a:pt x="4113375" y="3895696"/>
                  <a:pt x="4121240" y="3946851"/>
                </a:cubicBezTo>
                <a:cubicBezTo>
                  <a:pt x="4125172" y="4009812"/>
                  <a:pt x="4011135" y="4108187"/>
                  <a:pt x="4007202" y="4171148"/>
                </a:cubicBezTo>
                <a:cubicBezTo>
                  <a:pt x="4007202" y="4234109"/>
                  <a:pt x="4109443" y="4395445"/>
                  <a:pt x="4058323" y="4564651"/>
                </a:cubicBezTo>
                <a:cubicBezTo>
                  <a:pt x="3991473" y="4788948"/>
                  <a:pt x="3366231" y="4635482"/>
                  <a:pt x="3098832" y="4604002"/>
                </a:cubicBezTo>
                <a:cubicBezTo>
                  <a:pt x="3090967" y="4604002"/>
                  <a:pt x="3079170" y="4600067"/>
                  <a:pt x="3075238" y="4588262"/>
                </a:cubicBezTo>
                <a:cubicBezTo>
                  <a:pt x="2662342" y="3876021"/>
                  <a:pt x="2662342" y="3876021"/>
                  <a:pt x="2662342" y="3876021"/>
                </a:cubicBezTo>
                <a:cubicBezTo>
                  <a:pt x="2705598" y="3891761"/>
                  <a:pt x="2748854" y="3891761"/>
                  <a:pt x="2784245" y="3868150"/>
                </a:cubicBezTo>
                <a:cubicBezTo>
                  <a:pt x="2819636" y="3848475"/>
                  <a:pt x="2847162" y="3813060"/>
                  <a:pt x="2851095" y="3769775"/>
                </a:cubicBezTo>
                <a:cubicBezTo>
                  <a:pt x="2862892" y="3710749"/>
                  <a:pt x="2847162" y="3639919"/>
                  <a:pt x="2807839" y="3576958"/>
                </a:cubicBezTo>
                <a:cubicBezTo>
                  <a:pt x="2772448" y="3510062"/>
                  <a:pt x="2721327" y="3462842"/>
                  <a:pt x="2662342" y="3439232"/>
                </a:cubicBezTo>
                <a:cubicBezTo>
                  <a:pt x="2623019" y="3427427"/>
                  <a:pt x="2579763" y="3427427"/>
                  <a:pt x="2544372" y="3451037"/>
                </a:cubicBezTo>
                <a:cubicBezTo>
                  <a:pt x="2505049" y="3470712"/>
                  <a:pt x="2481455" y="3510062"/>
                  <a:pt x="2477522" y="3553348"/>
                </a:cubicBezTo>
                <a:cubicBezTo>
                  <a:pt x="1978115" y="2691575"/>
                  <a:pt x="1978115" y="2691575"/>
                  <a:pt x="1978115" y="2691575"/>
                </a:cubicBezTo>
                <a:cubicBezTo>
                  <a:pt x="1966318" y="2667965"/>
                  <a:pt x="1966318" y="2644355"/>
                  <a:pt x="1978115" y="2620745"/>
                </a:cubicBezTo>
                <a:cubicBezTo>
                  <a:pt x="2524710" y="1676337"/>
                  <a:pt x="2524710" y="1676337"/>
                  <a:pt x="2524710" y="1676337"/>
                </a:cubicBezTo>
                <a:cubicBezTo>
                  <a:pt x="2524710" y="1664532"/>
                  <a:pt x="2524710" y="1648792"/>
                  <a:pt x="2512913" y="1640922"/>
                </a:cubicBezTo>
                <a:cubicBezTo>
                  <a:pt x="2489319" y="1625181"/>
                  <a:pt x="2465725" y="1613376"/>
                  <a:pt x="2442131" y="1625181"/>
                </a:cubicBezTo>
                <a:cubicBezTo>
                  <a:pt x="2426402" y="1633052"/>
                  <a:pt x="2410672" y="1644857"/>
                  <a:pt x="2398875" y="1652727"/>
                </a:cubicBezTo>
                <a:cubicBezTo>
                  <a:pt x="2351687" y="1676337"/>
                  <a:pt x="2300567" y="1652727"/>
                  <a:pt x="2292702" y="1601571"/>
                </a:cubicBezTo>
                <a:cubicBezTo>
                  <a:pt x="2284838" y="1550416"/>
                  <a:pt x="2300567" y="1499260"/>
                  <a:pt x="2328093" y="1452040"/>
                </a:cubicBezTo>
                <a:cubicBezTo>
                  <a:pt x="2355620" y="1408755"/>
                  <a:pt x="2391011" y="1365469"/>
                  <a:pt x="2438199" y="1349729"/>
                </a:cubicBezTo>
                <a:cubicBezTo>
                  <a:pt x="2485387" y="1330054"/>
                  <a:pt x="2532575" y="1361534"/>
                  <a:pt x="2532575" y="1412690"/>
                </a:cubicBezTo>
                <a:cubicBezTo>
                  <a:pt x="2536507" y="1428430"/>
                  <a:pt x="2532575" y="1448105"/>
                  <a:pt x="2532575" y="1463845"/>
                </a:cubicBezTo>
                <a:cubicBezTo>
                  <a:pt x="2536507" y="1495325"/>
                  <a:pt x="2556169" y="1507131"/>
                  <a:pt x="2583696" y="1518936"/>
                </a:cubicBezTo>
                <a:cubicBezTo>
                  <a:pt x="2595493" y="1526806"/>
                  <a:pt x="2607290" y="1518936"/>
                  <a:pt x="2619087" y="1511066"/>
                </a:cubicBezTo>
                <a:cubicBezTo>
                  <a:pt x="3279720" y="365971"/>
                  <a:pt x="3279720" y="365971"/>
                  <a:pt x="3279720" y="365971"/>
                </a:cubicBezTo>
                <a:cubicBezTo>
                  <a:pt x="3285618" y="358101"/>
                  <a:pt x="3294466" y="352199"/>
                  <a:pt x="3303805" y="349739"/>
                </a:cubicBezTo>
                <a:close/>
                <a:moveTo>
                  <a:pt x="2077295" y="161"/>
                </a:moveTo>
                <a:cubicBezTo>
                  <a:pt x="2492118" y="-4265"/>
                  <a:pt x="2850912" y="83284"/>
                  <a:pt x="3098626" y="213131"/>
                </a:cubicBezTo>
                <a:cubicBezTo>
                  <a:pt x="3137946" y="232805"/>
                  <a:pt x="3173333" y="252479"/>
                  <a:pt x="3204789" y="272153"/>
                </a:cubicBezTo>
                <a:cubicBezTo>
                  <a:pt x="3220517" y="283957"/>
                  <a:pt x="3228381" y="303631"/>
                  <a:pt x="3216585" y="319370"/>
                </a:cubicBezTo>
                <a:cubicBezTo>
                  <a:pt x="2599265" y="1393564"/>
                  <a:pt x="2599265" y="1393564"/>
                  <a:pt x="2599265" y="1393564"/>
                </a:cubicBezTo>
                <a:cubicBezTo>
                  <a:pt x="2591401" y="1350281"/>
                  <a:pt x="2567809" y="1310933"/>
                  <a:pt x="2532421" y="1291260"/>
                </a:cubicBezTo>
                <a:cubicBezTo>
                  <a:pt x="2497033" y="1271586"/>
                  <a:pt x="2449850" y="1267651"/>
                  <a:pt x="2410530" y="1283390"/>
                </a:cubicBezTo>
                <a:cubicBezTo>
                  <a:pt x="2351550" y="1303064"/>
                  <a:pt x="2300434" y="1350281"/>
                  <a:pt x="2265047" y="1417172"/>
                </a:cubicBezTo>
                <a:cubicBezTo>
                  <a:pt x="2225727" y="1480129"/>
                  <a:pt x="2209999" y="1550955"/>
                  <a:pt x="2221795" y="1609976"/>
                </a:cubicBezTo>
                <a:cubicBezTo>
                  <a:pt x="2229659" y="1653259"/>
                  <a:pt x="2253251" y="1688672"/>
                  <a:pt x="2288639" y="1712280"/>
                </a:cubicBezTo>
                <a:cubicBezTo>
                  <a:pt x="2324026" y="1731954"/>
                  <a:pt x="2371210" y="1735889"/>
                  <a:pt x="2410530" y="1716215"/>
                </a:cubicBezTo>
                <a:cubicBezTo>
                  <a:pt x="1915101" y="2577931"/>
                  <a:pt x="1915101" y="2577931"/>
                  <a:pt x="1915101" y="2577931"/>
                </a:cubicBezTo>
                <a:cubicBezTo>
                  <a:pt x="1903305" y="2601540"/>
                  <a:pt x="1879713" y="2613344"/>
                  <a:pt x="1856121" y="2613344"/>
                </a:cubicBezTo>
                <a:cubicBezTo>
                  <a:pt x="1183753" y="2613344"/>
                  <a:pt x="1183753" y="2613344"/>
                  <a:pt x="1183753" y="2613344"/>
                </a:cubicBezTo>
                <a:cubicBezTo>
                  <a:pt x="1171957" y="2617279"/>
                  <a:pt x="1160161" y="2629083"/>
                  <a:pt x="1160161" y="2640887"/>
                </a:cubicBezTo>
                <a:cubicBezTo>
                  <a:pt x="1156229" y="2668431"/>
                  <a:pt x="1156229" y="2695975"/>
                  <a:pt x="1183753" y="2711714"/>
                </a:cubicBezTo>
                <a:cubicBezTo>
                  <a:pt x="1195549" y="2719583"/>
                  <a:pt x="1211277" y="2727453"/>
                  <a:pt x="1227005" y="2735322"/>
                </a:cubicBezTo>
                <a:cubicBezTo>
                  <a:pt x="1270256" y="2762866"/>
                  <a:pt x="1274188" y="2817953"/>
                  <a:pt x="1234869" y="2849431"/>
                </a:cubicBezTo>
                <a:cubicBezTo>
                  <a:pt x="1195549" y="2880909"/>
                  <a:pt x="1140501" y="2896648"/>
                  <a:pt x="1089385" y="2892713"/>
                </a:cubicBezTo>
                <a:cubicBezTo>
                  <a:pt x="1038270" y="2896648"/>
                  <a:pt x="983222" y="2884844"/>
                  <a:pt x="943902" y="2849431"/>
                </a:cubicBezTo>
                <a:cubicBezTo>
                  <a:pt x="904583" y="2817953"/>
                  <a:pt x="908515" y="2762866"/>
                  <a:pt x="951766" y="2735322"/>
                </a:cubicBezTo>
                <a:cubicBezTo>
                  <a:pt x="967494" y="2727453"/>
                  <a:pt x="983222" y="2719583"/>
                  <a:pt x="995018" y="2711714"/>
                </a:cubicBezTo>
                <a:cubicBezTo>
                  <a:pt x="1018610" y="2695975"/>
                  <a:pt x="1018610" y="2668431"/>
                  <a:pt x="1018610" y="2640887"/>
                </a:cubicBezTo>
                <a:cubicBezTo>
                  <a:pt x="1018610" y="2629083"/>
                  <a:pt x="1006814" y="2617279"/>
                  <a:pt x="995018" y="2613344"/>
                </a:cubicBezTo>
                <a:cubicBezTo>
                  <a:pt x="200759" y="2613344"/>
                  <a:pt x="200759" y="2613344"/>
                  <a:pt x="200759" y="2613344"/>
                </a:cubicBezTo>
                <a:cubicBezTo>
                  <a:pt x="188962" y="2613344"/>
                  <a:pt x="177167" y="2605474"/>
                  <a:pt x="173235" y="2593670"/>
                </a:cubicBezTo>
                <a:cubicBezTo>
                  <a:pt x="-23364" y="2192323"/>
                  <a:pt x="-251419" y="830891"/>
                  <a:pt x="719780" y="339044"/>
                </a:cubicBezTo>
                <a:cubicBezTo>
                  <a:pt x="1191617" y="100990"/>
                  <a:pt x="1662471" y="4588"/>
                  <a:pt x="2077295" y="16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1127539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</p:bldLst>
      </p:timing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preserve="1" userDrawn="1">
  <p:cSld name="1_Титульный слайд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945CBDE1-A3C2-5B43-84D1-4F2DD91FFF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876198" y="1928574"/>
            <a:ext cx="6615750" cy="4358504"/>
          </a:xfrm>
          <a:custGeom>
            <a:avLst/>
            <a:gdLst>
              <a:gd name="connsiteX0" fmla="*/ 2508158 w 5175944"/>
              <a:gd name="connsiteY0" fmla="*/ 2611437 h 3409949"/>
              <a:gd name="connsiteX1" fmla="*/ 2667789 w 5175944"/>
              <a:gd name="connsiteY1" fmla="*/ 2611437 h 3409949"/>
              <a:gd name="connsiteX2" fmla="*/ 2801534 w 5175944"/>
              <a:gd name="connsiteY2" fmla="*/ 2702079 h 3409949"/>
              <a:gd name="connsiteX3" fmla="*/ 3004308 w 5175944"/>
              <a:gd name="connsiteY3" fmla="*/ 3215717 h 3409949"/>
              <a:gd name="connsiteX4" fmla="*/ 2870563 w 5175944"/>
              <a:gd name="connsiteY4" fmla="*/ 3409949 h 3409949"/>
              <a:gd name="connsiteX5" fmla="*/ 2305383 w 5175944"/>
              <a:gd name="connsiteY5" fmla="*/ 3409949 h 3409949"/>
              <a:gd name="connsiteX6" fmla="*/ 2171638 w 5175944"/>
              <a:gd name="connsiteY6" fmla="*/ 3215717 h 3409949"/>
              <a:gd name="connsiteX7" fmla="*/ 2374413 w 5175944"/>
              <a:gd name="connsiteY7" fmla="*/ 2702079 h 3409949"/>
              <a:gd name="connsiteX8" fmla="*/ 2508158 w 5175944"/>
              <a:gd name="connsiteY8" fmla="*/ 2611437 h 3409949"/>
              <a:gd name="connsiteX9" fmla="*/ 3736949 w 5175944"/>
              <a:gd name="connsiteY9" fmla="*/ 1308100 h 3409949"/>
              <a:gd name="connsiteX10" fmla="*/ 4660023 w 5175944"/>
              <a:gd name="connsiteY10" fmla="*/ 1308100 h 3409949"/>
              <a:gd name="connsiteX11" fmla="*/ 5030978 w 5175944"/>
              <a:gd name="connsiteY11" fmla="*/ 1562653 h 3409949"/>
              <a:gd name="connsiteX12" fmla="*/ 5173321 w 5175944"/>
              <a:gd name="connsiteY12" fmla="*/ 2321998 h 3409949"/>
              <a:gd name="connsiteX13" fmla="*/ 5138814 w 5175944"/>
              <a:gd name="connsiteY13" fmla="*/ 2447117 h 3409949"/>
              <a:gd name="connsiteX14" fmla="*/ 4880008 w 5175944"/>
              <a:gd name="connsiteY14" fmla="*/ 2546350 h 3409949"/>
              <a:gd name="connsiteX15" fmla="*/ 3862039 w 5175944"/>
              <a:gd name="connsiteY15" fmla="*/ 2546350 h 3409949"/>
              <a:gd name="connsiteX16" fmla="*/ 3491084 w 5175944"/>
              <a:gd name="connsiteY16" fmla="*/ 2300426 h 3409949"/>
              <a:gd name="connsiteX17" fmla="*/ 3447950 w 5175944"/>
              <a:gd name="connsiteY17" fmla="*/ 1541081 h 3409949"/>
              <a:gd name="connsiteX18" fmla="*/ 3504024 w 5175944"/>
              <a:gd name="connsiteY18" fmla="*/ 1398704 h 3409949"/>
              <a:gd name="connsiteX19" fmla="*/ 3736949 w 5175944"/>
              <a:gd name="connsiteY19" fmla="*/ 1308100 h 3409949"/>
              <a:gd name="connsiteX20" fmla="*/ 2137388 w 5175944"/>
              <a:gd name="connsiteY20" fmla="*/ 1308100 h 3409949"/>
              <a:gd name="connsiteX21" fmla="*/ 3055807 w 5175944"/>
              <a:gd name="connsiteY21" fmla="*/ 1308100 h 3409949"/>
              <a:gd name="connsiteX22" fmla="*/ 3383506 w 5175944"/>
              <a:gd name="connsiteY22" fmla="*/ 1549710 h 3409949"/>
              <a:gd name="connsiteX23" fmla="*/ 3426624 w 5175944"/>
              <a:gd name="connsiteY23" fmla="*/ 2313369 h 3409949"/>
              <a:gd name="connsiteX24" fmla="*/ 3374882 w 5175944"/>
              <a:gd name="connsiteY24" fmla="*/ 2442803 h 3409949"/>
              <a:gd name="connsiteX25" fmla="*/ 3094614 w 5175944"/>
              <a:gd name="connsiteY25" fmla="*/ 2546350 h 3409949"/>
              <a:gd name="connsiteX26" fmla="*/ 2077022 w 5175944"/>
              <a:gd name="connsiteY26" fmla="*/ 2546350 h 3409949"/>
              <a:gd name="connsiteX27" fmla="*/ 1796753 w 5175944"/>
              <a:gd name="connsiteY27" fmla="*/ 2442803 h 3409949"/>
              <a:gd name="connsiteX28" fmla="*/ 1749323 w 5175944"/>
              <a:gd name="connsiteY28" fmla="*/ 2313369 h 3409949"/>
              <a:gd name="connsiteX29" fmla="*/ 1801065 w 5175944"/>
              <a:gd name="connsiteY29" fmla="*/ 1554024 h 3409949"/>
              <a:gd name="connsiteX30" fmla="*/ 2137388 w 5175944"/>
              <a:gd name="connsiteY30" fmla="*/ 1308100 h 3409949"/>
              <a:gd name="connsiteX31" fmla="*/ 533103 w 5175944"/>
              <a:gd name="connsiteY31" fmla="*/ 1308100 h 3409949"/>
              <a:gd name="connsiteX32" fmla="*/ 1456050 w 5175944"/>
              <a:gd name="connsiteY32" fmla="*/ 1308100 h 3409949"/>
              <a:gd name="connsiteX33" fmla="*/ 1688943 w 5175944"/>
              <a:gd name="connsiteY33" fmla="*/ 1398704 h 3409949"/>
              <a:gd name="connsiteX34" fmla="*/ 1740697 w 5175944"/>
              <a:gd name="connsiteY34" fmla="*/ 1541081 h 3409949"/>
              <a:gd name="connsiteX35" fmla="*/ 1684630 w 5175944"/>
              <a:gd name="connsiteY35" fmla="*/ 2300426 h 3409949"/>
              <a:gd name="connsiteX36" fmla="*/ 1309413 w 5175944"/>
              <a:gd name="connsiteY36" fmla="*/ 2546350 h 3409949"/>
              <a:gd name="connsiteX37" fmla="*/ 291584 w 5175944"/>
              <a:gd name="connsiteY37" fmla="*/ 2546350 h 3409949"/>
              <a:gd name="connsiteX38" fmla="*/ 37126 w 5175944"/>
              <a:gd name="connsiteY38" fmla="*/ 2451432 h 3409949"/>
              <a:gd name="connsiteX39" fmla="*/ 2624 w 5175944"/>
              <a:gd name="connsiteY39" fmla="*/ 2326312 h 3409949"/>
              <a:gd name="connsiteX40" fmla="*/ 157886 w 5175944"/>
              <a:gd name="connsiteY40" fmla="*/ 1562653 h 3409949"/>
              <a:gd name="connsiteX41" fmla="*/ 533103 w 5175944"/>
              <a:gd name="connsiteY41" fmla="*/ 1308100 h 3409949"/>
              <a:gd name="connsiteX42" fmla="*/ 3612628 w 5175944"/>
              <a:gd name="connsiteY42" fmla="*/ 0 h 3409949"/>
              <a:gd name="connsiteX43" fmla="*/ 4435753 w 5175944"/>
              <a:gd name="connsiteY43" fmla="*/ 0 h 3409949"/>
              <a:gd name="connsiteX44" fmla="*/ 4767589 w 5175944"/>
              <a:gd name="connsiteY44" fmla="*/ 258961 h 3409949"/>
              <a:gd name="connsiteX45" fmla="*/ 4905494 w 5175944"/>
              <a:gd name="connsiteY45" fmla="*/ 1018579 h 3409949"/>
              <a:gd name="connsiteX46" fmla="*/ 4871018 w 5175944"/>
              <a:gd name="connsiteY46" fmla="*/ 1156692 h 3409949"/>
              <a:gd name="connsiteX47" fmla="*/ 4659850 w 5175944"/>
              <a:gd name="connsiteY47" fmla="*/ 1243012 h 3409949"/>
              <a:gd name="connsiteX48" fmla="*/ 3737605 w 5175944"/>
              <a:gd name="connsiteY48" fmla="*/ 1243012 h 3409949"/>
              <a:gd name="connsiteX49" fmla="*/ 3410078 w 5175944"/>
              <a:gd name="connsiteY49" fmla="*/ 996999 h 3409949"/>
              <a:gd name="connsiteX50" fmla="*/ 3366983 w 5175944"/>
              <a:gd name="connsiteY50" fmla="*/ 237381 h 3409949"/>
              <a:gd name="connsiteX51" fmla="*/ 3423007 w 5175944"/>
              <a:gd name="connsiteY51" fmla="*/ 77688 h 3409949"/>
              <a:gd name="connsiteX52" fmla="*/ 3612628 w 5175944"/>
              <a:gd name="connsiteY52" fmla="*/ 0 h 3409949"/>
              <a:gd name="connsiteX53" fmla="*/ 2193434 w 5175944"/>
              <a:gd name="connsiteY53" fmla="*/ 0 h 3409949"/>
              <a:gd name="connsiteX54" fmla="*/ 3017684 w 5175944"/>
              <a:gd name="connsiteY54" fmla="*/ 0 h 3409949"/>
              <a:gd name="connsiteX55" fmla="*/ 3302503 w 5175944"/>
              <a:gd name="connsiteY55" fmla="*/ 246013 h 3409949"/>
              <a:gd name="connsiteX56" fmla="*/ 3345658 w 5175944"/>
              <a:gd name="connsiteY56" fmla="*/ 1005631 h 3409949"/>
              <a:gd name="connsiteX57" fmla="*/ 3293872 w 5175944"/>
              <a:gd name="connsiteY57" fmla="*/ 1152376 h 3409949"/>
              <a:gd name="connsiteX58" fmla="*/ 3056523 w 5175944"/>
              <a:gd name="connsiteY58" fmla="*/ 1243012 h 3409949"/>
              <a:gd name="connsiteX59" fmla="*/ 2137333 w 5175944"/>
              <a:gd name="connsiteY59" fmla="*/ 1243012 h 3409949"/>
              <a:gd name="connsiteX60" fmla="*/ 1904299 w 5175944"/>
              <a:gd name="connsiteY60" fmla="*/ 1152376 h 3409949"/>
              <a:gd name="connsiteX61" fmla="*/ 1848198 w 5175944"/>
              <a:gd name="connsiteY61" fmla="*/ 1009947 h 3409949"/>
              <a:gd name="connsiteX62" fmla="*/ 1904299 w 5175944"/>
              <a:gd name="connsiteY62" fmla="*/ 246013 h 3409949"/>
              <a:gd name="connsiteX63" fmla="*/ 2193434 w 5175944"/>
              <a:gd name="connsiteY63" fmla="*/ 0 h 3409949"/>
              <a:gd name="connsiteX64" fmla="*/ 775634 w 5175944"/>
              <a:gd name="connsiteY64" fmla="*/ 0 h 3409949"/>
              <a:gd name="connsiteX65" fmla="*/ 1599236 w 5175944"/>
              <a:gd name="connsiteY65" fmla="*/ 0 h 3409949"/>
              <a:gd name="connsiteX66" fmla="*/ 1788966 w 5175944"/>
              <a:gd name="connsiteY66" fmla="*/ 77688 h 3409949"/>
              <a:gd name="connsiteX67" fmla="*/ 1845023 w 5175944"/>
              <a:gd name="connsiteY67" fmla="*/ 233065 h 3409949"/>
              <a:gd name="connsiteX68" fmla="*/ 1788966 w 5175944"/>
              <a:gd name="connsiteY68" fmla="*/ 996999 h 3409949"/>
              <a:gd name="connsiteX69" fmla="*/ 1456938 w 5175944"/>
              <a:gd name="connsiteY69" fmla="*/ 1243012 h 3409949"/>
              <a:gd name="connsiteX70" fmla="*/ 534159 w 5175944"/>
              <a:gd name="connsiteY70" fmla="*/ 1243012 h 3409949"/>
              <a:gd name="connsiteX71" fmla="*/ 322868 w 5175944"/>
              <a:gd name="connsiteY71" fmla="*/ 1156692 h 3409949"/>
              <a:gd name="connsiteX72" fmla="*/ 288372 w 5175944"/>
              <a:gd name="connsiteY72" fmla="*/ 1018579 h 3409949"/>
              <a:gd name="connsiteX73" fmla="*/ 443606 w 5175944"/>
              <a:gd name="connsiteY73" fmla="*/ 258961 h 3409949"/>
              <a:gd name="connsiteX74" fmla="*/ 775634 w 5175944"/>
              <a:gd name="connsiteY74" fmla="*/ 0 h 3409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5175944" h="3409949">
                <a:moveTo>
                  <a:pt x="2508158" y="2611437"/>
                </a:moveTo>
                <a:cubicBezTo>
                  <a:pt x="2667789" y="2611437"/>
                  <a:pt x="2667789" y="2611437"/>
                  <a:pt x="2667789" y="2611437"/>
                </a:cubicBezTo>
                <a:cubicBezTo>
                  <a:pt x="2728190" y="2611437"/>
                  <a:pt x="2779962" y="2645967"/>
                  <a:pt x="2801534" y="2702079"/>
                </a:cubicBezTo>
                <a:cubicBezTo>
                  <a:pt x="3004308" y="3215717"/>
                  <a:pt x="3004308" y="3215717"/>
                  <a:pt x="3004308" y="3215717"/>
                </a:cubicBezTo>
                <a:cubicBezTo>
                  <a:pt x="3038823" y="3306358"/>
                  <a:pt x="2969794" y="3409949"/>
                  <a:pt x="2870563" y="3409949"/>
                </a:cubicBezTo>
                <a:cubicBezTo>
                  <a:pt x="2305383" y="3409949"/>
                  <a:pt x="2305383" y="3409949"/>
                  <a:pt x="2305383" y="3409949"/>
                </a:cubicBezTo>
                <a:cubicBezTo>
                  <a:pt x="2206153" y="3409949"/>
                  <a:pt x="2137123" y="3306358"/>
                  <a:pt x="2171638" y="3215717"/>
                </a:cubicBezTo>
                <a:cubicBezTo>
                  <a:pt x="2374413" y="2702079"/>
                  <a:pt x="2374413" y="2702079"/>
                  <a:pt x="2374413" y="2702079"/>
                </a:cubicBezTo>
                <a:cubicBezTo>
                  <a:pt x="2395984" y="2645967"/>
                  <a:pt x="2447757" y="2611437"/>
                  <a:pt x="2508158" y="2611437"/>
                </a:cubicBezTo>
                <a:close/>
                <a:moveTo>
                  <a:pt x="3736949" y="1308100"/>
                </a:moveTo>
                <a:cubicBezTo>
                  <a:pt x="3736949" y="1308100"/>
                  <a:pt x="3736949" y="1308100"/>
                  <a:pt x="4660023" y="1308100"/>
                </a:cubicBezTo>
                <a:cubicBezTo>
                  <a:pt x="4836874" y="1308100"/>
                  <a:pt x="5005097" y="1420276"/>
                  <a:pt x="5030978" y="1562653"/>
                </a:cubicBezTo>
                <a:lnTo>
                  <a:pt x="5173321" y="2321998"/>
                </a:lnTo>
                <a:cubicBezTo>
                  <a:pt x="5181948" y="2369457"/>
                  <a:pt x="5169008" y="2412602"/>
                  <a:pt x="5138814" y="2447117"/>
                </a:cubicBezTo>
                <a:cubicBezTo>
                  <a:pt x="5087052" y="2511834"/>
                  <a:pt x="4992157" y="2546350"/>
                  <a:pt x="4880008" y="2546350"/>
                </a:cubicBezTo>
                <a:cubicBezTo>
                  <a:pt x="4880008" y="2546350"/>
                  <a:pt x="4880008" y="2546350"/>
                  <a:pt x="3862039" y="2546350"/>
                </a:cubicBezTo>
                <a:cubicBezTo>
                  <a:pt x="3663621" y="2546350"/>
                  <a:pt x="3499711" y="2438488"/>
                  <a:pt x="3491084" y="2300426"/>
                </a:cubicBezTo>
                <a:cubicBezTo>
                  <a:pt x="3491084" y="2300426"/>
                  <a:pt x="3491084" y="2300426"/>
                  <a:pt x="3447950" y="1541081"/>
                </a:cubicBezTo>
                <a:cubicBezTo>
                  <a:pt x="3443636" y="1489307"/>
                  <a:pt x="3465203" y="1437534"/>
                  <a:pt x="3504024" y="1398704"/>
                </a:cubicBezTo>
                <a:cubicBezTo>
                  <a:pt x="3555785" y="1338301"/>
                  <a:pt x="3642054" y="1308100"/>
                  <a:pt x="3736949" y="1308100"/>
                </a:cubicBezTo>
                <a:close/>
                <a:moveTo>
                  <a:pt x="2137388" y="1308100"/>
                </a:moveTo>
                <a:cubicBezTo>
                  <a:pt x="2137388" y="1308100"/>
                  <a:pt x="2137388" y="1308100"/>
                  <a:pt x="3055807" y="1308100"/>
                </a:cubicBezTo>
                <a:cubicBezTo>
                  <a:pt x="3228280" y="1308100"/>
                  <a:pt x="3374882" y="1415961"/>
                  <a:pt x="3383506" y="1549710"/>
                </a:cubicBezTo>
                <a:cubicBezTo>
                  <a:pt x="3383506" y="1549710"/>
                  <a:pt x="3383506" y="1549710"/>
                  <a:pt x="3426624" y="2313369"/>
                </a:cubicBezTo>
                <a:cubicBezTo>
                  <a:pt x="3430936" y="2356514"/>
                  <a:pt x="3413689" y="2403973"/>
                  <a:pt x="3374882" y="2442803"/>
                </a:cubicBezTo>
                <a:cubicBezTo>
                  <a:pt x="3314517" y="2507520"/>
                  <a:pt x="3211033" y="2546350"/>
                  <a:pt x="3094614" y="2546350"/>
                </a:cubicBezTo>
                <a:cubicBezTo>
                  <a:pt x="3094614" y="2546350"/>
                  <a:pt x="3094614" y="2546350"/>
                  <a:pt x="2077022" y="2546350"/>
                </a:cubicBezTo>
                <a:cubicBezTo>
                  <a:pt x="1964914" y="2546350"/>
                  <a:pt x="1857118" y="2507520"/>
                  <a:pt x="1796753" y="2442803"/>
                </a:cubicBezTo>
                <a:cubicBezTo>
                  <a:pt x="1762258" y="2403973"/>
                  <a:pt x="1745011" y="2360828"/>
                  <a:pt x="1749323" y="2313369"/>
                </a:cubicBezTo>
                <a:cubicBezTo>
                  <a:pt x="1749323" y="2313369"/>
                  <a:pt x="1749323" y="2313369"/>
                  <a:pt x="1801065" y="1554024"/>
                </a:cubicBezTo>
                <a:cubicBezTo>
                  <a:pt x="1814000" y="1415961"/>
                  <a:pt x="1960602" y="1308100"/>
                  <a:pt x="2137388" y="1308100"/>
                </a:cubicBezTo>
                <a:close/>
                <a:moveTo>
                  <a:pt x="533103" y="1308100"/>
                </a:moveTo>
                <a:cubicBezTo>
                  <a:pt x="533103" y="1308100"/>
                  <a:pt x="533103" y="1308100"/>
                  <a:pt x="1456050" y="1308100"/>
                </a:cubicBezTo>
                <a:cubicBezTo>
                  <a:pt x="1550932" y="1308100"/>
                  <a:pt x="1632876" y="1338301"/>
                  <a:pt x="1688943" y="1398704"/>
                </a:cubicBezTo>
                <a:cubicBezTo>
                  <a:pt x="1727758" y="1437534"/>
                  <a:pt x="1745010" y="1489307"/>
                  <a:pt x="1740697" y="1541081"/>
                </a:cubicBezTo>
                <a:cubicBezTo>
                  <a:pt x="1740697" y="1541081"/>
                  <a:pt x="1740697" y="1541081"/>
                  <a:pt x="1684630" y="2300426"/>
                </a:cubicBezTo>
                <a:cubicBezTo>
                  <a:pt x="1676004" y="2438488"/>
                  <a:pt x="1507804" y="2546350"/>
                  <a:pt x="1309413" y="2546350"/>
                </a:cubicBezTo>
                <a:cubicBezTo>
                  <a:pt x="1309413" y="2546350"/>
                  <a:pt x="1309413" y="2546350"/>
                  <a:pt x="291584" y="2546350"/>
                </a:cubicBezTo>
                <a:cubicBezTo>
                  <a:pt x="179450" y="2546350"/>
                  <a:pt x="84567" y="2511834"/>
                  <a:pt x="37126" y="2451432"/>
                </a:cubicBezTo>
                <a:cubicBezTo>
                  <a:pt x="6936" y="2412602"/>
                  <a:pt x="-6002" y="2369457"/>
                  <a:pt x="2624" y="2326312"/>
                </a:cubicBezTo>
                <a:cubicBezTo>
                  <a:pt x="2624" y="2326312"/>
                  <a:pt x="2624" y="2326312"/>
                  <a:pt x="157886" y="1562653"/>
                </a:cubicBezTo>
                <a:cubicBezTo>
                  <a:pt x="183763" y="1420276"/>
                  <a:pt x="356276" y="1308100"/>
                  <a:pt x="533103" y="1308100"/>
                </a:cubicBezTo>
                <a:close/>
                <a:moveTo>
                  <a:pt x="3612628" y="0"/>
                </a:moveTo>
                <a:cubicBezTo>
                  <a:pt x="3612628" y="0"/>
                  <a:pt x="3612628" y="0"/>
                  <a:pt x="4435753" y="0"/>
                </a:cubicBezTo>
                <a:cubicBezTo>
                  <a:pt x="4590897" y="0"/>
                  <a:pt x="4737422" y="116532"/>
                  <a:pt x="4767589" y="258961"/>
                </a:cubicBezTo>
                <a:cubicBezTo>
                  <a:pt x="4767589" y="258961"/>
                  <a:pt x="4767589" y="258961"/>
                  <a:pt x="4905494" y="1018579"/>
                </a:cubicBezTo>
                <a:cubicBezTo>
                  <a:pt x="4918423" y="1070371"/>
                  <a:pt x="4905494" y="1117847"/>
                  <a:pt x="4871018" y="1156692"/>
                </a:cubicBezTo>
                <a:cubicBezTo>
                  <a:pt x="4827922" y="1212800"/>
                  <a:pt x="4750350" y="1243012"/>
                  <a:pt x="4659850" y="1243012"/>
                </a:cubicBezTo>
                <a:cubicBezTo>
                  <a:pt x="4659850" y="1243012"/>
                  <a:pt x="4659850" y="1243012"/>
                  <a:pt x="3737605" y="1243012"/>
                </a:cubicBezTo>
                <a:cubicBezTo>
                  <a:pt x="3565222" y="1243012"/>
                  <a:pt x="3418697" y="1130795"/>
                  <a:pt x="3410078" y="996999"/>
                </a:cubicBezTo>
                <a:cubicBezTo>
                  <a:pt x="3410078" y="996999"/>
                  <a:pt x="3410078" y="996999"/>
                  <a:pt x="3366983" y="237381"/>
                </a:cubicBezTo>
                <a:cubicBezTo>
                  <a:pt x="3362673" y="176956"/>
                  <a:pt x="3384221" y="120848"/>
                  <a:pt x="3423007" y="77688"/>
                </a:cubicBezTo>
                <a:cubicBezTo>
                  <a:pt x="3470412" y="30212"/>
                  <a:pt x="3539365" y="0"/>
                  <a:pt x="3612628" y="0"/>
                </a:cubicBezTo>
                <a:close/>
                <a:moveTo>
                  <a:pt x="2193434" y="0"/>
                </a:moveTo>
                <a:cubicBezTo>
                  <a:pt x="2193434" y="0"/>
                  <a:pt x="2193434" y="0"/>
                  <a:pt x="3017684" y="0"/>
                </a:cubicBezTo>
                <a:cubicBezTo>
                  <a:pt x="3168724" y="0"/>
                  <a:pt x="3298188" y="112216"/>
                  <a:pt x="3302503" y="246013"/>
                </a:cubicBezTo>
                <a:cubicBezTo>
                  <a:pt x="3302503" y="246013"/>
                  <a:pt x="3302503" y="246013"/>
                  <a:pt x="3345658" y="1005631"/>
                </a:cubicBezTo>
                <a:cubicBezTo>
                  <a:pt x="3349973" y="1061739"/>
                  <a:pt x="3332711" y="1109215"/>
                  <a:pt x="3293872" y="1152376"/>
                </a:cubicBezTo>
                <a:cubicBezTo>
                  <a:pt x="3237772" y="1208484"/>
                  <a:pt x="3151463" y="1243012"/>
                  <a:pt x="3056523" y="1243012"/>
                </a:cubicBezTo>
                <a:cubicBezTo>
                  <a:pt x="3056523" y="1243012"/>
                  <a:pt x="3056523" y="1243012"/>
                  <a:pt x="2137333" y="1243012"/>
                </a:cubicBezTo>
                <a:cubicBezTo>
                  <a:pt x="2042393" y="1243012"/>
                  <a:pt x="1956084" y="1208484"/>
                  <a:pt x="1904299" y="1152376"/>
                </a:cubicBezTo>
                <a:cubicBezTo>
                  <a:pt x="1865460" y="1109215"/>
                  <a:pt x="1848198" y="1061739"/>
                  <a:pt x="1848198" y="1009947"/>
                </a:cubicBezTo>
                <a:cubicBezTo>
                  <a:pt x="1848198" y="1009947"/>
                  <a:pt x="1848198" y="1009947"/>
                  <a:pt x="1904299" y="246013"/>
                </a:cubicBezTo>
                <a:cubicBezTo>
                  <a:pt x="1912929" y="112216"/>
                  <a:pt x="2046708" y="0"/>
                  <a:pt x="2193434" y="0"/>
                </a:cubicBezTo>
                <a:close/>
                <a:moveTo>
                  <a:pt x="775634" y="0"/>
                </a:moveTo>
                <a:cubicBezTo>
                  <a:pt x="775634" y="0"/>
                  <a:pt x="775634" y="0"/>
                  <a:pt x="1599236" y="0"/>
                </a:cubicBezTo>
                <a:cubicBezTo>
                  <a:pt x="1672541" y="0"/>
                  <a:pt x="1741534" y="30212"/>
                  <a:pt x="1788966" y="77688"/>
                </a:cubicBezTo>
                <a:cubicBezTo>
                  <a:pt x="1827775" y="120848"/>
                  <a:pt x="1845023" y="176956"/>
                  <a:pt x="1845023" y="233065"/>
                </a:cubicBezTo>
                <a:cubicBezTo>
                  <a:pt x="1845023" y="233065"/>
                  <a:pt x="1845023" y="233065"/>
                  <a:pt x="1788966" y="996999"/>
                </a:cubicBezTo>
                <a:cubicBezTo>
                  <a:pt x="1780342" y="1130795"/>
                  <a:pt x="1629420" y="1243012"/>
                  <a:pt x="1456938" y="1243012"/>
                </a:cubicBezTo>
                <a:cubicBezTo>
                  <a:pt x="1456938" y="1243012"/>
                  <a:pt x="1456938" y="1243012"/>
                  <a:pt x="534159" y="1243012"/>
                </a:cubicBezTo>
                <a:cubicBezTo>
                  <a:pt x="443606" y="1243012"/>
                  <a:pt x="365989" y="1212800"/>
                  <a:pt x="322868" y="1156692"/>
                </a:cubicBezTo>
                <a:cubicBezTo>
                  <a:pt x="292684" y="1117847"/>
                  <a:pt x="279748" y="1070371"/>
                  <a:pt x="288372" y="1018579"/>
                </a:cubicBezTo>
                <a:cubicBezTo>
                  <a:pt x="288372" y="1018579"/>
                  <a:pt x="288372" y="1018579"/>
                  <a:pt x="443606" y="258961"/>
                </a:cubicBezTo>
                <a:cubicBezTo>
                  <a:pt x="469478" y="116532"/>
                  <a:pt x="620400" y="0"/>
                  <a:pt x="775634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3298189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 animBg="1"/>
        </p:bldLst>
      </p:timing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preserve="1" userDrawn="1">
  <p:cSld name="1_Титульный слайд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71119046-88D6-CF42-A2D2-B2927CAEAC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4582215" y="659491"/>
            <a:ext cx="3026008" cy="5539697"/>
          </a:xfrm>
          <a:custGeom>
            <a:avLst/>
            <a:gdLst>
              <a:gd name="connsiteX0" fmla="*/ 387941 w 3026008"/>
              <a:gd name="connsiteY0" fmla="*/ 3817260 h 5539697"/>
              <a:gd name="connsiteX1" fmla="*/ 2644390 w 3026008"/>
              <a:gd name="connsiteY1" fmla="*/ 3817260 h 5539697"/>
              <a:gd name="connsiteX2" fmla="*/ 2783784 w 3026008"/>
              <a:gd name="connsiteY2" fmla="*/ 3952439 h 5539697"/>
              <a:gd name="connsiteX3" fmla="*/ 2783784 w 3026008"/>
              <a:gd name="connsiteY3" fmla="*/ 4052733 h 5539697"/>
              <a:gd name="connsiteX4" fmla="*/ 2056319 w 3026008"/>
              <a:gd name="connsiteY4" fmla="*/ 4907410 h 5539697"/>
              <a:gd name="connsiteX5" fmla="*/ 2065031 w 3026008"/>
              <a:gd name="connsiteY5" fmla="*/ 4946656 h 5539697"/>
              <a:gd name="connsiteX6" fmla="*/ 1956129 w 3026008"/>
              <a:gd name="connsiteY6" fmla="*/ 5055671 h 5539697"/>
              <a:gd name="connsiteX7" fmla="*/ 1951773 w 3026008"/>
              <a:gd name="connsiteY7" fmla="*/ 5055671 h 5539697"/>
              <a:gd name="connsiteX8" fmla="*/ 2030183 w 3026008"/>
              <a:gd name="connsiteY8" fmla="*/ 5160325 h 5539697"/>
              <a:gd name="connsiteX9" fmla="*/ 1921281 w 3026008"/>
              <a:gd name="connsiteY9" fmla="*/ 5264979 h 5539697"/>
              <a:gd name="connsiteX10" fmla="*/ 2008402 w 3026008"/>
              <a:gd name="connsiteY10" fmla="*/ 5369634 h 5539697"/>
              <a:gd name="connsiteX11" fmla="*/ 1899500 w 3026008"/>
              <a:gd name="connsiteY11" fmla="*/ 5478649 h 5539697"/>
              <a:gd name="connsiteX12" fmla="*/ 1816735 w 3026008"/>
              <a:gd name="connsiteY12" fmla="*/ 5478649 h 5539697"/>
              <a:gd name="connsiteX13" fmla="*/ 1507453 w 3026008"/>
              <a:gd name="connsiteY13" fmla="*/ 5539697 h 5539697"/>
              <a:gd name="connsiteX14" fmla="*/ 1198172 w 3026008"/>
              <a:gd name="connsiteY14" fmla="*/ 5478649 h 5539697"/>
              <a:gd name="connsiteX15" fmla="*/ 1128474 w 3026008"/>
              <a:gd name="connsiteY15" fmla="*/ 5478649 h 5539697"/>
              <a:gd name="connsiteX16" fmla="*/ 1019572 w 3026008"/>
              <a:gd name="connsiteY16" fmla="*/ 5369634 h 5539697"/>
              <a:gd name="connsiteX17" fmla="*/ 1106694 w 3026008"/>
              <a:gd name="connsiteY17" fmla="*/ 5264979 h 5539697"/>
              <a:gd name="connsiteX18" fmla="*/ 1002148 w 3026008"/>
              <a:gd name="connsiteY18" fmla="*/ 5160325 h 5539697"/>
              <a:gd name="connsiteX19" fmla="*/ 1076201 w 3026008"/>
              <a:gd name="connsiteY19" fmla="*/ 5055671 h 5539697"/>
              <a:gd name="connsiteX20" fmla="*/ 1067489 w 3026008"/>
              <a:gd name="connsiteY20" fmla="*/ 5055671 h 5539697"/>
              <a:gd name="connsiteX21" fmla="*/ 962943 w 3026008"/>
              <a:gd name="connsiteY21" fmla="*/ 4946656 h 5539697"/>
              <a:gd name="connsiteX22" fmla="*/ 971656 w 3026008"/>
              <a:gd name="connsiteY22" fmla="*/ 4907410 h 5539697"/>
              <a:gd name="connsiteX23" fmla="*/ 248547 w 3026008"/>
              <a:gd name="connsiteY23" fmla="*/ 4052733 h 5539697"/>
              <a:gd name="connsiteX24" fmla="*/ 248547 w 3026008"/>
              <a:gd name="connsiteY24" fmla="*/ 3952439 h 5539697"/>
              <a:gd name="connsiteX25" fmla="*/ 387941 w 3026008"/>
              <a:gd name="connsiteY25" fmla="*/ 3817260 h 5539697"/>
              <a:gd name="connsiteX26" fmla="*/ 1158300 w 3026008"/>
              <a:gd name="connsiteY26" fmla="*/ 3412040 h 5539697"/>
              <a:gd name="connsiteX27" fmla="*/ 1210572 w 3026008"/>
              <a:gd name="connsiteY27" fmla="*/ 3459944 h 5539697"/>
              <a:gd name="connsiteX28" fmla="*/ 1210572 w 3026008"/>
              <a:gd name="connsiteY28" fmla="*/ 3699463 h 5539697"/>
              <a:gd name="connsiteX29" fmla="*/ 1175724 w 3026008"/>
              <a:gd name="connsiteY29" fmla="*/ 3729947 h 5539697"/>
              <a:gd name="connsiteX30" fmla="*/ 531044 w 3026008"/>
              <a:gd name="connsiteY30" fmla="*/ 3729947 h 5539697"/>
              <a:gd name="connsiteX31" fmla="*/ 496197 w 3026008"/>
              <a:gd name="connsiteY31" fmla="*/ 3699463 h 5539697"/>
              <a:gd name="connsiteX32" fmla="*/ 496197 w 3026008"/>
              <a:gd name="connsiteY32" fmla="*/ 3564461 h 5539697"/>
              <a:gd name="connsiteX33" fmla="*/ 531044 w 3026008"/>
              <a:gd name="connsiteY33" fmla="*/ 3520912 h 5539697"/>
              <a:gd name="connsiteX34" fmla="*/ 1158300 w 3026008"/>
              <a:gd name="connsiteY34" fmla="*/ 3412040 h 5539697"/>
              <a:gd name="connsiteX35" fmla="*/ 2471047 w 3026008"/>
              <a:gd name="connsiteY35" fmla="*/ 3189791 h 5539697"/>
              <a:gd name="connsiteX36" fmla="*/ 2523434 w 3026008"/>
              <a:gd name="connsiteY36" fmla="*/ 3233352 h 5539697"/>
              <a:gd name="connsiteX37" fmla="*/ 2523434 w 3026008"/>
              <a:gd name="connsiteY37" fmla="*/ 3699455 h 5539697"/>
              <a:gd name="connsiteX38" fmla="*/ 2488509 w 3026008"/>
              <a:gd name="connsiteY38" fmla="*/ 3729947 h 5539697"/>
              <a:gd name="connsiteX39" fmla="*/ 1842397 w 3026008"/>
              <a:gd name="connsiteY39" fmla="*/ 3729947 h 5539697"/>
              <a:gd name="connsiteX40" fmla="*/ 1807472 w 3026008"/>
              <a:gd name="connsiteY40" fmla="*/ 3699455 h 5539697"/>
              <a:gd name="connsiteX41" fmla="*/ 1807472 w 3026008"/>
              <a:gd name="connsiteY41" fmla="*/ 3342255 h 5539697"/>
              <a:gd name="connsiteX42" fmla="*/ 1842397 w 3026008"/>
              <a:gd name="connsiteY42" fmla="*/ 3298694 h 5539697"/>
              <a:gd name="connsiteX43" fmla="*/ 2471047 w 3026008"/>
              <a:gd name="connsiteY43" fmla="*/ 3189791 h 5539697"/>
              <a:gd name="connsiteX44" fmla="*/ 2682108 w 3026008"/>
              <a:gd name="connsiteY44" fmla="*/ 2351391 h 5539697"/>
              <a:gd name="connsiteX45" fmla="*/ 3020381 w 3026008"/>
              <a:gd name="connsiteY45" fmla="*/ 2648914 h 5539697"/>
              <a:gd name="connsiteX46" fmla="*/ 2728373 w 3026008"/>
              <a:gd name="connsiteY46" fmla="*/ 3063215 h 5539697"/>
              <a:gd name="connsiteX47" fmla="*/ 418459 w 3026008"/>
              <a:gd name="connsiteY47" fmla="*/ 3455711 h 5539697"/>
              <a:gd name="connsiteX48" fmla="*/ 357443 w 3026008"/>
              <a:gd name="connsiteY48" fmla="*/ 3460072 h 5539697"/>
              <a:gd name="connsiteX49" fmla="*/ 4418 w 3026008"/>
              <a:gd name="connsiteY49" fmla="*/ 3163520 h 5539697"/>
              <a:gd name="connsiteX50" fmla="*/ 296426 w 3026008"/>
              <a:gd name="connsiteY50" fmla="*/ 2749219 h 5539697"/>
              <a:gd name="connsiteX51" fmla="*/ 2610698 w 3026008"/>
              <a:gd name="connsiteY51" fmla="*/ 2356723 h 5539697"/>
              <a:gd name="connsiteX52" fmla="*/ 2682108 w 3026008"/>
              <a:gd name="connsiteY52" fmla="*/ 2351391 h 5539697"/>
              <a:gd name="connsiteX53" fmla="*/ 2682108 w 3026008"/>
              <a:gd name="connsiteY53" fmla="*/ 1538453 h 5539697"/>
              <a:gd name="connsiteX54" fmla="*/ 3020381 w 3026008"/>
              <a:gd name="connsiteY54" fmla="*/ 1836571 h 5539697"/>
              <a:gd name="connsiteX55" fmla="*/ 2728373 w 3026008"/>
              <a:gd name="connsiteY55" fmla="*/ 2247082 h 5539697"/>
              <a:gd name="connsiteX56" fmla="*/ 418459 w 3026008"/>
              <a:gd name="connsiteY56" fmla="*/ 2640126 h 5539697"/>
              <a:gd name="connsiteX57" fmla="*/ 357443 w 3026008"/>
              <a:gd name="connsiteY57" fmla="*/ 2648860 h 5539697"/>
              <a:gd name="connsiteX58" fmla="*/ 4418 w 3026008"/>
              <a:gd name="connsiteY58" fmla="*/ 2347527 h 5539697"/>
              <a:gd name="connsiteX59" fmla="*/ 296426 w 3026008"/>
              <a:gd name="connsiteY59" fmla="*/ 1937015 h 5539697"/>
              <a:gd name="connsiteX60" fmla="*/ 2610698 w 3026008"/>
              <a:gd name="connsiteY60" fmla="*/ 1543972 h 5539697"/>
              <a:gd name="connsiteX61" fmla="*/ 2682108 w 3026008"/>
              <a:gd name="connsiteY61" fmla="*/ 1538453 h 5539697"/>
              <a:gd name="connsiteX62" fmla="*/ 2682108 w 3026008"/>
              <a:gd name="connsiteY62" fmla="*/ 724306 h 5539697"/>
              <a:gd name="connsiteX63" fmla="*/ 3020381 w 3026008"/>
              <a:gd name="connsiteY63" fmla="*/ 1025244 h 5539697"/>
              <a:gd name="connsiteX64" fmla="*/ 2728373 w 3026008"/>
              <a:gd name="connsiteY64" fmla="*/ 1435613 h 5539697"/>
              <a:gd name="connsiteX65" fmla="*/ 418459 w 3026008"/>
              <a:gd name="connsiteY65" fmla="*/ 1828518 h 5539697"/>
              <a:gd name="connsiteX66" fmla="*/ 357443 w 3026008"/>
              <a:gd name="connsiteY66" fmla="*/ 1832884 h 5539697"/>
              <a:gd name="connsiteX67" fmla="*/ 4418 w 3026008"/>
              <a:gd name="connsiteY67" fmla="*/ 1536021 h 5539697"/>
              <a:gd name="connsiteX68" fmla="*/ 296426 w 3026008"/>
              <a:gd name="connsiteY68" fmla="*/ 1121288 h 5539697"/>
              <a:gd name="connsiteX69" fmla="*/ 2610698 w 3026008"/>
              <a:gd name="connsiteY69" fmla="*/ 728382 h 5539697"/>
              <a:gd name="connsiteX70" fmla="*/ 2682108 w 3026008"/>
              <a:gd name="connsiteY70" fmla="*/ 724306 h 5539697"/>
              <a:gd name="connsiteX71" fmla="*/ 2197914 w 3026008"/>
              <a:gd name="connsiteY71" fmla="*/ 121 h 5539697"/>
              <a:gd name="connsiteX72" fmla="*/ 2536193 w 3026008"/>
              <a:gd name="connsiteY72" fmla="*/ 297786 h 5539697"/>
              <a:gd name="connsiteX73" fmla="*/ 2244180 w 3026008"/>
              <a:gd name="connsiteY73" fmla="*/ 707674 h 5539697"/>
              <a:gd name="connsiteX74" fmla="*/ 618492 w 3026008"/>
              <a:gd name="connsiteY74" fmla="*/ 982387 h 5539697"/>
              <a:gd name="connsiteX75" fmla="*/ 557475 w 3026008"/>
              <a:gd name="connsiteY75" fmla="*/ 986747 h 5539697"/>
              <a:gd name="connsiteX76" fmla="*/ 204444 w 3026008"/>
              <a:gd name="connsiteY76" fmla="*/ 690232 h 5539697"/>
              <a:gd name="connsiteX77" fmla="*/ 496457 w 3026008"/>
              <a:gd name="connsiteY77" fmla="*/ 280344 h 5539697"/>
              <a:gd name="connsiteX78" fmla="*/ 2126502 w 3026008"/>
              <a:gd name="connsiteY78" fmla="*/ 5631 h 5539697"/>
              <a:gd name="connsiteX79" fmla="*/ 2197914 w 3026008"/>
              <a:gd name="connsiteY79" fmla="*/ 121 h 5539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3026008" h="5539697">
                <a:moveTo>
                  <a:pt x="387941" y="3817260"/>
                </a:moveTo>
                <a:cubicBezTo>
                  <a:pt x="387941" y="3817260"/>
                  <a:pt x="387941" y="3817260"/>
                  <a:pt x="2644390" y="3817260"/>
                </a:cubicBezTo>
                <a:cubicBezTo>
                  <a:pt x="2718443" y="3817260"/>
                  <a:pt x="2783784" y="3878309"/>
                  <a:pt x="2783784" y="3952439"/>
                </a:cubicBezTo>
                <a:cubicBezTo>
                  <a:pt x="2783784" y="3952439"/>
                  <a:pt x="2783784" y="3952439"/>
                  <a:pt x="2783784" y="4052733"/>
                </a:cubicBezTo>
                <a:cubicBezTo>
                  <a:pt x="2783784" y="4484432"/>
                  <a:pt x="2470147" y="4837641"/>
                  <a:pt x="2056319" y="4907410"/>
                </a:cubicBezTo>
                <a:cubicBezTo>
                  <a:pt x="2060675" y="4920492"/>
                  <a:pt x="2065031" y="4933574"/>
                  <a:pt x="2065031" y="4946656"/>
                </a:cubicBezTo>
                <a:cubicBezTo>
                  <a:pt x="2065031" y="5007704"/>
                  <a:pt x="2017115" y="5055671"/>
                  <a:pt x="1956129" y="5055671"/>
                </a:cubicBezTo>
                <a:cubicBezTo>
                  <a:pt x="1956129" y="5055671"/>
                  <a:pt x="1956129" y="5055671"/>
                  <a:pt x="1951773" y="5055671"/>
                </a:cubicBezTo>
                <a:cubicBezTo>
                  <a:pt x="1995334" y="5068752"/>
                  <a:pt x="2030183" y="5107998"/>
                  <a:pt x="2030183" y="5160325"/>
                </a:cubicBezTo>
                <a:cubicBezTo>
                  <a:pt x="2030183" y="5217013"/>
                  <a:pt x="1982266" y="5264979"/>
                  <a:pt x="1921281" y="5264979"/>
                </a:cubicBezTo>
                <a:cubicBezTo>
                  <a:pt x="1969198" y="5278061"/>
                  <a:pt x="2008402" y="5317307"/>
                  <a:pt x="2008402" y="5369634"/>
                </a:cubicBezTo>
                <a:cubicBezTo>
                  <a:pt x="2008402" y="5430682"/>
                  <a:pt x="1960486" y="5478649"/>
                  <a:pt x="1899500" y="5478649"/>
                </a:cubicBezTo>
                <a:cubicBezTo>
                  <a:pt x="1899500" y="5478649"/>
                  <a:pt x="1899500" y="5478649"/>
                  <a:pt x="1816735" y="5478649"/>
                </a:cubicBezTo>
                <a:cubicBezTo>
                  <a:pt x="1755750" y="5517894"/>
                  <a:pt x="1638135" y="5539697"/>
                  <a:pt x="1507453" y="5539697"/>
                </a:cubicBezTo>
                <a:cubicBezTo>
                  <a:pt x="1376771" y="5539697"/>
                  <a:pt x="1259157" y="5517894"/>
                  <a:pt x="1198172" y="5478649"/>
                </a:cubicBezTo>
                <a:cubicBezTo>
                  <a:pt x="1198172" y="5478649"/>
                  <a:pt x="1198172" y="5478649"/>
                  <a:pt x="1128474" y="5478649"/>
                </a:cubicBezTo>
                <a:cubicBezTo>
                  <a:pt x="1067489" y="5478649"/>
                  <a:pt x="1019572" y="5430682"/>
                  <a:pt x="1019572" y="5369634"/>
                </a:cubicBezTo>
                <a:cubicBezTo>
                  <a:pt x="1019572" y="5317307"/>
                  <a:pt x="1058777" y="5273701"/>
                  <a:pt x="1106694" y="5264979"/>
                </a:cubicBezTo>
                <a:cubicBezTo>
                  <a:pt x="1050065" y="5264979"/>
                  <a:pt x="1002148" y="5217013"/>
                  <a:pt x="1002148" y="5160325"/>
                </a:cubicBezTo>
                <a:cubicBezTo>
                  <a:pt x="1002148" y="5107998"/>
                  <a:pt x="1032641" y="5068752"/>
                  <a:pt x="1076201" y="5055671"/>
                </a:cubicBezTo>
                <a:cubicBezTo>
                  <a:pt x="1076201" y="5055671"/>
                  <a:pt x="1076201" y="5055671"/>
                  <a:pt x="1067489" y="5055671"/>
                </a:cubicBezTo>
                <a:cubicBezTo>
                  <a:pt x="1010860" y="5055671"/>
                  <a:pt x="962943" y="5007704"/>
                  <a:pt x="962943" y="4946656"/>
                </a:cubicBezTo>
                <a:cubicBezTo>
                  <a:pt x="962943" y="4933574"/>
                  <a:pt x="962943" y="4920492"/>
                  <a:pt x="971656" y="4907410"/>
                </a:cubicBezTo>
                <a:cubicBezTo>
                  <a:pt x="562184" y="4837641"/>
                  <a:pt x="248547" y="4480071"/>
                  <a:pt x="248547" y="4052733"/>
                </a:cubicBezTo>
                <a:cubicBezTo>
                  <a:pt x="248547" y="4052733"/>
                  <a:pt x="248547" y="4052733"/>
                  <a:pt x="248547" y="3952439"/>
                </a:cubicBezTo>
                <a:cubicBezTo>
                  <a:pt x="248547" y="3878309"/>
                  <a:pt x="309532" y="3817260"/>
                  <a:pt x="387941" y="3817260"/>
                </a:cubicBezTo>
                <a:close/>
                <a:moveTo>
                  <a:pt x="1158300" y="3412040"/>
                </a:moveTo>
                <a:cubicBezTo>
                  <a:pt x="1184436" y="3407685"/>
                  <a:pt x="1210572" y="3429460"/>
                  <a:pt x="1210572" y="3459944"/>
                </a:cubicBezTo>
                <a:cubicBezTo>
                  <a:pt x="1210572" y="3459944"/>
                  <a:pt x="1210572" y="3459944"/>
                  <a:pt x="1210572" y="3699463"/>
                </a:cubicBezTo>
                <a:cubicBezTo>
                  <a:pt x="1210572" y="3716883"/>
                  <a:pt x="1193148" y="3729947"/>
                  <a:pt x="1175724" y="3729947"/>
                </a:cubicBezTo>
                <a:cubicBezTo>
                  <a:pt x="1175724" y="3729947"/>
                  <a:pt x="1175724" y="3729947"/>
                  <a:pt x="531044" y="3729947"/>
                </a:cubicBezTo>
                <a:cubicBezTo>
                  <a:pt x="509265" y="3729947"/>
                  <a:pt x="496197" y="3716883"/>
                  <a:pt x="496197" y="3699463"/>
                </a:cubicBezTo>
                <a:cubicBezTo>
                  <a:pt x="496197" y="3699463"/>
                  <a:pt x="496197" y="3699463"/>
                  <a:pt x="496197" y="3564461"/>
                </a:cubicBezTo>
                <a:cubicBezTo>
                  <a:pt x="496197" y="3542687"/>
                  <a:pt x="513621" y="3525267"/>
                  <a:pt x="531044" y="3520912"/>
                </a:cubicBezTo>
                <a:cubicBezTo>
                  <a:pt x="531044" y="3520912"/>
                  <a:pt x="531044" y="3520912"/>
                  <a:pt x="1158300" y="3412040"/>
                </a:cubicBezTo>
                <a:close/>
                <a:moveTo>
                  <a:pt x="2471047" y="3189791"/>
                </a:moveTo>
                <a:cubicBezTo>
                  <a:pt x="2497240" y="3185435"/>
                  <a:pt x="2523434" y="3207216"/>
                  <a:pt x="2523434" y="3233352"/>
                </a:cubicBezTo>
                <a:cubicBezTo>
                  <a:pt x="2523434" y="3233352"/>
                  <a:pt x="2523434" y="3233352"/>
                  <a:pt x="2523434" y="3699455"/>
                </a:cubicBezTo>
                <a:cubicBezTo>
                  <a:pt x="2523434" y="3716879"/>
                  <a:pt x="2505972" y="3729947"/>
                  <a:pt x="2488509" y="3729947"/>
                </a:cubicBezTo>
                <a:cubicBezTo>
                  <a:pt x="2488509" y="3729947"/>
                  <a:pt x="2488509" y="3729947"/>
                  <a:pt x="1842397" y="3729947"/>
                </a:cubicBezTo>
                <a:cubicBezTo>
                  <a:pt x="1820569" y="3729947"/>
                  <a:pt x="1807472" y="3716879"/>
                  <a:pt x="1807472" y="3699455"/>
                </a:cubicBezTo>
                <a:cubicBezTo>
                  <a:pt x="1807472" y="3699455"/>
                  <a:pt x="1807472" y="3699455"/>
                  <a:pt x="1807472" y="3342255"/>
                </a:cubicBezTo>
                <a:cubicBezTo>
                  <a:pt x="1807472" y="3320474"/>
                  <a:pt x="1820569" y="3298694"/>
                  <a:pt x="1842397" y="3298694"/>
                </a:cubicBezTo>
                <a:cubicBezTo>
                  <a:pt x="1842397" y="3298694"/>
                  <a:pt x="1842397" y="3298694"/>
                  <a:pt x="2471047" y="3189791"/>
                </a:cubicBezTo>
                <a:close/>
                <a:moveTo>
                  <a:pt x="2682108" y="2351391"/>
                </a:moveTo>
                <a:cubicBezTo>
                  <a:pt x="2846865" y="2356519"/>
                  <a:pt x="2993686" y="2481014"/>
                  <a:pt x="3020381" y="2648914"/>
                </a:cubicBezTo>
                <a:cubicBezTo>
                  <a:pt x="3055247" y="2845162"/>
                  <a:pt x="2924497" y="3028327"/>
                  <a:pt x="2728373" y="3063215"/>
                </a:cubicBezTo>
                <a:cubicBezTo>
                  <a:pt x="418459" y="3455711"/>
                  <a:pt x="418459" y="3455711"/>
                  <a:pt x="418459" y="3455711"/>
                </a:cubicBezTo>
                <a:cubicBezTo>
                  <a:pt x="396667" y="3460072"/>
                  <a:pt x="379234" y="3460072"/>
                  <a:pt x="357443" y="3460072"/>
                </a:cubicBezTo>
                <a:cubicBezTo>
                  <a:pt x="187468" y="3460072"/>
                  <a:pt x="34926" y="3337962"/>
                  <a:pt x="4418" y="3163520"/>
                </a:cubicBezTo>
                <a:cubicBezTo>
                  <a:pt x="-26090" y="2967272"/>
                  <a:pt x="104660" y="2784107"/>
                  <a:pt x="296426" y="2749219"/>
                </a:cubicBezTo>
                <a:cubicBezTo>
                  <a:pt x="2610698" y="2356723"/>
                  <a:pt x="2610698" y="2356723"/>
                  <a:pt x="2610698" y="2356723"/>
                </a:cubicBezTo>
                <a:cubicBezTo>
                  <a:pt x="2634669" y="2352362"/>
                  <a:pt x="2658572" y="2350659"/>
                  <a:pt x="2682108" y="2351391"/>
                </a:cubicBezTo>
                <a:close/>
                <a:moveTo>
                  <a:pt x="2682108" y="1538453"/>
                </a:moveTo>
                <a:cubicBezTo>
                  <a:pt x="2846865" y="1542812"/>
                  <a:pt x="2993686" y="1664614"/>
                  <a:pt x="3020381" y="1836571"/>
                </a:cubicBezTo>
                <a:cubicBezTo>
                  <a:pt x="3055247" y="2028725"/>
                  <a:pt x="2924497" y="2216512"/>
                  <a:pt x="2728373" y="2247082"/>
                </a:cubicBezTo>
                <a:cubicBezTo>
                  <a:pt x="418459" y="2640126"/>
                  <a:pt x="418459" y="2640126"/>
                  <a:pt x="418459" y="2640126"/>
                </a:cubicBezTo>
                <a:cubicBezTo>
                  <a:pt x="396667" y="2644493"/>
                  <a:pt x="379234" y="2648860"/>
                  <a:pt x="357443" y="2648860"/>
                </a:cubicBezTo>
                <a:cubicBezTo>
                  <a:pt x="187468" y="2648860"/>
                  <a:pt x="34926" y="2522213"/>
                  <a:pt x="4418" y="2347527"/>
                </a:cubicBezTo>
                <a:cubicBezTo>
                  <a:pt x="-26090" y="2155372"/>
                  <a:pt x="104660" y="1967585"/>
                  <a:pt x="296426" y="1937015"/>
                </a:cubicBezTo>
                <a:cubicBezTo>
                  <a:pt x="2610698" y="1543972"/>
                  <a:pt x="2610698" y="1543972"/>
                  <a:pt x="2610698" y="1543972"/>
                </a:cubicBezTo>
                <a:cubicBezTo>
                  <a:pt x="2634669" y="1539605"/>
                  <a:pt x="2658572" y="1537831"/>
                  <a:pt x="2682108" y="1538453"/>
                </a:cubicBezTo>
                <a:close/>
                <a:moveTo>
                  <a:pt x="2682108" y="724306"/>
                </a:moveTo>
                <a:cubicBezTo>
                  <a:pt x="2846865" y="731588"/>
                  <a:pt x="2993686" y="853348"/>
                  <a:pt x="3020381" y="1025244"/>
                </a:cubicBezTo>
                <a:cubicBezTo>
                  <a:pt x="3055247" y="1217331"/>
                  <a:pt x="2924497" y="1400688"/>
                  <a:pt x="2728373" y="1435613"/>
                </a:cubicBezTo>
                <a:cubicBezTo>
                  <a:pt x="418459" y="1828518"/>
                  <a:pt x="418459" y="1828518"/>
                  <a:pt x="418459" y="1828518"/>
                </a:cubicBezTo>
                <a:cubicBezTo>
                  <a:pt x="396667" y="1832884"/>
                  <a:pt x="379234" y="1832884"/>
                  <a:pt x="357443" y="1832884"/>
                </a:cubicBezTo>
                <a:cubicBezTo>
                  <a:pt x="187468" y="1832884"/>
                  <a:pt x="34926" y="1710646"/>
                  <a:pt x="4418" y="1536021"/>
                </a:cubicBezTo>
                <a:cubicBezTo>
                  <a:pt x="-26090" y="1339569"/>
                  <a:pt x="104660" y="1156213"/>
                  <a:pt x="296426" y="1121288"/>
                </a:cubicBezTo>
                <a:cubicBezTo>
                  <a:pt x="2610698" y="728382"/>
                  <a:pt x="2610698" y="728382"/>
                  <a:pt x="2610698" y="728382"/>
                </a:cubicBezTo>
                <a:cubicBezTo>
                  <a:pt x="2634669" y="724562"/>
                  <a:pt x="2658572" y="723266"/>
                  <a:pt x="2682108" y="724306"/>
                </a:cubicBezTo>
                <a:close/>
                <a:moveTo>
                  <a:pt x="2197914" y="121"/>
                </a:moveTo>
                <a:cubicBezTo>
                  <a:pt x="2362674" y="4473"/>
                  <a:pt x="2509498" y="126091"/>
                  <a:pt x="2536193" y="297786"/>
                </a:cubicBezTo>
                <a:cubicBezTo>
                  <a:pt x="2571060" y="494009"/>
                  <a:pt x="2440308" y="677151"/>
                  <a:pt x="2244180" y="707674"/>
                </a:cubicBezTo>
                <a:cubicBezTo>
                  <a:pt x="618492" y="982387"/>
                  <a:pt x="618492" y="982387"/>
                  <a:pt x="618492" y="982387"/>
                </a:cubicBezTo>
                <a:cubicBezTo>
                  <a:pt x="596700" y="986747"/>
                  <a:pt x="574908" y="986747"/>
                  <a:pt x="557475" y="986747"/>
                </a:cubicBezTo>
                <a:cubicBezTo>
                  <a:pt x="387497" y="986747"/>
                  <a:pt x="234952" y="864653"/>
                  <a:pt x="204444" y="690232"/>
                </a:cubicBezTo>
                <a:cubicBezTo>
                  <a:pt x="173935" y="494009"/>
                  <a:pt x="304687" y="310868"/>
                  <a:pt x="496457" y="280344"/>
                </a:cubicBezTo>
                <a:cubicBezTo>
                  <a:pt x="2126502" y="5631"/>
                  <a:pt x="2126502" y="5631"/>
                  <a:pt x="2126502" y="5631"/>
                </a:cubicBezTo>
                <a:cubicBezTo>
                  <a:pt x="2150473" y="1271"/>
                  <a:pt x="2174377" y="-500"/>
                  <a:pt x="2197914" y="12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88454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</p:bldLst>
      </p:timing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preserve="1" userDrawn="1">
  <p:cSld name="1_Титульный слайд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EE97109-77B6-814F-96B4-D580755A50A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1919287" y="782636"/>
            <a:ext cx="4152900" cy="5302251"/>
          </a:xfrm>
          <a:custGeom>
            <a:avLst/>
            <a:gdLst>
              <a:gd name="connsiteX0" fmla="*/ 409575 w 4152900"/>
              <a:gd name="connsiteY0" fmla="*/ 3935414 h 5302251"/>
              <a:gd name="connsiteX1" fmla="*/ 2104936 w 4152900"/>
              <a:gd name="connsiteY1" fmla="*/ 3935414 h 5302251"/>
              <a:gd name="connsiteX2" fmla="*/ 2191141 w 4152900"/>
              <a:gd name="connsiteY2" fmla="*/ 3935414 h 5302251"/>
              <a:gd name="connsiteX3" fmla="*/ 3709987 w 4152900"/>
              <a:gd name="connsiteY3" fmla="*/ 3935414 h 5302251"/>
              <a:gd name="connsiteX4" fmla="*/ 3574522 w 4152900"/>
              <a:gd name="connsiteY4" fmla="*/ 4941045 h 5302251"/>
              <a:gd name="connsiteX5" fmla="*/ 3164023 w 4152900"/>
              <a:gd name="connsiteY5" fmla="*/ 5302251 h 5302251"/>
              <a:gd name="connsiteX6" fmla="*/ 2191141 w 4152900"/>
              <a:gd name="connsiteY6" fmla="*/ 5302251 h 5302251"/>
              <a:gd name="connsiteX7" fmla="*/ 2104936 w 4152900"/>
              <a:gd name="connsiteY7" fmla="*/ 5302251 h 5302251"/>
              <a:gd name="connsiteX8" fmla="*/ 955539 w 4152900"/>
              <a:gd name="connsiteY8" fmla="*/ 5302251 h 5302251"/>
              <a:gd name="connsiteX9" fmla="*/ 545040 w 4152900"/>
              <a:gd name="connsiteY9" fmla="*/ 4941045 h 5302251"/>
              <a:gd name="connsiteX10" fmla="*/ 409575 w 4152900"/>
              <a:gd name="connsiteY10" fmla="*/ 3935414 h 5302251"/>
              <a:gd name="connsiteX11" fmla="*/ 204788 w 4152900"/>
              <a:gd name="connsiteY11" fmla="*/ 2427289 h 5302251"/>
              <a:gd name="connsiteX12" fmla="*/ 2105025 w 4152900"/>
              <a:gd name="connsiteY12" fmla="*/ 2427289 h 5302251"/>
              <a:gd name="connsiteX13" fmla="*/ 2159000 w 4152900"/>
              <a:gd name="connsiteY13" fmla="*/ 2427289 h 5302251"/>
              <a:gd name="connsiteX14" fmla="*/ 3914775 w 4152900"/>
              <a:gd name="connsiteY14" fmla="*/ 2427289 h 5302251"/>
              <a:gd name="connsiteX15" fmla="*/ 3722688 w 4152900"/>
              <a:gd name="connsiteY15" fmla="*/ 3848101 h 5302251"/>
              <a:gd name="connsiteX16" fmla="*/ 2159000 w 4152900"/>
              <a:gd name="connsiteY16" fmla="*/ 3848101 h 5302251"/>
              <a:gd name="connsiteX17" fmla="*/ 2105025 w 4152900"/>
              <a:gd name="connsiteY17" fmla="*/ 3848101 h 5302251"/>
              <a:gd name="connsiteX18" fmla="*/ 398463 w 4152900"/>
              <a:gd name="connsiteY18" fmla="*/ 3848101 h 5302251"/>
              <a:gd name="connsiteX19" fmla="*/ 159416 w 4152900"/>
              <a:gd name="connsiteY19" fmla="*/ 779464 h 5302251"/>
              <a:gd name="connsiteX20" fmla="*/ 2104931 w 4152900"/>
              <a:gd name="connsiteY20" fmla="*/ 779464 h 5302251"/>
              <a:gd name="connsiteX21" fmla="*/ 2191124 w 4152900"/>
              <a:gd name="connsiteY21" fmla="*/ 779464 h 5302251"/>
              <a:gd name="connsiteX22" fmla="*/ 3960147 w 4152900"/>
              <a:gd name="connsiteY22" fmla="*/ 779464 h 5302251"/>
              <a:gd name="connsiteX23" fmla="*/ 4112012 w 4152900"/>
              <a:gd name="connsiteY23" fmla="*/ 952117 h 5302251"/>
              <a:gd name="connsiteX24" fmla="*/ 3923207 w 4152900"/>
              <a:gd name="connsiteY24" fmla="*/ 2341564 h 5302251"/>
              <a:gd name="connsiteX25" fmla="*/ 2191124 w 4152900"/>
              <a:gd name="connsiteY25" fmla="*/ 2341564 h 5302251"/>
              <a:gd name="connsiteX26" fmla="*/ 2104931 w 4152900"/>
              <a:gd name="connsiteY26" fmla="*/ 2341564 h 5302251"/>
              <a:gd name="connsiteX27" fmla="*/ 192252 w 4152900"/>
              <a:gd name="connsiteY27" fmla="*/ 2341564 h 5302251"/>
              <a:gd name="connsiteX28" fmla="*/ 7551 w 4152900"/>
              <a:gd name="connsiteY28" fmla="*/ 952117 h 5302251"/>
              <a:gd name="connsiteX29" fmla="*/ 159416 w 4152900"/>
              <a:gd name="connsiteY29" fmla="*/ 779464 h 5302251"/>
              <a:gd name="connsiteX30" fmla="*/ 2047875 w 4152900"/>
              <a:gd name="connsiteY30" fmla="*/ 0 h 5302251"/>
              <a:gd name="connsiteX31" fmla="*/ 2501169 w 4152900"/>
              <a:gd name="connsiteY31" fmla="*/ 299312 h 5302251"/>
              <a:gd name="connsiteX32" fmla="*/ 2516663 w 4152900"/>
              <a:gd name="connsiteY32" fmla="*/ 349250 h 5302251"/>
              <a:gd name="connsiteX33" fmla="*/ 2767493 w 4152900"/>
              <a:gd name="connsiteY33" fmla="*/ 349250 h 5302251"/>
              <a:gd name="connsiteX34" fmla="*/ 4050309 w 4152900"/>
              <a:gd name="connsiteY34" fmla="*/ 349250 h 5302251"/>
              <a:gd name="connsiteX35" fmla="*/ 4152900 w 4152900"/>
              <a:gd name="connsiteY35" fmla="*/ 447862 h 5302251"/>
              <a:gd name="connsiteX36" fmla="*/ 4152900 w 4152900"/>
              <a:gd name="connsiteY36" fmla="*/ 595779 h 5302251"/>
              <a:gd name="connsiteX37" fmla="*/ 4050309 w 4152900"/>
              <a:gd name="connsiteY37" fmla="*/ 698500 h 5302251"/>
              <a:gd name="connsiteX38" fmla="*/ 102591 w 4152900"/>
              <a:gd name="connsiteY38" fmla="*/ 698500 h 5302251"/>
              <a:gd name="connsiteX39" fmla="*/ 0 w 4152900"/>
              <a:gd name="connsiteY39" fmla="*/ 595779 h 5302251"/>
              <a:gd name="connsiteX40" fmla="*/ 0 w 4152900"/>
              <a:gd name="connsiteY40" fmla="*/ 447862 h 5302251"/>
              <a:gd name="connsiteX41" fmla="*/ 102591 w 4152900"/>
              <a:gd name="connsiteY41" fmla="*/ 349250 h 5302251"/>
              <a:gd name="connsiteX42" fmla="*/ 1405646 w 4152900"/>
              <a:gd name="connsiteY42" fmla="*/ 349250 h 5302251"/>
              <a:gd name="connsiteX43" fmla="*/ 1578730 w 4152900"/>
              <a:gd name="connsiteY43" fmla="*/ 349250 h 5302251"/>
              <a:gd name="connsiteX44" fmla="*/ 1594005 w 4152900"/>
              <a:gd name="connsiteY44" fmla="*/ 299312 h 5302251"/>
              <a:gd name="connsiteX45" fmla="*/ 2047875 w 4152900"/>
              <a:gd name="connsiteY45" fmla="*/ 0 h 5302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4152900" h="5302251">
                <a:moveTo>
                  <a:pt x="409575" y="3935414"/>
                </a:moveTo>
                <a:cubicBezTo>
                  <a:pt x="409575" y="3935414"/>
                  <a:pt x="409575" y="3935414"/>
                  <a:pt x="2104936" y="3935414"/>
                </a:cubicBezTo>
                <a:cubicBezTo>
                  <a:pt x="2104936" y="3935414"/>
                  <a:pt x="2104936" y="3935414"/>
                  <a:pt x="2191141" y="3935414"/>
                </a:cubicBezTo>
                <a:lnTo>
                  <a:pt x="3709987" y="3935414"/>
                </a:lnTo>
                <a:cubicBezTo>
                  <a:pt x="3709987" y="3935414"/>
                  <a:pt x="3709987" y="3935414"/>
                  <a:pt x="3574522" y="4941045"/>
                </a:cubicBezTo>
                <a:cubicBezTo>
                  <a:pt x="3545788" y="5146276"/>
                  <a:pt x="3369273" y="5302251"/>
                  <a:pt x="3164023" y="5302251"/>
                </a:cubicBezTo>
                <a:cubicBezTo>
                  <a:pt x="3164023" y="5302251"/>
                  <a:pt x="3164023" y="5302251"/>
                  <a:pt x="2191141" y="5302251"/>
                </a:cubicBezTo>
                <a:cubicBezTo>
                  <a:pt x="2191141" y="5302251"/>
                  <a:pt x="2191141" y="5302251"/>
                  <a:pt x="2104936" y="5302251"/>
                </a:cubicBezTo>
                <a:cubicBezTo>
                  <a:pt x="2104936" y="5302251"/>
                  <a:pt x="2104936" y="5302251"/>
                  <a:pt x="955539" y="5302251"/>
                </a:cubicBezTo>
                <a:cubicBezTo>
                  <a:pt x="750289" y="5302251"/>
                  <a:pt x="573775" y="5146276"/>
                  <a:pt x="545040" y="4941045"/>
                </a:cubicBezTo>
                <a:cubicBezTo>
                  <a:pt x="545040" y="4941045"/>
                  <a:pt x="545040" y="4941045"/>
                  <a:pt x="409575" y="3935414"/>
                </a:cubicBezTo>
                <a:close/>
                <a:moveTo>
                  <a:pt x="204788" y="2427289"/>
                </a:moveTo>
                <a:lnTo>
                  <a:pt x="2105025" y="2427289"/>
                </a:lnTo>
                <a:lnTo>
                  <a:pt x="2159000" y="2427289"/>
                </a:lnTo>
                <a:lnTo>
                  <a:pt x="3914775" y="2427289"/>
                </a:lnTo>
                <a:lnTo>
                  <a:pt x="3722688" y="3848101"/>
                </a:lnTo>
                <a:lnTo>
                  <a:pt x="2159000" y="3848101"/>
                </a:lnTo>
                <a:lnTo>
                  <a:pt x="2105025" y="3848101"/>
                </a:lnTo>
                <a:lnTo>
                  <a:pt x="398463" y="3848101"/>
                </a:lnTo>
                <a:close/>
                <a:moveTo>
                  <a:pt x="159416" y="779464"/>
                </a:moveTo>
                <a:cubicBezTo>
                  <a:pt x="159416" y="779464"/>
                  <a:pt x="159416" y="779464"/>
                  <a:pt x="2104931" y="779464"/>
                </a:cubicBezTo>
                <a:cubicBezTo>
                  <a:pt x="2104931" y="779464"/>
                  <a:pt x="2104931" y="779464"/>
                  <a:pt x="2191124" y="779464"/>
                </a:cubicBezTo>
                <a:cubicBezTo>
                  <a:pt x="2191124" y="779464"/>
                  <a:pt x="2191124" y="779464"/>
                  <a:pt x="3960147" y="779464"/>
                </a:cubicBezTo>
                <a:cubicBezTo>
                  <a:pt x="4054549" y="779464"/>
                  <a:pt x="4124325" y="861680"/>
                  <a:pt x="4112012" y="952117"/>
                </a:cubicBezTo>
                <a:cubicBezTo>
                  <a:pt x="4112012" y="952117"/>
                  <a:pt x="4112012" y="952117"/>
                  <a:pt x="3923207" y="2341564"/>
                </a:cubicBezTo>
                <a:cubicBezTo>
                  <a:pt x="3923207" y="2341564"/>
                  <a:pt x="3923207" y="2341564"/>
                  <a:pt x="2191124" y="2341564"/>
                </a:cubicBezTo>
                <a:cubicBezTo>
                  <a:pt x="2191124" y="2341564"/>
                  <a:pt x="2191124" y="2341564"/>
                  <a:pt x="2104931" y="2341564"/>
                </a:cubicBezTo>
                <a:cubicBezTo>
                  <a:pt x="2104931" y="2341564"/>
                  <a:pt x="2104931" y="2341564"/>
                  <a:pt x="192252" y="2341564"/>
                </a:cubicBezTo>
                <a:cubicBezTo>
                  <a:pt x="192252" y="2341564"/>
                  <a:pt x="192252" y="2341564"/>
                  <a:pt x="7551" y="952117"/>
                </a:cubicBezTo>
                <a:cubicBezTo>
                  <a:pt x="-4762" y="861680"/>
                  <a:pt x="65014" y="779464"/>
                  <a:pt x="159416" y="779464"/>
                </a:cubicBezTo>
                <a:close/>
                <a:moveTo>
                  <a:pt x="2047875" y="0"/>
                </a:moveTo>
                <a:cubicBezTo>
                  <a:pt x="2250877" y="0"/>
                  <a:pt x="2426196" y="122262"/>
                  <a:pt x="2501169" y="299312"/>
                </a:cubicBezTo>
                <a:lnTo>
                  <a:pt x="2516663" y="349250"/>
                </a:lnTo>
                <a:lnTo>
                  <a:pt x="2767493" y="349250"/>
                </a:lnTo>
                <a:cubicBezTo>
                  <a:pt x="4050309" y="349250"/>
                  <a:pt x="4050309" y="349250"/>
                  <a:pt x="4050309" y="349250"/>
                </a:cubicBezTo>
                <a:cubicBezTo>
                  <a:pt x="4107760" y="349250"/>
                  <a:pt x="4152900" y="394447"/>
                  <a:pt x="4152900" y="447862"/>
                </a:cubicBezTo>
                <a:cubicBezTo>
                  <a:pt x="4152900" y="595779"/>
                  <a:pt x="4152900" y="595779"/>
                  <a:pt x="4152900" y="595779"/>
                </a:cubicBezTo>
                <a:cubicBezTo>
                  <a:pt x="4152900" y="653303"/>
                  <a:pt x="4107760" y="698500"/>
                  <a:pt x="4050309" y="698500"/>
                </a:cubicBezTo>
                <a:cubicBezTo>
                  <a:pt x="102591" y="698500"/>
                  <a:pt x="102591" y="698500"/>
                  <a:pt x="102591" y="698500"/>
                </a:cubicBezTo>
                <a:cubicBezTo>
                  <a:pt x="49244" y="698500"/>
                  <a:pt x="0" y="653303"/>
                  <a:pt x="0" y="595779"/>
                </a:cubicBezTo>
                <a:cubicBezTo>
                  <a:pt x="0" y="447862"/>
                  <a:pt x="0" y="447862"/>
                  <a:pt x="0" y="447862"/>
                </a:cubicBezTo>
                <a:cubicBezTo>
                  <a:pt x="0" y="394447"/>
                  <a:pt x="49244" y="349250"/>
                  <a:pt x="102591" y="349250"/>
                </a:cubicBezTo>
                <a:cubicBezTo>
                  <a:pt x="596056" y="349250"/>
                  <a:pt x="1027838" y="349250"/>
                  <a:pt x="1405646" y="349250"/>
                </a:cubicBezTo>
                <a:lnTo>
                  <a:pt x="1578730" y="349250"/>
                </a:lnTo>
                <a:lnTo>
                  <a:pt x="1594005" y="299312"/>
                </a:lnTo>
                <a:cubicBezTo>
                  <a:pt x="1668016" y="122262"/>
                  <a:pt x="1841798" y="0"/>
                  <a:pt x="204787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688560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</p:bldLst>
      </p:timing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preserve="1" userDrawn="1">
  <p:cSld name="1_Титульный слайд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D009716-5A23-9E4B-A295-7B1FC560F6C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555624" y="3174999"/>
            <a:ext cx="1884362" cy="2455862"/>
          </a:xfrm>
          <a:custGeom>
            <a:avLst/>
            <a:gdLst>
              <a:gd name="connsiteX0" fmla="*/ 77773 w 1884362"/>
              <a:gd name="connsiteY0" fmla="*/ 401637 h 2455862"/>
              <a:gd name="connsiteX1" fmla="*/ 1801827 w 1884362"/>
              <a:gd name="connsiteY1" fmla="*/ 401637 h 2455862"/>
              <a:gd name="connsiteX2" fmla="*/ 1872281 w 1884362"/>
              <a:gd name="connsiteY2" fmla="*/ 480486 h 2455862"/>
              <a:gd name="connsiteX3" fmla="*/ 1627764 w 1884362"/>
              <a:gd name="connsiteY3" fmla="*/ 2289864 h 2455862"/>
              <a:gd name="connsiteX4" fmla="*/ 1441267 w 1884362"/>
              <a:gd name="connsiteY4" fmla="*/ 2455862 h 2455862"/>
              <a:gd name="connsiteX5" fmla="*/ 438333 w 1884362"/>
              <a:gd name="connsiteY5" fmla="*/ 2455862 h 2455862"/>
              <a:gd name="connsiteX6" fmla="*/ 251836 w 1884362"/>
              <a:gd name="connsiteY6" fmla="*/ 2289864 h 2455862"/>
              <a:gd name="connsiteX7" fmla="*/ 7319 w 1884362"/>
              <a:gd name="connsiteY7" fmla="*/ 480486 h 2455862"/>
              <a:gd name="connsiteX8" fmla="*/ 77773 w 1884362"/>
              <a:gd name="connsiteY8" fmla="*/ 401637 h 2455862"/>
              <a:gd name="connsiteX9" fmla="*/ 936625 w 1884362"/>
              <a:gd name="connsiteY9" fmla="*/ 0 h 2455862"/>
              <a:gd name="connsiteX10" fmla="*/ 1142975 w 1884362"/>
              <a:gd name="connsiteY10" fmla="*/ 136401 h 2455862"/>
              <a:gd name="connsiteX11" fmla="*/ 1154747 w 1884362"/>
              <a:gd name="connsiteY11" fmla="*/ 195262 h 2455862"/>
              <a:gd name="connsiteX12" fmla="*/ 1401001 w 1884362"/>
              <a:gd name="connsiteY12" fmla="*/ 195262 h 2455862"/>
              <a:gd name="connsiteX13" fmla="*/ 1838806 w 1884362"/>
              <a:gd name="connsiteY13" fmla="*/ 195262 h 2455862"/>
              <a:gd name="connsiteX14" fmla="*/ 1884362 w 1884362"/>
              <a:gd name="connsiteY14" fmla="*/ 245085 h 2455862"/>
              <a:gd name="connsiteX15" fmla="*/ 1884362 w 1884362"/>
              <a:gd name="connsiteY15" fmla="*/ 311516 h 2455862"/>
              <a:gd name="connsiteX16" fmla="*/ 1838806 w 1884362"/>
              <a:gd name="connsiteY16" fmla="*/ 357187 h 2455862"/>
              <a:gd name="connsiteX17" fmla="*/ 45556 w 1884362"/>
              <a:gd name="connsiteY17" fmla="*/ 357187 h 2455862"/>
              <a:gd name="connsiteX18" fmla="*/ 0 w 1884362"/>
              <a:gd name="connsiteY18" fmla="*/ 311516 h 2455862"/>
              <a:gd name="connsiteX19" fmla="*/ 0 w 1884362"/>
              <a:gd name="connsiteY19" fmla="*/ 245085 h 2455862"/>
              <a:gd name="connsiteX20" fmla="*/ 45556 w 1884362"/>
              <a:gd name="connsiteY20" fmla="*/ 195262 h 2455862"/>
              <a:gd name="connsiteX21" fmla="*/ 637469 w 1884362"/>
              <a:gd name="connsiteY21" fmla="*/ 195262 h 2455862"/>
              <a:gd name="connsiteX22" fmla="*/ 718502 w 1884362"/>
              <a:gd name="connsiteY22" fmla="*/ 195262 h 2455862"/>
              <a:gd name="connsiteX23" fmla="*/ 730274 w 1884362"/>
              <a:gd name="connsiteY23" fmla="*/ 136401 h 2455862"/>
              <a:gd name="connsiteX24" fmla="*/ 936625 w 1884362"/>
              <a:gd name="connsiteY24" fmla="*/ 0 h 2455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884362" h="2455862">
                <a:moveTo>
                  <a:pt x="77773" y="401637"/>
                </a:moveTo>
                <a:cubicBezTo>
                  <a:pt x="1801827" y="401637"/>
                  <a:pt x="1801827" y="401637"/>
                  <a:pt x="1801827" y="401637"/>
                </a:cubicBezTo>
                <a:cubicBezTo>
                  <a:pt x="1847415" y="401637"/>
                  <a:pt x="1876425" y="438987"/>
                  <a:pt x="1872281" y="480486"/>
                </a:cubicBezTo>
                <a:cubicBezTo>
                  <a:pt x="1627764" y="2289864"/>
                  <a:pt x="1627764" y="2289864"/>
                  <a:pt x="1627764" y="2289864"/>
                </a:cubicBezTo>
                <a:cubicBezTo>
                  <a:pt x="1615331" y="2385313"/>
                  <a:pt x="1536588" y="2455862"/>
                  <a:pt x="1441267" y="2455862"/>
                </a:cubicBezTo>
                <a:cubicBezTo>
                  <a:pt x="438333" y="2455862"/>
                  <a:pt x="438333" y="2455862"/>
                  <a:pt x="438333" y="2455862"/>
                </a:cubicBezTo>
                <a:cubicBezTo>
                  <a:pt x="347157" y="2455862"/>
                  <a:pt x="264270" y="2385313"/>
                  <a:pt x="251836" y="2289864"/>
                </a:cubicBezTo>
                <a:cubicBezTo>
                  <a:pt x="7319" y="480486"/>
                  <a:pt x="7319" y="480486"/>
                  <a:pt x="7319" y="480486"/>
                </a:cubicBezTo>
                <a:cubicBezTo>
                  <a:pt x="3175" y="438987"/>
                  <a:pt x="36330" y="401637"/>
                  <a:pt x="77773" y="401637"/>
                </a:cubicBezTo>
                <a:close/>
                <a:moveTo>
                  <a:pt x="936625" y="0"/>
                </a:moveTo>
                <a:cubicBezTo>
                  <a:pt x="1029890" y="0"/>
                  <a:pt x="1109166" y="55959"/>
                  <a:pt x="1142975" y="136401"/>
                </a:cubicBezTo>
                <a:lnTo>
                  <a:pt x="1154747" y="195262"/>
                </a:lnTo>
                <a:lnTo>
                  <a:pt x="1401001" y="195262"/>
                </a:lnTo>
                <a:cubicBezTo>
                  <a:pt x="1838806" y="195262"/>
                  <a:pt x="1838806" y="195262"/>
                  <a:pt x="1838806" y="195262"/>
                </a:cubicBezTo>
                <a:cubicBezTo>
                  <a:pt x="1863655" y="195262"/>
                  <a:pt x="1884362" y="216022"/>
                  <a:pt x="1884362" y="245085"/>
                </a:cubicBezTo>
                <a:cubicBezTo>
                  <a:pt x="1884362" y="311516"/>
                  <a:pt x="1884362" y="311516"/>
                  <a:pt x="1884362" y="311516"/>
                </a:cubicBezTo>
                <a:cubicBezTo>
                  <a:pt x="1884362" y="336428"/>
                  <a:pt x="1863655" y="357187"/>
                  <a:pt x="1838806" y="357187"/>
                </a:cubicBezTo>
                <a:cubicBezTo>
                  <a:pt x="45556" y="357187"/>
                  <a:pt x="45556" y="357187"/>
                  <a:pt x="45556" y="357187"/>
                </a:cubicBezTo>
                <a:cubicBezTo>
                  <a:pt x="20707" y="357187"/>
                  <a:pt x="0" y="336428"/>
                  <a:pt x="0" y="311516"/>
                </a:cubicBezTo>
                <a:cubicBezTo>
                  <a:pt x="0" y="245085"/>
                  <a:pt x="0" y="245085"/>
                  <a:pt x="0" y="245085"/>
                </a:cubicBezTo>
                <a:cubicBezTo>
                  <a:pt x="0" y="216022"/>
                  <a:pt x="20707" y="195262"/>
                  <a:pt x="45556" y="195262"/>
                </a:cubicBezTo>
                <a:cubicBezTo>
                  <a:pt x="269712" y="195262"/>
                  <a:pt x="465849" y="195262"/>
                  <a:pt x="637469" y="195262"/>
                </a:cubicBezTo>
                <a:lnTo>
                  <a:pt x="718502" y="195262"/>
                </a:lnTo>
                <a:lnTo>
                  <a:pt x="730274" y="136401"/>
                </a:lnTo>
                <a:cubicBezTo>
                  <a:pt x="764083" y="55959"/>
                  <a:pt x="843359" y="0"/>
                  <a:pt x="93662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C4F14BB1-45CC-A14F-9136-2801F5571B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 bwMode="auto">
          <a:xfrm>
            <a:off x="2859086" y="3174999"/>
            <a:ext cx="1885950" cy="2455862"/>
          </a:xfrm>
          <a:custGeom>
            <a:avLst/>
            <a:gdLst>
              <a:gd name="connsiteX0" fmla="*/ 79361 w 1885950"/>
              <a:gd name="connsiteY0" fmla="*/ 401637 h 2455862"/>
              <a:gd name="connsiteX1" fmla="*/ 1803415 w 1885950"/>
              <a:gd name="connsiteY1" fmla="*/ 401637 h 2455862"/>
              <a:gd name="connsiteX2" fmla="*/ 1873869 w 1885950"/>
              <a:gd name="connsiteY2" fmla="*/ 480486 h 2455862"/>
              <a:gd name="connsiteX3" fmla="*/ 1629352 w 1885950"/>
              <a:gd name="connsiteY3" fmla="*/ 2289864 h 2455862"/>
              <a:gd name="connsiteX4" fmla="*/ 1442856 w 1885950"/>
              <a:gd name="connsiteY4" fmla="*/ 2455862 h 2455862"/>
              <a:gd name="connsiteX5" fmla="*/ 439920 w 1885950"/>
              <a:gd name="connsiteY5" fmla="*/ 2455862 h 2455862"/>
              <a:gd name="connsiteX6" fmla="*/ 253424 w 1885950"/>
              <a:gd name="connsiteY6" fmla="*/ 2289864 h 2455862"/>
              <a:gd name="connsiteX7" fmla="*/ 8907 w 1885950"/>
              <a:gd name="connsiteY7" fmla="*/ 480486 h 2455862"/>
              <a:gd name="connsiteX8" fmla="*/ 79361 w 1885950"/>
              <a:gd name="connsiteY8" fmla="*/ 401637 h 2455862"/>
              <a:gd name="connsiteX9" fmla="*/ 936626 w 1885950"/>
              <a:gd name="connsiteY9" fmla="*/ 0 h 2455862"/>
              <a:gd name="connsiteX10" fmla="*/ 1155776 w 1885950"/>
              <a:gd name="connsiteY10" fmla="*/ 178516 h 2455862"/>
              <a:gd name="connsiteX11" fmla="*/ 1157508 w 1885950"/>
              <a:gd name="connsiteY11" fmla="*/ 195262 h 2455862"/>
              <a:gd name="connsiteX12" fmla="*/ 1171342 w 1885950"/>
              <a:gd name="connsiteY12" fmla="*/ 195262 h 2455862"/>
              <a:gd name="connsiteX13" fmla="*/ 1836211 w 1885950"/>
              <a:gd name="connsiteY13" fmla="*/ 195262 h 2455862"/>
              <a:gd name="connsiteX14" fmla="*/ 1885950 w 1885950"/>
              <a:gd name="connsiteY14" fmla="*/ 245085 h 2455862"/>
              <a:gd name="connsiteX15" fmla="*/ 1885950 w 1885950"/>
              <a:gd name="connsiteY15" fmla="*/ 311516 h 2455862"/>
              <a:gd name="connsiteX16" fmla="*/ 1836211 w 1885950"/>
              <a:gd name="connsiteY16" fmla="*/ 357187 h 2455862"/>
              <a:gd name="connsiteX17" fmla="*/ 45594 w 1885950"/>
              <a:gd name="connsiteY17" fmla="*/ 357187 h 2455862"/>
              <a:gd name="connsiteX18" fmla="*/ 0 w 1885950"/>
              <a:gd name="connsiteY18" fmla="*/ 311516 h 2455862"/>
              <a:gd name="connsiteX19" fmla="*/ 0 w 1885950"/>
              <a:gd name="connsiteY19" fmla="*/ 245085 h 2455862"/>
              <a:gd name="connsiteX20" fmla="*/ 45594 w 1885950"/>
              <a:gd name="connsiteY20" fmla="*/ 195262 h 2455862"/>
              <a:gd name="connsiteX21" fmla="*/ 636638 w 1885950"/>
              <a:gd name="connsiteY21" fmla="*/ 195262 h 2455862"/>
              <a:gd name="connsiteX22" fmla="*/ 715636 w 1885950"/>
              <a:gd name="connsiteY22" fmla="*/ 195262 h 2455862"/>
              <a:gd name="connsiteX23" fmla="*/ 717306 w 1885950"/>
              <a:gd name="connsiteY23" fmla="*/ 178516 h 2455862"/>
              <a:gd name="connsiteX24" fmla="*/ 936626 w 1885950"/>
              <a:gd name="connsiteY24" fmla="*/ 0 h 2455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885950" h="2455862">
                <a:moveTo>
                  <a:pt x="79361" y="401637"/>
                </a:moveTo>
                <a:cubicBezTo>
                  <a:pt x="1803415" y="401637"/>
                  <a:pt x="1803415" y="401637"/>
                  <a:pt x="1803415" y="401637"/>
                </a:cubicBezTo>
                <a:cubicBezTo>
                  <a:pt x="1844858" y="401637"/>
                  <a:pt x="1878013" y="438987"/>
                  <a:pt x="1873869" y="480486"/>
                </a:cubicBezTo>
                <a:cubicBezTo>
                  <a:pt x="1629352" y="2289864"/>
                  <a:pt x="1629352" y="2289864"/>
                  <a:pt x="1629352" y="2289864"/>
                </a:cubicBezTo>
                <a:cubicBezTo>
                  <a:pt x="1616919" y="2385313"/>
                  <a:pt x="1538176" y="2455862"/>
                  <a:pt x="1442856" y="2455862"/>
                </a:cubicBezTo>
                <a:cubicBezTo>
                  <a:pt x="439920" y="2455862"/>
                  <a:pt x="439920" y="2455862"/>
                  <a:pt x="439920" y="2455862"/>
                </a:cubicBezTo>
                <a:cubicBezTo>
                  <a:pt x="348745" y="2455862"/>
                  <a:pt x="265857" y="2385313"/>
                  <a:pt x="253424" y="2289864"/>
                </a:cubicBezTo>
                <a:cubicBezTo>
                  <a:pt x="8907" y="480486"/>
                  <a:pt x="8907" y="480486"/>
                  <a:pt x="8907" y="480486"/>
                </a:cubicBezTo>
                <a:cubicBezTo>
                  <a:pt x="4763" y="438987"/>
                  <a:pt x="37918" y="401637"/>
                  <a:pt x="79361" y="401637"/>
                </a:cubicBezTo>
                <a:close/>
                <a:moveTo>
                  <a:pt x="936626" y="0"/>
                </a:moveTo>
                <a:cubicBezTo>
                  <a:pt x="1041808" y="0"/>
                  <a:pt x="1134297" y="76167"/>
                  <a:pt x="1155776" y="178516"/>
                </a:cubicBezTo>
                <a:lnTo>
                  <a:pt x="1157508" y="195262"/>
                </a:lnTo>
                <a:lnTo>
                  <a:pt x="1171342" y="195262"/>
                </a:lnTo>
                <a:cubicBezTo>
                  <a:pt x="1836211" y="195262"/>
                  <a:pt x="1836211" y="195262"/>
                  <a:pt x="1836211" y="195262"/>
                </a:cubicBezTo>
                <a:cubicBezTo>
                  <a:pt x="1865225" y="195262"/>
                  <a:pt x="1885950" y="216022"/>
                  <a:pt x="1885950" y="245085"/>
                </a:cubicBezTo>
                <a:cubicBezTo>
                  <a:pt x="1885950" y="311516"/>
                  <a:pt x="1885950" y="311516"/>
                  <a:pt x="1885950" y="311516"/>
                </a:cubicBezTo>
                <a:cubicBezTo>
                  <a:pt x="1885950" y="336428"/>
                  <a:pt x="1865225" y="357187"/>
                  <a:pt x="1836211" y="357187"/>
                </a:cubicBezTo>
                <a:cubicBezTo>
                  <a:pt x="45594" y="357187"/>
                  <a:pt x="45594" y="357187"/>
                  <a:pt x="45594" y="357187"/>
                </a:cubicBezTo>
                <a:cubicBezTo>
                  <a:pt x="20725" y="357187"/>
                  <a:pt x="0" y="336428"/>
                  <a:pt x="0" y="311516"/>
                </a:cubicBezTo>
                <a:cubicBezTo>
                  <a:pt x="0" y="245085"/>
                  <a:pt x="0" y="245085"/>
                  <a:pt x="0" y="245085"/>
                </a:cubicBezTo>
                <a:cubicBezTo>
                  <a:pt x="0" y="216022"/>
                  <a:pt x="20725" y="195262"/>
                  <a:pt x="45594" y="195262"/>
                </a:cubicBezTo>
                <a:cubicBezTo>
                  <a:pt x="269421" y="195262"/>
                  <a:pt x="465270" y="195262"/>
                  <a:pt x="636638" y="195262"/>
                </a:cubicBezTo>
                <a:lnTo>
                  <a:pt x="715636" y="195262"/>
                </a:lnTo>
                <a:lnTo>
                  <a:pt x="717306" y="178516"/>
                </a:lnTo>
                <a:cubicBezTo>
                  <a:pt x="738048" y="76167"/>
                  <a:pt x="827816" y="0"/>
                  <a:pt x="936626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EDC4E9B-9357-DC48-86D5-0C914209FBF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 bwMode="auto">
          <a:xfrm>
            <a:off x="5164137" y="3174999"/>
            <a:ext cx="1881187" cy="2455862"/>
          </a:xfrm>
          <a:custGeom>
            <a:avLst/>
            <a:gdLst>
              <a:gd name="connsiteX0" fmla="*/ 77773 w 1881187"/>
              <a:gd name="connsiteY0" fmla="*/ 401637 h 2455862"/>
              <a:gd name="connsiteX1" fmla="*/ 1801827 w 1881187"/>
              <a:gd name="connsiteY1" fmla="*/ 401637 h 2455862"/>
              <a:gd name="connsiteX2" fmla="*/ 1872281 w 1881187"/>
              <a:gd name="connsiteY2" fmla="*/ 480486 h 2455862"/>
              <a:gd name="connsiteX3" fmla="*/ 1627764 w 1881187"/>
              <a:gd name="connsiteY3" fmla="*/ 2289864 h 2455862"/>
              <a:gd name="connsiteX4" fmla="*/ 1441268 w 1881187"/>
              <a:gd name="connsiteY4" fmla="*/ 2455862 h 2455862"/>
              <a:gd name="connsiteX5" fmla="*/ 438332 w 1881187"/>
              <a:gd name="connsiteY5" fmla="*/ 2455862 h 2455862"/>
              <a:gd name="connsiteX6" fmla="*/ 251836 w 1881187"/>
              <a:gd name="connsiteY6" fmla="*/ 2289864 h 2455862"/>
              <a:gd name="connsiteX7" fmla="*/ 7319 w 1881187"/>
              <a:gd name="connsiteY7" fmla="*/ 480486 h 2455862"/>
              <a:gd name="connsiteX8" fmla="*/ 77773 w 1881187"/>
              <a:gd name="connsiteY8" fmla="*/ 401637 h 2455862"/>
              <a:gd name="connsiteX9" fmla="*/ 932175 w 1881187"/>
              <a:gd name="connsiteY9" fmla="*/ 0 h 2455862"/>
              <a:gd name="connsiteX10" fmla="*/ 1151189 w 1881187"/>
              <a:gd name="connsiteY10" fmla="*/ 178516 h 2455862"/>
              <a:gd name="connsiteX11" fmla="*/ 1152856 w 1881187"/>
              <a:gd name="connsiteY11" fmla="*/ 195262 h 2455862"/>
              <a:gd name="connsiteX12" fmla="*/ 1170957 w 1881187"/>
              <a:gd name="connsiteY12" fmla="*/ 195262 h 2455862"/>
              <a:gd name="connsiteX13" fmla="*/ 1835608 w 1881187"/>
              <a:gd name="connsiteY13" fmla="*/ 195262 h 2455862"/>
              <a:gd name="connsiteX14" fmla="*/ 1881187 w 1881187"/>
              <a:gd name="connsiteY14" fmla="*/ 245085 h 2455862"/>
              <a:gd name="connsiteX15" fmla="*/ 1881187 w 1881187"/>
              <a:gd name="connsiteY15" fmla="*/ 311516 h 2455862"/>
              <a:gd name="connsiteX16" fmla="*/ 1835608 w 1881187"/>
              <a:gd name="connsiteY16" fmla="*/ 357187 h 2455862"/>
              <a:gd name="connsiteX17" fmla="*/ 45579 w 1881187"/>
              <a:gd name="connsiteY17" fmla="*/ 357187 h 2455862"/>
              <a:gd name="connsiteX18" fmla="*/ 0 w 1881187"/>
              <a:gd name="connsiteY18" fmla="*/ 311516 h 2455862"/>
              <a:gd name="connsiteX19" fmla="*/ 0 w 1881187"/>
              <a:gd name="connsiteY19" fmla="*/ 245085 h 2455862"/>
              <a:gd name="connsiteX20" fmla="*/ 45579 w 1881187"/>
              <a:gd name="connsiteY20" fmla="*/ 195262 h 2455862"/>
              <a:gd name="connsiteX21" fmla="*/ 636428 w 1881187"/>
              <a:gd name="connsiteY21" fmla="*/ 195262 h 2455862"/>
              <a:gd name="connsiteX22" fmla="*/ 715628 w 1881187"/>
              <a:gd name="connsiteY22" fmla="*/ 195262 h 2455862"/>
              <a:gd name="connsiteX23" fmla="*/ 717291 w 1881187"/>
              <a:gd name="connsiteY23" fmla="*/ 178516 h 2455862"/>
              <a:gd name="connsiteX24" fmla="*/ 932175 w 1881187"/>
              <a:gd name="connsiteY24" fmla="*/ 0 h 2455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881187" h="2455862">
                <a:moveTo>
                  <a:pt x="77773" y="401637"/>
                </a:moveTo>
                <a:cubicBezTo>
                  <a:pt x="1801827" y="401637"/>
                  <a:pt x="1801827" y="401637"/>
                  <a:pt x="1801827" y="401637"/>
                </a:cubicBezTo>
                <a:cubicBezTo>
                  <a:pt x="1843270" y="401637"/>
                  <a:pt x="1876425" y="438987"/>
                  <a:pt x="1872281" y="480486"/>
                </a:cubicBezTo>
                <a:cubicBezTo>
                  <a:pt x="1627764" y="2289864"/>
                  <a:pt x="1627764" y="2289864"/>
                  <a:pt x="1627764" y="2289864"/>
                </a:cubicBezTo>
                <a:cubicBezTo>
                  <a:pt x="1615331" y="2385313"/>
                  <a:pt x="1536588" y="2455862"/>
                  <a:pt x="1441268" y="2455862"/>
                </a:cubicBezTo>
                <a:cubicBezTo>
                  <a:pt x="438332" y="2455862"/>
                  <a:pt x="438332" y="2455862"/>
                  <a:pt x="438332" y="2455862"/>
                </a:cubicBezTo>
                <a:cubicBezTo>
                  <a:pt x="343012" y="2455862"/>
                  <a:pt x="264269" y="2385313"/>
                  <a:pt x="251836" y="2289864"/>
                </a:cubicBezTo>
                <a:cubicBezTo>
                  <a:pt x="7319" y="480486"/>
                  <a:pt x="7319" y="480486"/>
                  <a:pt x="7319" y="480486"/>
                </a:cubicBezTo>
                <a:cubicBezTo>
                  <a:pt x="3175" y="438987"/>
                  <a:pt x="36330" y="401637"/>
                  <a:pt x="77773" y="401637"/>
                </a:cubicBezTo>
                <a:close/>
                <a:moveTo>
                  <a:pt x="932175" y="0"/>
                </a:moveTo>
                <a:cubicBezTo>
                  <a:pt x="1040833" y="0"/>
                  <a:pt x="1130476" y="76167"/>
                  <a:pt x="1151189" y="178516"/>
                </a:cubicBezTo>
                <a:lnTo>
                  <a:pt x="1152856" y="195262"/>
                </a:lnTo>
                <a:lnTo>
                  <a:pt x="1170957" y="195262"/>
                </a:lnTo>
                <a:cubicBezTo>
                  <a:pt x="1835608" y="195262"/>
                  <a:pt x="1835608" y="195262"/>
                  <a:pt x="1835608" y="195262"/>
                </a:cubicBezTo>
                <a:cubicBezTo>
                  <a:pt x="1860469" y="195262"/>
                  <a:pt x="1881187" y="216022"/>
                  <a:pt x="1881187" y="245085"/>
                </a:cubicBezTo>
                <a:cubicBezTo>
                  <a:pt x="1881187" y="311516"/>
                  <a:pt x="1881187" y="311516"/>
                  <a:pt x="1881187" y="311516"/>
                </a:cubicBezTo>
                <a:cubicBezTo>
                  <a:pt x="1881187" y="336428"/>
                  <a:pt x="1860469" y="357187"/>
                  <a:pt x="1835608" y="357187"/>
                </a:cubicBezTo>
                <a:cubicBezTo>
                  <a:pt x="45579" y="357187"/>
                  <a:pt x="45579" y="357187"/>
                  <a:pt x="45579" y="357187"/>
                </a:cubicBezTo>
                <a:cubicBezTo>
                  <a:pt x="20718" y="357187"/>
                  <a:pt x="0" y="336428"/>
                  <a:pt x="0" y="311516"/>
                </a:cubicBezTo>
                <a:cubicBezTo>
                  <a:pt x="0" y="245085"/>
                  <a:pt x="0" y="245085"/>
                  <a:pt x="0" y="245085"/>
                </a:cubicBezTo>
                <a:cubicBezTo>
                  <a:pt x="0" y="216022"/>
                  <a:pt x="20718" y="195262"/>
                  <a:pt x="45579" y="195262"/>
                </a:cubicBezTo>
                <a:cubicBezTo>
                  <a:pt x="269333" y="195262"/>
                  <a:pt x="465117" y="195262"/>
                  <a:pt x="636428" y="195262"/>
                </a:cubicBezTo>
                <a:lnTo>
                  <a:pt x="715628" y="195262"/>
                </a:lnTo>
                <a:lnTo>
                  <a:pt x="717291" y="178516"/>
                </a:lnTo>
                <a:cubicBezTo>
                  <a:pt x="737948" y="76167"/>
                  <a:pt x="827138" y="0"/>
                  <a:pt x="93217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C889A82-C5DA-FB41-A215-141E1333D81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 bwMode="auto">
          <a:xfrm>
            <a:off x="7462836" y="3174999"/>
            <a:ext cx="1885950" cy="2455862"/>
          </a:xfrm>
          <a:custGeom>
            <a:avLst/>
            <a:gdLst>
              <a:gd name="connsiteX0" fmla="*/ 84123 w 1885950"/>
              <a:gd name="connsiteY0" fmla="*/ 401637 h 2455862"/>
              <a:gd name="connsiteX1" fmla="*/ 1808177 w 1885950"/>
              <a:gd name="connsiteY1" fmla="*/ 401637 h 2455862"/>
              <a:gd name="connsiteX2" fmla="*/ 1878631 w 1885950"/>
              <a:gd name="connsiteY2" fmla="*/ 480486 h 2455862"/>
              <a:gd name="connsiteX3" fmla="*/ 1634113 w 1885950"/>
              <a:gd name="connsiteY3" fmla="*/ 2289864 h 2455862"/>
              <a:gd name="connsiteX4" fmla="*/ 1447617 w 1885950"/>
              <a:gd name="connsiteY4" fmla="*/ 2455862 h 2455862"/>
              <a:gd name="connsiteX5" fmla="*/ 444682 w 1885950"/>
              <a:gd name="connsiteY5" fmla="*/ 2455862 h 2455862"/>
              <a:gd name="connsiteX6" fmla="*/ 258186 w 1885950"/>
              <a:gd name="connsiteY6" fmla="*/ 2289864 h 2455862"/>
              <a:gd name="connsiteX7" fmla="*/ 13669 w 1885950"/>
              <a:gd name="connsiteY7" fmla="*/ 480486 h 2455862"/>
              <a:gd name="connsiteX8" fmla="*/ 84123 w 1885950"/>
              <a:gd name="connsiteY8" fmla="*/ 401637 h 2455862"/>
              <a:gd name="connsiteX9" fmla="*/ 936625 w 1885950"/>
              <a:gd name="connsiteY9" fmla="*/ 0 h 2455862"/>
              <a:gd name="connsiteX10" fmla="*/ 1155945 w 1885950"/>
              <a:gd name="connsiteY10" fmla="*/ 178516 h 2455862"/>
              <a:gd name="connsiteX11" fmla="*/ 1157615 w 1885950"/>
              <a:gd name="connsiteY11" fmla="*/ 195262 h 2455862"/>
              <a:gd name="connsiteX12" fmla="*/ 1175487 w 1885950"/>
              <a:gd name="connsiteY12" fmla="*/ 195262 h 2455862"/>
              <a:gd name="connsiteX13" fmla="*/ 1840356 w 1885950"/>
              <a:gd name="connsiteY13" fmla="*/ 195262 h 2455862"/>
              <a:gd name="connsiteX14" fmla="*/ 1885950 w 1885950"/>
              <a:gd name="connsiteY14" fmla="*/ 245085 h 2455862"/>
              <a:gd name="connsiteX15" fmla="*/ 1885950 w 1885950"/>
              <a:gd name="connsiteY15" fmla="*/ 311516 h 2455862"/>
              <a:gd name="connsiteX16" fmla="*/ 1840356 w 1885950"/>
              <a:gd name="connsiteY16" fmla="*/ 357187 h 2455862"/>
              <a:gd name="connsiteX17" fmla="*/ 49739 w 1885950"/>
              <a:gd name="connsiteY17" fmla="*/ 357187 h 2455862"/>
              <a:gd name="connsiteX18" fmla="*/ 0 w 1885950"/>
              <a:gd name="connsiteY18" fmla="*/ 311516 h 2455862"/>
              <a:gd name="connsiteX19" fmla="*/ 0 w 1885950"/>
              <a:gd name="connsiteY19" fmla="*/ 245085 h 2455862"/>
              <a:gd name="connsiteX20" fmla="*/ 49739 w 1885950"/>
              <a:gd name="connsiteY20" fmla="*/ 195262 h 2455862"/>
              <a:gd name="connsiteX21" fmla="*/ 640783 w 1885950"/>
              <a:gd name="connsiteY21" fmla="*/ 195262 h 2455862"/>
              <a:gd name="connsiteX22" fmla="*/ 715744 w 1885950"/>
              <a:gd name="connsiteY22" fmla="*/ 195262 h 2455862"/>
              <a:gd name="connsiteX23" fmla="*/ 717476 w 1885950"/>
              <a:gd name="connsiteY23" fmla="*/ 178516 h 2455862"/>
              <a:gd name="connsiteX24" fmla="*/ 936625 w 1885950"/>
              <a:gd name="connsiteY24" fmla="*/ 0 h 2455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885950" h="2455862">
                <a:moveTo>
                  <a:pt x="84123" y="401637"/>
                </a:moveTo>
                <a:cubicBezTo>
                  <a:pt x="1808177" y="401637"/>
                  <a:pt x="1808177" y="401637"/>
                  <a:pt x="1808177" y="401637"/>
                </a:cubicBezTo>
                <a:cubicBezTo>
                  <a:pt x="1849620" y="401637"/>
                  <a:pt x="1882775" y="438987"/>
                  <a:pt x="1878631" y="480486"/>
                </a:cubicBezTo>
                <a:cubicBezTo>
                  <a:pt x="1634113" y="2289864"/>
                  <a:pt x="1634113" y="2289864"/>
                  <a:pt x="1634113" y="2289864"/>
                </a:cubicBezTo>
                <a:cubicBezTo>
                  <a:pt x="1621680" y="2385313"/>
                  <a:pt x="1538793" y="2455862"/>
                  <a:pt x="1447617" y="2455862"/>
                </a:cubicBezTo>
                <a:cubicBezTo>
                  <a:pt x="444682" y="2455862"/>
                  <a:pt x="444682" y="2455862"/>
                  <a:pt x="444682" y="2455862"/>
                </a:cubicBezTo>
                <a:cubicBezTo>
                  <a:pt x="349362" y="2455862"/>
                  <a:pt x="270619" y="2385313"/>
                  <a:pt x="258186" y="2289864"/>
                </a:cubicBezTo>
                <a:cubicBezTo>
                  <a:pt x="13669" y="480486"/>
                  <a:pt x="13669" y="480486"/>
                  <a:pt x="13669" y="480486"/>
                </a:cubicBezTo>
                <a:cubicBezTo>
                  <a:pt x="9525" y="438987"/>
                  <a:pt x="42680" y="401637"/>
                  <a:pt x="84123" y="401637"/>
                </a:cubicBezTo>
                <a:close/>
                <a:moveTo>
                  <a:pt x="936625" y="0"/>
                </a:moveTo>
                <a:cubicBezTo>
                  <a:pt x="1045436" y="0"/>
                  <a:pt x="1135204" y="76167"/>
                  <a:pt x="1155945" y="178516"/>
                </a:cubicBezTo>
                <a:lnTo>
                  <a:pt x="1157615" y="195262"/>
                </a:lnTo>
                <a:lnTo>
                  <a:pt x="1175487" y="195262"/>
                </a:lnTo>
                <a:cubicBezTo>
                  <a:pt x="1840356" y="195262"/>
                  <a:pt x="1840356" y="195262"/>
                  <a:pt x="1840356" y="195262"/>
                </a:cubicBezTo>
                <a:cubicBezTo>
                  <a:pt x="1865225" y="195262"/>
                  <a:pt x="1885950" y="216022"/>
                  <a:pt x="1885950" y="245085"/>
                </a:cubicBezTo>
                <a:cubicBezTo>
                  <a:pt x="1885950" y="311516"/>
                  <a:pt x="1885950" y="311516"/>
                  <a:pt x="1885950" y="311516"/>
                </a:cubicBezTo>
                <a:cubicBezTo>
                  <a:pt x="1885950" y="336428"/>
                  <a:pt x="1865225" y="357187"/>
                  <a:pt x="1840356" y="357187"/>
                </a:cubicBezTo>
                <a:cubicBezTo>
                  <a:pt x="49739" y="357187"/>
                  <a:pt x="49739" y="357187"/>
                  <a:pt x="49739" y="357187"/>
                </a:cubicBezTo>
                <a:cubicBezTo>
                  <a:pt x="20724" y="357187"/>
                  <a:pt x="0" y="336428"/>
                  <a:pt x="0" y="311516"/>
                </a:cubicBezTo>
                <a:cubicBezTo>
                  <a:pt x="0" y="245085"/>
                  <a:pt x="0" y="245085"/>
                  <a:pt x="0" y="245085"/>
                </a:cubicBezTo>
                <a:cubicBezTo>
                  <a:pt x="0" y="216022"/>
                  <a:pt x="20724" y="195262"/>
                  <a:pt x="49739" y="195262"/>
                </a:cubicBezTo>
                <a:cubicBezTo>
                  <a:pt x="273566" y="195262"/>
                  <a:pt x="469415" y="195262"/>
                  <a:pt x="640783" y="195262"/>
                </a:cubicBezTo>
                <a:lnTo>
                  <a:pt x="715744" y="195262"/>
                </a:lnTo>
                <a:lnTo>
                  <a:pt x="717476" y="178516"/>
                </a:lnTo>
                <a:cubicBezTo>
                  <a:pt x="738954" y="76167"/>
                  <a:pt x="831443" y="0"/>
                  <a:pt x="93662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B07A1722-3E9F-B042-BA52-9CC344065FB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 bwMode="auto">
          <a:xfrm>
            <a:off x="9767886" y="3174999"/>
            <a:ext cx="1885950" cy="2455862"/>
          </a:xfrm>
          <a:custGeom>
            <a:avLst/>
            <a:gdLst>
              <a:gd name="connsiteX0" fmla="*/ 82536 w 1885950"/>
              <a:gd name="connsiteY0" fmla="*/ 401637 h 2455862"/>
              <a:gd name="connsiteX1" fmla="*/ 1806589 w 1885950"/>
              <a:gd name="connsiteY1" fmla="*/ 401637 h 2455862"/>
              <a:gd name="connsiteX2" fmla="*/ 1877044 w 1885950"/>
              <a:gd name="connsiteY2" fmla="*/ 480486 h 2455862"/>
              <a:gd name="connsiteX3" fmla="*/ 1632527 w 1885950"/>
              <a:gd name="connsiteY3" fmla="*/ 2289864 h 2455862"/>
              <a:gd name="connsiteX4" fmla="*/ 1446030 w 1885950"/>
              <a:gd name="connsiteY4" fmla="*/ 2455862 h 2455862"/>
              <a:gd name="connsiteX5" fmla="*/ 443096 w 1885950"/>
              <a:gd name="connsiteY5" fmla="*/ 2455862 h 2455862"/>
              <a:gd name="connsiteX6" fmla="*/ 256599 w 1885950"/>
              <a:gd name="connsiteY6" fmla="*/ 2289864 h 2455862"/>
              <a:gd name="connsiteX7" fmla="*/ 12082 w 1885950"/>
              <a:gd name="connsiteY7" fmla="*/ 480486 h 2455862"/>
              <a:gd name="connsiteX8" fmla="*/ 82536 w 1885950"/>
              <a:gd name="connsiteY8" fmla="*/ 401637 h 2455862"/>
              <a:gd name="connsiteX9" fmla="*/ 936625 w 1885950"/>
              <a:gd name="connsiteY9" fmla="*/ 0 h 2455862"/>
              <a:gd name="connsiteX10" fmla="*/ 1142976 w 1885950"/>
              <a:gd name="connsiteY10" fmla="*/ 136401 h 2455862"/>
              <a:gd name="connsiteX11" fmla="*/ 1154748 w 1885950"/>
              <a:gd name="connsiteY11" fmla="*/ 195262 h 2455862"/>
              <a:gd name="connsiteX12" fmla="*/ 1402182 w 1885950"/>
              <a:gd name="connsiteY12" fmla="*/ 195262 h 2455862"/>
              <a:gd name="connsiteX13" fmla="*/ 1840356 w 1885950"/>
              <a:gd name="connsiteY13" fmla="*/ 195262 h 2455862"/>
              <a:gd name="connsiteX14" fmla="*/ 1885950 w 1885950"/>
              <a:gd name="connsiteY14" fmla="*/ 245085 h 2455862"/>
              <a:gd name="connsiteX15" fmla="*/ 1885950 w 1885950"/>
              <a:gd name="connsiteY15" fmla="*/ 311516 h 2455862"/>
              <a:gd name="connsiteX16" fmla="*/ 1840356 w 1885950"/>
              <a:gd name="connsiteY16" fmla="*/ 357187 h 2455862"/>
              <a:gd name="connsiteX17" fmla="*/ 45594 w 1885950"/>
              <a:gd name="connsiteY17" fmla="*/ 357187 h 2455862"/>
              <a:gd name="connsiteX18" fmla="*/ 0 w 1885950"/>
              <a:gd name="connsiteY18" fmla="*/ 311516 h 2455862"/>
              <a:gd name="connsiteX19" fmla="*/ 0 w 1885950"/>
              <a:gd name="connsiteY19" fmla="*/ 245085 h 2455862"/>
              <a:gd name="connsiteX20" fmla="*/ 45594 w 1885950"/>
              <a:gd name="connsiteY20" fmla="*/ 195262 h 2455862"/>
              <a:gd name="connsiteX21" fmla="*/ 638006 w 1885950"/>
              <a:gd name="connsiteY21" fmla="*/ 195262 h 2455862"/>
              <a:gd name="connsiteX22" fmla="*/ 718503 w 1885950"/>
              <a:gd name="connsiteY22" fmla="*/ 195262 h 2455862"/>
              <a:gd name="connsiteX23" fmla="*/ 730275 w 1885950"/>
              <a:gd name="connsiteY23" fmla="*/ 136401 h 2455862"/>
              <a:gd name="connsiteX24" fmla="*/ 936625 w 1885950"/>
              <a:gd name="connsiteY24" fmla="*/ 0 h 2455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885950" h="2455862">
                <a:moveTo>
                  <a:pt x="82536" y="401637"/>
                </a:moveTo>
                <a:cubicBezTo>
                  <a:pt x="1806589" y="401637"/>
                  <a:pt x="1806589" y="401637"/>
                  <a:pt x="1806589" y="401637"/>
                </a:cubicBezTo>
                <a:cubicBezTo>
                  <a:pt x="1848033" y="401637"/>
                  <a:pt x="1881188" y="438987"/>
                  <a:pt x="1877044" y="480486"/>
                </a:cubicBezTo>
                <a:cubicBezTo>
                  <a:pt x="1632527" y="2289864"/>
                  <a:pt x="1632527" y="2289864"/>
                  <a:pt x="1632527" y="2289864"/>
                </a:cubicBezTo>
                <a:cubicBezTo>
                  <a:pt x="1620093" y="2385313"/>
                  <a:pt x="1537206" y="2455862"/>
                  <a:pt x="1446030" y="2455862"/>
                </a:cubicBezTo>
                <a:cubicBezTo>
                  <a:pt x="443096" y="2455862"/>
                  <a:pt x="443096" y="2455862"/>
                  <a:pt x="443096" y="2455862"/>
                </a:cubicBezTo>
                <a:cubicBezTo>
                  <a:pt x="347775" y="2455862"/>
                  <a:pt x="269033" y="2385313"/>
                  <a:pt x="256599" y="2289864"/>
                </a:cubicBezTo>
                <a:cubicBezTo>
                  <a:pt x="12082" y="480486"/>
                  <a:pt x="12082" y="480486"/>
                  <a:pt x="12082" y="480486"/>
                </a:cubicBezTo>
                <a:cubicBezTo>
                  <a:pt x="7938" y="438987"/>
                  <a:pt x="36949" y="401637"/>
                  <a:pt x="82536" y="401637"/>
                </a:cubicBezTo>
                <a:close/>
                <a:moveTo>
                  <a:pt x="936625" y="0"/>
                </a:moveTo>
                <a:cubicBezTo>
                  <a:pt x="1029891" y="0"/>
                  <a:pt x="1109167" y="55959"/>
                  <a:pt x="1142976" y="136401"/>
                </a:cubicBezTo>
                <a:lnTo>
                  <a:pt x="1154748" y="195262"/>
                </a:lnTo>
                <a:lnTo>
                  <a:pt x="1402182" y="195262"/>
                </a:lnTo>
                <a:cubicBezTo>
                  <a:pt x="1840356" y="195262"/>
                  <a:pt x="1840356" y="195262"/>
                  <a:pt x="1840356" y="195262"/>
                </a:cubicBezTo>
                <a:cubicBezTo>
                  <a:pt x="1865225" y="195262"/>
                  <a:pt x="1885950" y="216022"/>
                  <a:pt x="1885950" y="245085"/>
                </a:cubicBezTo>
                <a:cubicBezTo>
                  <a:pt x="1885950" y="311516"/>
                  <a:pt x="1885950" y="311516"/>
                  <a:pt x="1885950" y="311516"/>
                </a:cubicBezTo>
                <a:cubicBezTo>
                  <a:pt x="1885950" y="336428"/>
                  <a:pt x="1865225" y="357187"/>
                  <a:pt x="1840356" y="357187"/>
                </a:cubicBezTo>
                <a:cubicBezTo>
                  <a:pt x="45594" y="357187"/>
                  <a:pt x="45594" y="357187"/>
                  <a:pt x="45594" y="357187"/>
                </a:cubicBezTo>
                <a:cubicBezTo>
                  <a:pt x="20725" y="357187"/>
                  <a:pt x="0" y="336428"/>
                  <a:pt x="0" y="311516"/>
                </a:cubicBezTo>
                <a:cubicBezTo>
                  <a:pt x="0" y="245085"/>
                  <a:pt x="0" y="245085"/>
                  <a:pt x="0" y="245085"/>
                </a:cubicBezTo>
                <a:cubicBezTo>
                  <a:pt x="0" y="216022"/>
                  <a:pt x="20725" y="195262"/>
                  <a:pt x="45594" y="195262"/>
                </a:cubicBezTo>
                <a:cubicBezTo>
                  <a:pt x="269939" y="195262"/>
                  <a:pt x="466241" y="195262"/>
                  <a:pt x="638006" y="195262"/>
                </a:cubicBezTo>
                <a:lnTo>
                  <a:pt x="718503" y="195262"/>
                </a:lnTo>
                <a:lnTo>
                  <a:pt x="730275" y="136401"/>
                </a:lnTo>
                <a:cubicBezTo>
                  <a:pt x="764084" y="55959"/>
                  <a:pt x="843360" y="0"/>
                  <a:pt x="93662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1158755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click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50000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 p14:presetBounceEnd="50000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 animBg="1"/>
          <p:bldP spid="15" grpId="0" animBg="1"/>
          <p:bldP spid="16" grpId="0" animBg="1"/>
          <p:bldP spid="1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click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 animBg="1"/>
          <p:bldP spid="15" grpId="0" animBg="1"/>
          <p:bldP spid="16" grpId="0" animBg="1"/>
          <p:bldP spid="17" grpId="0" animBg="1"/>
        </p:bldLst>
      </p:timing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preserve="1" userDrawn="1">
  <p:cSld name="1_Титульный слайд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6B96BDC-E5D0-324C-BC21-D8E69BF7FF5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1686573" y="1618594"/>
            <a:ext cx="8806141" cy="4650701"/>
          </a:xfrm>
          <a:custGeom>
            <a:avLst/>
            <a:gdLst>
              <a:gd name="connsiteX0" fmla="*/ 7295879 w 8806141"/>
              <a:gd name="connsiteY0" fmla="*/ 1425215 h 4650701"/>
              <a:gd name="connsiteX1" fmla="*/ 7520797 w 8806141"/>
              <a:gd name="connsiteY1" fmla="*/ 1462721 h 4650701"/>
              <a:gd name="connsiteX2" fmla="*/ 8120579 w 8806141"/>
              <a:gd name="connsiteY2" fmla="*/ 2137823 h 4650701"/>
              <a:gd name="connsiteX3" fmla="*/ 7745715 w 8806141"/>
              <a:gd name="connsiteY3" fmla="*/ 3075464 h 4650701"/>
              <a:gd name="connsiteX4" fmla="*/ 7858175 w 8806141"/>
              <a:gd name="connsiteY4" fmla="*/ 3488026 h 4650701"/>
              <a:gd name="connsiteX5" fmla="*/ 8158065 w 8806141"/>
              <a:gd name="connsiteY5" fmla="*/ 3600543 h 4650701"/>
              <a:gd name="connsiteX6" fmla="*/ 8720361 w 8806141"/>
              <a:gd name="connsiteY6" fmla="*/ 3975599 h 4650701"/>
              <a:gd name="connsiteX7" fmla="*/ 8607902 w 8806141"/>
              <a:gd name="connsiteY7" fmla="*/ 4463173 h 4650701"/>
              <a:gd name="connsiteX8" fmla="*/ 8308011 w 8806141"/>
              <a:gd name="connsiteY8" fmla="*/ 4575690 h 4650701"/>
              <a:gd name="connsiteX9" fmla="*/ 7295879 w 8806141"/>
              <a:gd name="connsiteY9" fmla="*/ 4650701 h 4650701"/>
              <a:gd name="connsiteX10" fmla="*/ 6433692 w 8806141"/>
              <a:gd name="connsiteY10" fmla="*/ 4575690 h 4650701"/>
              <a:gd name="connsiteX11" fmla="*/ 6583638 w 8806141"/>
              <a:gd name="connsiteY11" fmla="*/ 4538184 h 4650701"/>
              <a:gd name="connsiteX12" fmla="*/ 6958501 w 8806141"/>
              <a:gd name="connsiteY12" fmla="*/ 4088116 h 4650701"/>
              <a:gd name="connsiteX13" fmla="*/ 6808555 w 8806141"/>
              <a:gd name="connsiteY13" fmla="*/ 3563037 h 4650701"/>
              <a:gd name="connsiteX14" fmla="*/ 6733583 w 8806141"/>
              <a:gd name="connsiteY14" fmla="*/ 3488026 h 4650701"/>
              <a:gd name="connsiteX15" fmla="*/ 6846042 w 8806141"/>
              <a:gd name="connsiteY15" fmla="*/ 3075464 h 4650701"/>
              <a:gd name="connsiteX16" fmla="*/ 6471179 w 8806141"/>
              <a:gd name="connsiteY16" fmla="*/ 2137823 h 4650701"/>
              <a:gd name="connsiteX17" fmla="*/ 7070961 w 8806141"/>
              <a:gd name="connsiteY17" fmla="*/ 1462721 h 4650701"/>
              <a:gd name="connsiteX18" fmla="*/ 7295879 w 8806141"/>
              <a:gd name="connsiteY18" fmla="*/ 1425215 h 4650701"/>
              <a:gd name="connsiteX19" fmla="*/ 1672921 w 8806141"/>
              <a:gd name="connsiteY19" fmla="*/ 1087664 h 4650701"/>
              <a:gd name="connsiteX20" fmla="*/ 1935326 w 8806141"/>
              <a:gd name="connsiteY20" fmla="*/ 1125170 h 4650701"/>
              <a:gd name="connsiteX21" fmla="*/ 2572594 w 8806141"/>
              <a:gd name="connsiteY21" fmla="*/ 1837777 h 4650701"/>
              <a:gd name="connsiteX22" fmla="*/ 2197731 w 8806141"/>
              <a:gd name="connsiteY22" fmla="*/ 2925441 h 4650701"/>
              <a:gd name="connsiteX23" fmla="*/ 2272703 w 8806141"/>
              <a:gd name="connsiteY23" fmla="*/ 3338003 h 4650701"/>
              <a:gd name="connsiteX24" fmla="*/ 2422649 w 8806141"/>
              <a:gd name="connsiteY24" fmla="*/ 3413015 h 4650701"/>
              <a:gd name="connsiteX25" fmla="*/ 2235217 w 8806141"/>
              <a:gd name="connsiteY25" fmla="*/ 3563037 h 4650701"/>
              <a:gd name="connsiteX26" fmla="*/ 2047785 w 8806141"/>
              <a:gd name="connsiteY26" fmla="*/ 4088116 h 4650701"/>
              <a:gd name="connsiteX27" fmla="*/ 2422649 w 8806141"/>
              <a:gd name="connsiteY27" fmla="*/ 4538184 h 4650701"/>
              <a:gd name="connsiteX28" fmla="*/ 2610081 w 8806141"/>
              <a:gd name="connsiteY28" fmla="*/ 4575690 h 4650701"/>
              <a:gd name="connsiteX29" fmla="*/ 1672921 w 8806141"/>
              <a:gd name="connsiteY29" fmla="*/ 4650701 h 4650701"/>
              <a:gd name="connsiteX30" fmla="*/ 548330 w 8806141"/>
              <a:gd name="connsiteY30" fmla="*/ 4538184 h 4650701"/>
              <a:gd name="connsiteX31" fmla="*/ 248438 w 8806141"/>
              <a:gd name="connsiteY31" fmla="*/ 4463173 h 4650701"/>
              <a:gd name="connsiteX32" fmla="*/ 98493 w 8806141"/>
              <a:gd name="connsiteY32" fmla="*/ 3900588 h 4650701"/>
              <a:gd name="connsiteX33" fmla="*/ 735761 w 8806141"/>
              <a:gd name="connsiteY33" fmla="*/ 3488026 h 4650701"/>
              <a:gd name="connsiteX34" fmla="*/ 1073139 w 8806141"/>
              <a:gd name="connsiteY34" fmla="*/ 3338003 h 4650701"/>
              <a:gd name="connsiteX35" fmla="*/ 1148112 w 8806141"/>
              <a:gd name="connsiteY35" fmla="*/ 2925441 h 4650701"/>
              <a:gd name="connsiteX36" fmla="*/ 773248 w 8806141"/>
              <a:gd name="connsiteY36" fmla="*/ 1837777 h 4650701"/>
              <a:gd name="connsiteX37" fmla="*/ 1410516 w 8806141"/>
              <a:gd name="connsiteY37" fmla="*/ 1125170 h 4650701"/>
              <a:gd name="connsiteX38" fmla="*/ 1672921 w 8806141"/>
              <a:gd name="connsiteY38" fmla="*/ 1087664 h 4650701"/>
              <a:gd name="connsiteX39" fmla="*/ 4521887 w 8806141"/>
              <a:gd name="connsiteY39" fmla="*/ 0 h 4650701"/>
              <a:gd name="connsiteX40" fmla="*/ 4821778 w 8806141"/>
              <a:gd name="connsiteY40" fmla="*/ 37506 h 4650701"/>
              <a:gd name="connsiteX41" fmla="*/ 5683964 w 8806141"/>
              <a:gd name="connsiteY41" fmla="*/ 1012653 h 4650701"/>
              <a:gd name="connsiteX42" fmla="*/ 5159155 w 8806141"/>
              <a:gd name="connsiteY42" fmla="*/ 2400362 h 4650701"/>
              <a:gd name="connsiteX43" fmla="*/ 5309101 w 8806141"/>
              <a:gd name="connsiteY43" fmla="*/ 2962947 h 4650701"/>
              <a:gd name="connsiteX44" fmla="*/ 5721451 w 8806141"/>
              <a:gd name="connsiteY44" fmla="*/ 3112969 h 4650701"/>
              <a:gd name="connsiteX45" fmla="*/ 6546151 w 8806141"/>
              <a:gd name="connsiteY45" fmla="*/ 3675554 h 4650701"/>
              <a:gd name="connsiteX46" fmla="*/ 6396206 w 8806141"/>
              <a:gd name="connsiteY46" fmla="*/ 4388162 h 4650701"/>
              <a:gd name="connsiteX47" fmla="*/ 5983855 w 8806141"/>
              <a:gd name="connsiteY47" fmla="*/ 4538184 h 4650701"/>
              <a:gd name="connsiteX48" fmla="*/ 4521887 w 8806141"/>
              <a:gd name="connsiteY48" fmla="*/ 4650701 h 4650701"/>
              <a:gd name="connsiteX49" fmla="*/ 3059917 w 8806141"/>
              <a:gd name="connsiteY49" fmla="*/ 4538184 h 4650701"/>
              <a:gd name="connsiteX50" fmla="*/ 2647567 w 8806141"/>
              <a:gd name="connsiteY50" fmla="*/ 4388162 h 4650701"/>
              <a:gd name="connsiteX51" fmla="*/ 2460135 w 8806141"/>
              <a:gd name="connsiteY51" fmla="*/ 3675554 h 4650701"/>
              <a:gd name="connsiteX52" fmla="*/ 3284836 w 8806141"/>
              <a:gd name="connsiteY52" fmla="*/ 3112969 h 4650701"/>
              <a:gd name="connsiteX53" fmla="*/ 3697186 w 8806141"/>
              <a:gd name="connsiteY53" fmla="*/ 2962947 h 4650701"/>
              <a:gd name="connsiteX54" fmla="*/ 3847131 w 8806141"/>
              <a:gd name="connsiteY54" fmla="*/ 2400362 h 4650701"/>
              <a:gd name="connsiteX55" fmla="*/ 3322322 w 8806141"/>
              <a:gd name="connsiteY55" fmla="*/ 1012653 h 4650701"/>
              <a:gd name="connsiteX56" fmla="*/ 4184509 w 8806141"/>
              <a:gd name="connsiteY56" fmla="*/ 37506 h 4650701"/>
              <a:gd name="connsiteX57" fmla="*/ 4521887 w 8806141"/>
              <a:gd name="connsiteY57" fmla="*/ 0 h 4650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8806141" h="4650701">
                <a:moveTo>
                  <a:pt x="7295879" y="1425215"/>
                </a:moveTo>
                <a:cubicBezTo>
                  <a:pt x="7370851" y="1425215"/>
                  <a:pt x="7445825" y="1425215"/>
                  <a:pt x="7520797" y="1462721"/>
                </a:cubicBezTo>
                <a:cubicBezTo>
                  <a:pt x="7895661" y="1537732"/>
                  <a:pt x="8120579" y="1725260"/>
                  <a:pt x="8120579" y="2137823"/>
                </a:cubicBezTo>
                <a:cubicBezTo>
                  <a:pt x="8120579" y="2475373"/>
                  <a:pt x="8045607" y="2812924"/>
                  <a:pt x="7745715" y="3075464"/>
                </a:cubicBezTo>
                <a:cubicBezTo>
                  <a:pt x="7633256" y="3225486"/>
                  <a:pt x="7670743" y="3413015"/>
                  <a:pt x="7858175" y="3488026"/>
                </a:cubicBezTo>
                <a:cubicBezTo>
                  <a:pt x="7970633" y="3525532"/>
                  <a:pt x="8045607" y="3563037"/>
                  <a:pt x="8158065" y="3600543"/>
                </a:cubicBezTo>
                <a:cubicBezTo>
                  <a:pt x="8345498" y="3675554"/>
                  <a:pt x="8570416" y="3825577"/>
                  <a:pt x="8720361" y="3975599"/>
                </a:cubicBezTo>
                <a:cubicBezTo>
                  <a:pt x="8832821" y="4088116"/>
                  <a:pt x="8870307" y="4350656"/>
                  <a:pt x="8607902" y="4463173"/>
                </a:cubicBezTo>
                <a:cubicBezTo>
                  <a:pt x="8495443" y="4500679"/>
                  <a:pt x="8420470" y="4538184"/>
                  <a:pt x="8308011" y="4575690"/>
                </a:cubicBezTo>
                <a:cubicBezTo>
                  <a:pt x="8008120" y="4650701"/>
                  <a:pt x="7708229" y="4650701"/>
                  <a:pt x="7295879" y="4650701"/>
                </a:cubicBezTo>
                <a:cubicBezTo>
                  <a:pt x="6958501" y="4650701"/>
                  <a:pt x="6696097" y="4650701"/>
                  <a:pt x="6433692" y="4575690"/>
                </a:cubicBezTo>
                <a:cubicBezTo>
                  <a:pt x="6471179" y="4575690"/>
                  <a:pt x="6546151" y="4538184"/>
                  <a:pt x="6583638" y="4538184"/>
                </a:cubicBezTo>
                <a:cubicBezTo>
                  <a:pt x="6808555" y="4425667"/>
                  <a:pt x="6921015" y="4275645"/>
                  <a:pt x="6958501" y="4088116"/>
                </a:cubicBezTo>
                <a:cubicBezTo>
                  <a:pt x="6995987" y="3900588"/>
                  <a:pt x="6921015" y="3675554"/>
                  <a:pt x="6808555" y="3563037"/>
                </a:cubicBezTo>
                <a:cubicBezTo>
                  <a:pt x="6771069" y="3525532"/>
                  <a:pt x="6733583" y="3525532"/>
                  <a:pt x="6733583" y="3488026"/>
                </a:cubicBezTo>
                <a:cubicBezTo>
                  <a:pt x="6921015" y="3413015"/>
                  <a:pt x="6958501" y="3225486"/>
                  <a:pt x="6846042" y="3075464"/>
                </a:cubicBezTo>
                <a:cubicBezTo>
                  <a:pt x="6583638" y="2812924"/>
                  <a:pt x="6471179" y="2475373"/>
                  <a:pt x="6471179" y="2137823"/>
                </a:cubicBezTo>
                <a:cubicBezTo>
                  <a:pt x="6508665" y="1725260"/>
                  <a:pt x="6733583" y="1537732"/>
                  <a:pt x="7070961" y="1462721"/>
                </a:cubicBezTo>
                <a:cubicBezTo>
                  <a:pt x="7145933" y="1425215"/>
                  <a:pt x="7220906" y="1425215"/>
                  <a:pt x="7295879" y="1425215"/>
                </a:cubicBezTo>
                <a:close/>
                <a:moveTo>
                  <a:pt x="1672921" y="1087664"/>
                </a:moveTo>
                <a:cubicBezTo>
                  <a:pt x="1747894" y="1087664"/>
                  <a:pt x="1822867" y="1087664"/>
                  <a:pt x="1935326" y="1125170"/>
                </a:cubicBezTo>
                <a:cubicBezTo>
                  <a:pt x="2310190" y="1200181"/>
                  <a:pt x="2572594" y="1425215"/>
                  <a:pt x="2572594" y="1837777"/>
                </a:cubicBezTo>
                <a:cubicBezTo>
                  <a:pt x="2610081" y="2250340"/>
                  <a:pt x="2497621" y="2625396"/>
                  <a:pt x="2197731" y="2925441"/>
                </a:cubicBezTo>
                <a:cubicBezTo>
                  <a:pt x="2047785" y="3075464"/>
                  <a:pt x="2085271" y="3262992"/>
                  <a:pt x="2272703" y="3338003"/>
                </a:cubicBezTo>
                <a:cubicBezTo>
                  <a:pt x="2310190" y="3375509"/>
                  <a:pt x="2385163" y="3375509"/>
                  <a:pt x="2422649" y="3413015"/>
                </a:cubicBezTo>
                <a:cubicBezTo>
                  <a:pt x="2347676" y="3450520"/>
                  <a:pt x="2272703" y="3488026"/>
                  <a:pt x="2235217" y="3563037"/>
                </a:cubicBezTo>
                <a:cubicBezTo>
                  <a:pt x="2085271" y="3713060"/>
                  <a:pt x="2010299" y="3900588"/>
                  <a:pt x="2047785" y="4088116"/>
                </a:cubicBezTo>
                <a:cubicBezTo>
                  <a:pt x="2085271" y="4275645"/>
                  <a:pt x="2197731" y="4425667"/>
                  <a:pt x="2422649" y="4538184"/>
                </a:cubicBezTo>
                <a:cubicBezTo>
                  <a:pt x="2497621" y="4538184"/>
                  <a:pt x="2535108" y="4575690"/>
                  <a:pt x="2610081" y="4575690"/>
                </a:cubicBezTo>
                <a:cubicBezTo>
                  <a:pt x="2310190" y="4650701"/>
                  <a:pt x="2010299" y="4650701"/>
                  <a:pt x="1672921" y="4650701"/>
                </a:cubicBezTo>
                <a:cubicBezTo>
                  <a:pt x="1223084" y="4650701"/>
                  <a:pt x="885707" y="4650701"/>
                  <a:pt x="548330" y="4538184"/>
                </a:cubicBezTo>
                <a:cubicBezTo>
                  <a:pt x="435870" y="4538184"/>
                  <a:pt x="323411" y="4500679"/>
                  <a:pt x="248438" y="4463173"/>
                </a:cubicBezTo>
                <a:cubicBezTo>
                  <a:pt x="-51453" y="4313150"/>
                  <a:pt x="-51453" y="4050611"/>
                  <a:pt x="98493" y="3900588"/>
                </a:cubicBezTo>
                <a:cubicBezTo>
                  <a:pt x="285925" y="3713060"/>
                  <a:pt x="510843" y="3600543"/>
                  <a:pt x="735761" y="3488026"/>
                </a:cubicBezTo>
                <a:cubicBezTo>
                  <a:pt x="848221" y="3450520"/>
                  <a:pt x="960680" y="3375509"/>
                  <a:pt x="1073139" y="3338003"/>
                </a:cubicBezTo>
                <a:cubicBezTo>
                  <a:pt x="1260571" y="3262992"/>
                  <a:pt x="1298057" y="3075464"/>
                  <a:pt x="1148112" y="2925441"/>
                </a:cubicBezTo>
                <a:cubicBezTo>
                  <a:pt x="848221" y="2625396"/>
                  <a:pt x="735761" y="2250340"/>
                  <a:pt x="773248" y="1837777"/>
                </a:cubicBezTo>
                <a:cubicBezTo>
                  <a:pt x="773248" y="1425215"/>
                  <a:pt x="1035652" y="1200181"/>
                  <a:pt x="1410516" y="1125170"/>
                </a:cubicBezTo>
                <a:cubicBezTo>
                  <a:pt x="1522976" y="1087664"/>
                  <a:pt x="1597948" y="1087664"/>
                  <a:pt x="1672921" y="1087664"/>
                </a:cubicBezTo>
                <a:close/>
                <a:moveTo>
                  <a:pt x="4521887" y="0"/>
                </a:moveTo>
                <a:cubicBezTo>
                  <a:pt x="4634346" y="0"/>
                  <a:pt x="4709318" y="37506"/>
                  <a:pt x="4821778" y="37506"/>
                </a:cubicBezTo>
                <a:cubicBezTo>
                  <a:pt x="5346587" y="187528"/>
                  <a:pt x="5683964" y="450068"/>
                  <a:pt x="5683964" y="1012653"/>
                </a:cubicBezTo>
                <a:cubicBezTo>
                  <a:pt x="5721451" y="1537732"/>
                  <a:pt x="5571505" y="2025306"/>
                  <a:pt x="5159155" y="2400362"/>
                </a:cubicBezTo>
                <a:cubicBezTo>
                  <a:pt x="4971723" y="2587890"/>
                  <a:pt x="5046696" y="2850430"/>
                  <a:pt x="5309101" y="2962947"/>
                </a:cubicBezTo>
                <a:cubicBezTo>
                  <a:pt x="5459046" y="3000452"/>
                  <a:pt x="5608992" y="3075464"/>
                  <a:pt x="5721451" y="3112969"/>
                </a:cubicBezTo>
                <a:cubicBezTo>
                  <a:pt x="6021342" y="3262992"/>
                  <a:pt x="6321233" y="3450520"/>
                  <a:pt x="6546151" y="3675554"/>
                </a:cubicBezTo>
                <a:cubicBezTo>
                  <a:pt x="6696097" y="3825577"/>
                  <a:pt x="6771069" y="4200633"/>
                  <a:pt x="6396206" y="4388162"/>
                </a:cubicBezTo>
                <a:cubicBezTo>
                  <a:pt x="6246260" y="4463173"/>
                  <a:pt x="6133801" y="4500679"/>
                  <a:pt x="5983855" y="4538184"/>
                </a:cubicBezTo>
                <a:cubicBezTo>
                  <a:pt x="5534019" y="4613196"/>
                  <a:pt x="5084182" y="4650701"/>
                  <a:pt x="4521887" y="4650701"/>
                </a:cubicBezTo>
                <a:cubicBezTo>
                  <a:pt x="3959590" y="4650701"/>
                  <a:pt x="3472267" y="4613196"/>
                  <a:pt x="3059917" y="4538184"/>
                </a:cubicBezTo>
                <a:cubicBezTo>
                  <a:pt x="2909972" y="4500679"/>
                  <a:pt x="2760026" y="4463173"/>
                  <a:pt x="2647567" y="4388162"/>
                </a:cubicBezTo>
                <a:cubicBezTo>
                  <a:pt x="2272703" y="4200633"/>
                  <a:pt x="2272703" y="3900588"/>
                  <a:pt x="2460135" y="3675554"/>
                </a:cubicBezTo>
                <a:cubicBezTo>
                  <a:pt x="2722540" y="3450520"/>
                  <a:pt x="2984944" y="3262992"/>
                  <a:pt x="3284836" y="3112969"/>
                </a:cubicBezTo>
                <a:cubicBezTo>
                  <a:pt x="3434781" y="3075464"/>
                  <a:pt x="3584727" y="3000452"/>
                  <a:pt x="3697186" y="2962947"/>
                </a:cubicBezTo>
                <a:cubicBezTo>
                  <a:pt x="3959590" y="2850430"/>
                  <a:pt x="4034563" y="2587890"/>
                  <a:pt x="3847131" y="2400362"/>
                </a:cubicBezTo>
                <a:cubicBezTo>
                  <a:pt x="3472267" y="2025306"/>
                  <a:pt x="3322322" y="1537732"/>
                  <a:pt x="3322322" y="1012653"/>
                </a:cubicBezTo>
                <a:cubicBezTo>
                  <a:pt x="3359808" y="450068"/>
                  <a:pt x="3697186" y="187528"/>
                  <a:pt x="4184509" y="37506"/>
                </a:cubicBezTo>
                <a:cubicBezTo>
                  <a:pt x="4296968" y="37506"/>
                  <a:pt x="4409427" y="0"/>
                  <a:pt x="4521887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3630769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Google Shape;6;p1"/>
          <p:cNvSpPr txBox="1"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45700" rIns="91425" bIns="4570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en-US">
              <a:sym typeface="Arial" panose="020B0604020202020204" pitchFamily="34" charset="0"/>
            </a:endParaRPr>
          </a:p>
        </p:txBody>
      </p:sp>
      <p:sp>
        <p:nvSpPr>
          <p:cNvPr id="1027" name="Google Shape;7;p1"/>
          <p:cNvSpPr txBox="1"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45700" rIns="91425" bIns="457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>
              <a:sym typeface="Arial" panose="020B0604020202020204" pitchFamily="34" charset="0"/>
            </a:endParaRPr>
          </a:p>
        </p:txBody>
      </p:sp>
      <p:sp>
        <p:nvSpPr>
          <p:cNvPr id="1028" name="Google Shape;8;p1"/>
          <p:cNvSpPr txBox="1">
            <a:spLocks noGrp="1"/>
          </p:cNvSpPr>
          <p:nvPr>
            <p:ph type="dt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45700" rIns="91425" bIns="45700" numCol="1" anchor="ctr" anchorCtr="0" compatLnSpc="1">
            <a:prstTxWarp prst="textNoShape">
              <a:avLst/>
            </a:prstTxWarp>
          </a:bodyPr>
          <a:lstStyle>
            <a:lvl1pPr eaLnBrk="1" hangingPunct="1">
              <a:buClr>
                <a:srgbClr val="000000"/>
              </a:buClr>
              <a:buSzPts val="1400"/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Google Shape;9;p1"/>
          <p:cNvSpPr txBox="1">
            <a:spLocks noGrp="1"/>
          </p:cNvSpPr>
          <p:nvPr>
            <p:ph type="ft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45700" rIns="91425" bIns="45700" numCol="1" anchor="ctr" anchorCtr="0" compatLnSpc="1">
            <a:prstTxWarp prst="textNoShape">
              <a:avLst/>
            </a:prstTxWarp>
          </a:bodyPr>
          <a:lstStyle>
            <a:lvl1pPr eaLnBrk="1" hangingPunct="1">
              <a:buClr>
                <a:srgbClr val="000000"/>
              </a:buClr>
              <a:buSzPts val="1400"/>
              <a:buFont typeface="Arial" panose="020B0604020202020204" pitchFamily="34" charset="0"/>
              <a:buNone/>
              <a:defRPr sz="1800"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Google Shape;10;p1"/>
          <p:cNvSpPr txBox="1">
            <a:spLocks noGrp="1"/>
          </p:cNvSpPr>
          <p:nvPr>
            <p:ph type="sldNum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45700" rIns="91425" bIns="4570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Clr>
                <a:srgbClr val="898989"/>
              </a:buClr>
              <a:buSzPts val="1200"/>
              <a:buFont typeface="Calibri" panose="020F0502020204030204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</a:lstStyle>
          <a:p>
            <a:pPr>
              <a:defRPr/>
            </a:pPr>
            <a:fld id="{35C8BB32-BD02-4BAE-BFB3-18BB32E100C6}" type="slidenum">
              <a:rPr lang="en-US" altLang="en-US"/>
              <a:pPr>
                <a:defRPr/>
              </a:pPr>
              <a:t>‹#›</a:t>
            </a:fld>
            <a:endParaRPr lang="en-US" altLang="en-US" sz="14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742" r:id="rId1"/>
    <p:sldLayoutId id="2147483755" r:id="rId2"/>
    <p:sldLayoutId id="2147483756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  <p:sldLayoutId id="2147483767" r:id="rId12"/>
    <p:sldLayoutId id="2147483768" r:id="rId13"/>
    <p:sldLayoutId id="2147483769" r:id="rId14"/>
    <p:sldLayoutId id="2147483770" r:id="rId15"/>
    <p:sldLayoutId id="2147483771" r:id="rId16"/>
    <p:sldLayoutId id="2147483772" r:id="rId17"/>
    <p:sldLayoutId id="2147483773" r:id="rId18"/>
    <p:sldLayoutId id="2147483774" r:id="rId19"/>
    <p:sldLayoutId id="2147483775" r:id="rId20"/>
    <p:sldLayoutId id="2147483776" r:id="rId21"/>
    <p:sldLayoutId id="2147483777" r:id="rId22"/>
    <p:sldLayoutId id="2147483778" r:id="rId23"/>
    <p:sldLayoutId id="2147483779" r:id="rId24"/>
    <p:sldLayoutId id="2147483780" r:id="rId25"/>
    <p:sldLayoutId id="2147483781" r:id="rId26"/>
    <p:sldLayoutId id="2147483782" r:id="rId27"/>
    <p:sldLayoutId id="2147483783" r:id="rId28"/>
    <p:sldLayoutId id="2147483784" r:id="rId29"/>
    <p:sldLayoutId id="2147483757" r:id="rId30"/>
    <p:sldLayoutId id="2147483740" r:id="rId31"/>
    <p:sldLayoutId id="2147483741" r:id="rId32"/>
    <p:sldLayoutId id="2147483743" r:id="rId33"/>
    <p:sldLayoutId id="2147483744" r:id="rId34"/>
    <p:sldLayoutId id="2147483745" r:id="rId35"/>
    <p:sldLayoutId id="2147483746" r:id="rId36"/>
    <p:sldLayoutId id="2147483747" r:id="rId37"/>
    <p:sldLayoutId id="2147483748" r:id="rId38"/>
    <p:sldLayoutId id="2147483750" r:id="rId39"/>
    <p:sldLayoutId id="2147483751" r:id="rId40"/>
    <p:sldLayoutId id="2147483752" r:id="rId41"/>
    <p:sldLayoutId id="2147483753" r:id="rId42"/>
    <p:sldLayoutId id="2147483754" r:id="rId4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1pPr>
      <a:lvl2pPr lvl="1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2pPr>
      <a:lvl3pPr lvl="2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3pPr>
      <a:lvl4pPr lvl="3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4pPr>
      <a:lvl5pPr lvl="4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1pPr>
      <a:lvl2pPr lvl="1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2pPr>
      <a:lvl3pPr lvl="2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3pPr>
      <a:lvl4pPr lvl="3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4pPr>
      <a:lvl5pPr lvl="4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>
            <a:extLst>
              <a:ext uri="{FF2B5EF4-FFF2-40B4-BE49-F238E27FC236}">
                <a16:creationId xmlns:a16="http://schemas.microsoft.com/office/drawing/2014/main" id="{7A4D6823-7F79-9444-8C43-584D9DE2429C}"/>
              </a:ext>
            </a:extLst>
          </p:cNvPr>
          <p:cNvSpPr>
            <a:spLocks/>
          </p:cNvSpPr>
          <p:nvPr/>
        </p:nvSpPr>
        <p:spPr bwMode="auto">
          <a:xfrm>
            <a:off x="5074700" y="1238625"/>
            <a:ext cx="528786" cy="519077"/>
          </a:xfrm>
          <a:custGeom>
            <a:avLst/>
            <a:gdLst>
              <a:gd name="T0" fmla="*/ 219199836 w 117"/>
              <a:gd name="T1" fmla="*/ 2147483646 h 115"/>
              <a:gd name="T2" fmla="*/ 79709031 w 117"/>
              <a:gd name="T3" fmla="*/ 2147483646 h 115"/>
              <a:gd name="T4" fmla="*/ 79709031 w 117"/>
              <a:gd name="T5" fmla="*/ 1988089744 h 115"/>
              <a:gd name="T6" fmla="*/ 1992721321 w 117"/>
              <a:gd name="T7" fmla="*/ 79522698 h 115"/>
              <a:gd name="T8" fmla="*/ 2147483646 w 117"/>
              <a:gd name="T9" fmla="*/ 79522698 h 115"/>
              <a:gd name="T10" fmla="*/ 2147483646 w 117"/>
              <a:gd name="T11" fmla="*/ 337977040 h 115"/>
              <a:gd name="T12" fmla="*/ 338763383 w 117"/>
              <a:gd name="T13" fmla="*/ 2147483646 h 115"/>
              <a:gd name="T14" fmla="*/ 219199836 w 117"/>
              <a:gd name="T15" fmla="*/ 2147483646 h 11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17" h="115">
                <a:moveTo>
                  <a:pt x="11" y="115"/>
                </a:moveTo>
                <a:cubicBezTo>
                  <a:pt x="8" y="115"/>
                  <a:pt x="6" y="115"/>
                  <a:pt x="4" y="113"/>
                </a:cubicBezTo>
                <a:cubicBezTo>
                  <a:pt x="0" y="109"/>
                  <a:pt x="0" y="103"/>
                  <a:pt x="4" y="100"/>
                </a:cubicBezTo>
                <a:cubicBezTo>
                  <a:pt x="100" y="4"/>
                  <a:pt x="100" y="4"/>
                  <a:pt x="100" y="4"/>
                </a:cubicBezTo>
                <a:cubicBezTo>
                  <a:pt x="104" y="0"/>
                  <a:pt x="109" y="0"/>
                  <a:pt x="113" y="4"/>
                </a:cubicBezTo>
                <a:cubicBezTo>
                  <a:pt x="117" y="7"/>
                  <a:pt x="117" y="13"/>
                  <a:pt x="113" y="17"/>
                </a:cubicBezTo>
                <a:cubicBezTo>
                  <a:pt x="17" y="113"/>
                  <a:pt x="17" y="113"/>
                  <a:pt x="17" y="113"/>
                </a:cubicBezTo>
                <a:cubicBezTo>
                  <a:pt x="15" y="115"/>
                  <a:pt x="13" y="115"/>
                  <a:pt x="11" y="11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Freeform 7">
            <a:extLst>
              <a:ext uri="{FF2B5EF4-FFF2-40B4-BE49-F238E27FC236}">
                <a16:creationId xmlns:a16="http://schemas.microsoft.com/office/drawing/2014/main" id="{D7E4BC4D-44B5-9B4F-AB19-C6FC9BC4CDD3}"/>
              </a:ext>
            </a:extLst>
          </p:cNvPr>
          <p:cNvSpPr>
            <a:spLocks/>
          </p:cNvSpPr>
          <p:nvPr/>
        </p:nvSpPr>
        <p:spPr bwMode="auto">
          <a:xfrm>
            <a:off x="5643668" y="3040128"/>
            <a:ext cx="699156" cy="81959"/>
          </a:xfrm>
          <a:custGeom>
            <a:avLst/>
            <a:gdLst>
              <a:gd name="T0" fmla="*/ 2147483646 w 155"/>
              <a:gd name="T1" fmla="*/ 364158080 h 18"/>
              <a:gd name="T2" fmla="*/ 198489795 w 155"/>
              <a:gd name="T3" fmla="*/ 364158080 h 18"/>
              <a:gd name="T4" fmla="*/ 0 w 155"/>
              <a:gd name="T5" fmla="*/ 182079040 h 18"/>
              <a:gd name="T6" fmla="*/ 198489795 w 155"/>
              <a:gd name="T7" fmla="*/ 0 h 18"/>
              <a:gd name="T8" fmla="*/ 2147483646 w 155"/>
              <a:gd name="T9" fmla="*/ 0 h 18"/>
              <a:gd name="T10" fmla="*/ 2147483646 w 155"/>
              <a:gd name="T11" fmla="*/ 182079040 h 18"/>
              <a:gd name="T12" fmla="*/ 2147483646 w 155"/>
              <a:gd name="T13" fmla="*/ 364158080 h 1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55" h="18">
                <a:moveTo>
                  <a:pt x="145" y="18"/>
                </a:moveTo>
                <a:cubicBezTo>
                  <a:pt x="10" y="18"/>
                  <a:pt x="10" y="18"/>
                  <a:pt x="10" y="18"/>
                </a:cubicBezTo>
                <a:cubicBezTo>
                  <a:pt x="5" y="18"/>
                  <a:pt x="0" y="14"/>
                  <a:pt x="0" y="9"/>
                </a:cubicBezTo>
                <a:cubicBezTo>
                  <a:pt x="0" y="4"/>
                  <a:pt x="5" y="0"/>
                  <a:pt x="10" y="0"/>
                </a:cubicBezTo>
                <a:cubicBezTo>
                  <a:pt x="145" y="0"/>
                  <a:pt x="145" y="0"/>
                  <a:pt x="145" y="0"/>
                </a:cubicBezTo>
                <a:cubicBezTo>
                  <a:pt x="151" y="0"/>
                  <a:pt x="155" y="4"/>
                  <a:pt x="155" y="9"/>
                </a:cubicBezTo>
                <a:cubicBezTo>
                  <a:pt x="155" y="14"/>
                  <a:pt x="151" y="18"/>
                  <a:pt x="145" y="1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Freeform 8">
            <a:extLst>
              <a:ext uri="{FF2B5EF4-FFF2-40B4-BE49-F238E27FC236}">
                <a16:creationId xmlns:a16="http://schemas.microsoft.com/office/drawing/2014/main" id="{F0258684-139C-4E4D-986C-6F609A4F9521}"/>
              </a:ext>
            </a:extLst>
          </p:cNvPr>
          <p:cNvSpPr>
            <a:spLocks/>
          </p:cNvSpPr>
          <p:nvPr/>
        </p:nvSpPr>
        <p:spPr bwMode="auto">
          <a:xfrm>
            <a:off x="5079521" y="4399692"/>
            <a:ext cx="523965" cy="519077"/>
          </a:xfrm>
          <a:custGeom>
            <a:avLst/>
            <a:gdLst>
              <a:gd name="T0" fmla="*/ 2109855735 w 116"/>
              <a:gd name="T1" fmla="*/ 2147483646 h 115"/>
              <a:gd name="T2" fmla="*/ 1970525513 w 116"/>
              <a:gd name="T3" fmla="*/ 2147483646 h 115"/>
              <a:gd name="T4" fmla="*/ 59711678 w 116"/>
              <a:gd name="T5" fmla="*/ 318095251 h 115"/>
              <a:gd name="T6" fmla="*/ 59711678 w 116"/>
              <a:gd name="T7" fmla="*/ 59640909 h 115"/>
              <a:gd name="T8" fmla="*/ 318469716 w 116"/>
              <a:gd name="T9" fmla="*/ 59640909 h 115"/>
              <a:gd name="T10" fmla="*/ 2147483646 w 116"/>
              <a:gd name="T11" fmla="*/ 1968207955 h 115"/>
              <a:gd name="T12" fmla="*/ 2147483646 w 116"/>
              <a:gd name="T13" fmla="*/ 2147483646 h 115"/>
              <a:gd name="T14" fmla="*/ 2109855735 w 116"/>
              <a:gd name="T15" fmla="*/ 2147483646 h 11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16" h="115">
                <a:moveTo>
                  <a:pt x="106" y="115"/>
                </a:moveTo>
                <a:cubicBezTo>
                  <a:pt x="103" y="115"/>
                  <a:pt x="101" y="114"/>
                  <a:pt x="99" y="112"/>
                </a:cubicBezTo>
                <a:cubicBezTo>
                  <a:pt x="3" y="16"/>
                  <a:pt x="3" y="16"/>
                  <a:pt x="3" y="16"/>
                </a:cubicBezTo>
                <a:cubicBezTo>
                  <a:pt x="0" y="13"/>
                  <a:pt x="0" y="7"/>
                  <a:pt x="3" y="3"/>
                </a:cubicBezTo>
                <a:cubicBezTo>
                  <a:pt x="7" y="0"/>
                  <a:pt x="13" y="0"/>
                  <a:pt x="16" y="3"/>
                </a:cubicBezTo>
                <a:cubicBezTo>
                  <a:pt x="112" y="99"/>
                  <a:pt x="112" y="99"/>
                  <a:pt x="112" y="99"/>
                </a:cubicBezTo>
                <a:cubicBezTo>
                  <a:pt x="116" y="103"/>
                  <a:pt x="116" y="109"/>
                  <a:pt x="112" y="112"/>
                </a:cubicBezTo>
                <a:cubicBezTo>
                  <a:pt x="111" y="114"/>
                  <a:pt x="108" y="115"/>
                  <a:pt x="106" y="11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Freeform 9">
            <a:extLst>
              <a:ext uri="{FF2B5EF4-FFF2-40B4-BE49-F238E27FC236}">
                <a16:creationId xmlns:a16="http://schemas.microsoft.com/office/drawing/2014/main" id="{687819E4-6182-6A4A-BB79-4BE38B90A9B3}"/>
              </a:ext>
            </a:extLst>
          </p:cNvPr>
          <p:cNvSpPr>
            <a:spLocks/>
          </p:cNvSpPr>
          <p:nvPr/>
        </p:nvSpPr>
        <p:spPr bwMode="auto">
          <a:xfrm>
            <a:off x="1921264" y="4399692"/>
            <a:ext cx="528786" cy="519077"/>
          </a:xfrm>
          <a:custGeom>
            <a:avLst/>
            <a:gdLst>
              <a:gd name="T0" fmla="*/ 199272578 w 117"/>
              <a:gd name="T1" fmla="*/ 2147483646 h 115"/>
              <a:gd name="T2" fmla="*/ 79709031 w 117"/>
              <a:gd name="T3" fmla="*/ 2147483646 h 115"/>
              <a:gd name="T4" fmla="*/ 79709031 w 117"/>
              <a:gd name="T5" fmla="*/ 1968207955 h 115"/>
              <a:gd name="T6" fmla="*/ 1992721321 w 117"/>
              <a:gd name="T7" fmla="*/ 79522698 h 115"/>
              <a:gd name="T8" fmla="*/ 2147483646 w 117"/>
              <a:gd name="T9" fmla="*/ 79522698 h 115"/>
              <a:gd name="T10" fmla="*/ 2147483646 w 117"/>
              <a:gd name="T11" fmla="*/ 337977040 h 115"/>
              <a:gd name="T12" fmla="*/ 338763383 w 117"/>
              <a:gd name="T13" fmla="*/ 2147483646 h 115"/>
              <a:gd name="T14" fmla="*/ 199272578 w 117"/>
              <a:gd name="T15" fmla="*/ 2147483646 h 11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17" h="115">
                <a:moveTo>
                  <a:pt x="10" y="115"/>
                </a:moveTo>
                <a:cubicBezTo>
                  <a:pt x="8" y="115"/>
                  <a:pt x="6" y="114"/>
                  <a:pt x="4" y="113"/>
                </a:cubicBezTo>
                <a:cubicBezTo>
                  <a:pt x="0" y="109"/>
                  <a:pt x="0" y="103"/>
                  <a:pt x="4" y="99"/>
                </a:cubicBezTo>
                <a:cubicBezTo>
                  <a:pt x="100" y="4"/>
                  <a:pt x="100" y="4"/>
                  <a:pt x="100" y="4"/>
                </a:cubicBezTo>
                <a:cubicBezTo>
                  <a:pt x="103" y="0"/>
                  <a:pt x="109" y="0"/>
                  <a:pt x="113" y="4"/>
                </a:cubicBezTo>
                <a:cubicBezTo>
                  <a:pt x="117" y="7"/>
                  <a:pt x="117" y="13"/>
                  <a:pt x="113" y="17"/>
                </a:cubicBezTo>
                <a:cubicBezTo>
                  <a:pt x="17" y="113"/>
                  <a:pt x="17" y="113"/>
                  <a:pt x="17" y="113"/>
                </a:cubicBezTo>
                <a:cubicBezTo>
                  <a:pt x="15" y="114"/>
                  <a:pt x="13" y="115"/>
                  <a:pt x="10" y="11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Freeform 10">
            <a:extLst>
              <a:ext uri="{FF2B5EF4-FFF2-40B4-BE49-F238E27FC236}">
                <a16:creationId xmlns:a16="http://schemas.microsoft.com/office/drawing/2014/main" id="{EDC3CF45-890F-904B-9A8D-D3C6AD7B6C6D}"/>
              </a:ext>
            </a:extLst>
          </p:cNvPr>
          <p:cNvSpPr>
            <a:spLocks/>
          </p:cNvSpPr>
          <p:nvPr/>
        </p:nvSpPr>
        <p:spPr bwMode="auto">
          <a:xfrm>
            <a:off x="1181927" y="3040128"/>
            <a:ext cx="694335" cy="85173"/>
          </a:xfrm>
          <a:custGeom>
            <a:avLst/>
            <a:gdLst>
              <a:gd name="T0" fmla="*/ 2147483646 w 154"/>
              <a:gd name="T1" fmla="*/ 372580777 h 19"/>
              <a:gd name="T2" fmla="*/ 178481677 w 154"/>
              <a:gd name="T3" fmla="*/ 372580777 h 19"/>
              <a:gd name="T4" fmla="*/ 0 w 154"/>
              <a:gd name="T5" fmla="*/ 176484000 h 19"/>
              <a:gd name="T6" fmla="*/ 178481677 w 154"/>
              <a:gd name="T7" fmla="*/ 0 h 19"/>
              <a:gd name="T8" fmla="*/ 2147483646 w 154"/>
              <a:gd name="T9" fmla="*/ 0 h 19"/>
              <a:gd name="T10" fmla="*/ 2147483646 w 154"/>
              <a:gd name="T11" fmla="*/ 176484000 h 19"/>
              <a:gd name="T12" fmla="*/ 2147483646 w 154"/>
              <a:gd name="T13" fmla="*/ 372580777 h 1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54" h="19">
                <a:moveTo>
                  <a:pt x="145" y="19"/>
                </a:moveTo>
                <a:cubicBezTo>
                  <a:pt x="9" y="19"/>
                  <a:pt x="9" y="19"/>
                  <a:pt x="9" y="19"/>
                </a:cubicBezTo>
                <a:cubicBezTo>
                  <a:pt x="4" y="19"/>
                  <a:pt x="0" y="15"/>
                  <a:pt x="0" y="9"/>
                </a:cubicBezTo>
                <a:cubicBezTo>
                  <a:pt x="0" y="4"/>
                  <a:pt x="4" y="0"/>
                  <a:pt x="9" y="0"/>
                </a:cubicBezTo>
                <a:cubicBezTo>
                  <a:pt x="145" y="0"/>
                  <a:pt x="145" y="0"/>
                  <a:pt x="145" y="0"/>
                </a:cubicBezTo>
                <a:cubicBezTo>
                  <a:pt x="150" y="0"/>
                  <a:pt x="154" y="4"/>
                  <a:pt x="154" y="9"/>
                </a:cubicBezTo>
                <a:cubicBezTo>
                  <a:pt x="154" y="15"/>
                  <a:pt x="150" y="19"/>
                  <a:pt x="145" y="1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Freeform 11">
            <a:extLst>
              <a:ext uri="{FF2B5EF4-FFF2-40B4-BE49-F238E27FC236}">
                <a16:creationId xmlns:a16="http://schemas.microsoft.com/office/drawing/2014/main" id="{AF3B7026-41BA-A845-9219-2D1C4193D5CD}"/>
              </a:ext>
            </a:extLst>
          </p:cNvPr>
          <p:cNvSpPr>
            <a:spLocks/>
          </p:cNvSpPr>
          <p:nvPr/>
        </p:nvSpPr>
        <p:spPr bwMode="auto">
          <a:xfrm>
            <a:off x="1921264" y="1238625"/>
            <a:ext cx="523965" cy="523898"/>
          </a:xfrm>
          <a:custGeom>
            <a:avLst/>
            <a:gdLst>
              <a:gd name="T0" fmla="*/ 2109855735 w 116"/>
              <a:gd name="T1" fmla="*/ 2147483646 h 116"/>
              <a:gd name="T2" fmla="*/ 1970525513 w 116"/>
              <a:gd name="T3" fmla="*/ 2147483646 h 116"/>
              <a:gd name="T4" fmla="*/ 59711678 w 116"/>
              <a:gd name="T5" fmla="*/ 338372122 h 116"/>
              <a:gd name="T6" fmla="*/ 59711678 w 116"/>
              <a:gd name="T7" fmla="*/ 79618544 h 116"/>
              <a:gd name="T8" fmla="*/ 338372122 w 116"/>
              <a:gd name="T9" fmla="*/ 79618544 h 116"/>
              <a:gd name="T10" fmla="*/ 2147483646 w 116"/>
              <a:gd name="T11" fmla="*/ 1990427919 h 116"/>
              <a:gd name="T12" fmla="*/ 2147483646 w 116"/>
              <a:gd name="T13" fmla="*/ 2147483646 h 116"/>
              <a:gd name="T14" fmla="*/ 2109855735 w 116"/>
              <a:gd name="T15" fmla="*/ 2147483646 h 11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16" h="116">
                <a:moveTo>
                  <a:pt x="106" y="116"/>
                </a:moveTo>
                <a:cubicBezTo>
                  <a:pt x="104" y="116"/>
                  <a:pt x="101" y="115"/>
                  <a:pt x="99" y="113"/>
                </a:cubicBezTo>
                <a:cubicBezTo>
                  <a:pt x="3" y="17"/>
                  <a:pt x="3" y="17"/>
                  <a:pt x="3" y="17"/>
                </a:cubicBezTo>
                <a:cubicBezTo>
                  <a:pt x="0" y="14"/>
                  <a:pt x="0" y="8"/>
                  <a:pt x="3" y="4"/>
                </a:cubicBezTo>
                <a:cubicBezTo>
                  <a:pt x="7" y="0"/>
                  <a:pt x="13" y="0"/>
                  <a:pt x="17" y="4"/>
                </a:cubicBezTo>
                <a:cubicBezTo>
                  <a:pt x="113" y="100"/>
                  <a:pt x="113" y="100"/>
                  <a:pt x="113" y="100"/>
                </a:cubicBezTo>
                <a:cubicBezTo>
                  <a:pt x="116" y="104"/>
                  <a:pt x="116" y="109"/>
                  <a:pt x="113" y="113"/>
                </a:cubicBezTo>
                <a:cubicBezTo>
                  <a:pt x="111" y="115"/>
                  <a:pt x="108" y="116"/>
                  <a:pt x="106" y="11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Freeform 12">
            <a:extLst>
              <a:ext uri="{FF2B5EF4-FFF2-40B4-BE49-F238E27FC236}">
                <a16:creationId xmlns:a16="http://schemas.microsoft.com/office/drawing/2014/main" id="{A3BA5542-8A71-CF48-91E6-CE9405097795}"/>
              </a:ext>
            </a:extLst>
          </p:cNvPr>
          <p:cNvSpPr>
            <a:spLocks/>
          </p:cNvSpPr>
          <p:nvPr/>
        </p:nvSpPr>
        <p:spPr bwMode="auto">
          <a:xfrm>
            <a:off x="3718176" y="499382"/>
            <a:ext cx="85184" cy="699067"/>
          </a:xfrm>
          <a:custGeom>
            <a:avLst/>
            <a:gdLst>
              <a:gd name="T0" fmla="*/ 196096777 w 19"/>
              <a:gd name="T1" fmla="*/ 2147483646 h 155"/>
              <a:gd name="T2" fmla="*/ 0 w 19"/>
              <a:gd name="T3" fmla="*/ 2147483646 h 155"/>
              <a:gd name="T4" fmla="*/ 0 w 19"/>
              <a:gd name="T5" fmla="*/ 198489795 h 155"/>
              <a:gd name="T6" fmla="*/ 196096777 w 19"/>
              <a:gd name="T7" fmla="*/ 0 h 155"/>
              <a:gd name="T8" fmla="*/ 372580777 w 19"/>
              <a:gd name="T9" fmla="*/ 198489795 h 155"/>
              <a:gd name="T10" fmla="*/ 372580777 w 19"/>
              <a:gd name="T11" fmla="*/ 2147483646 h 155"/>
              <a:gd name="T12" fmla="*/ 196096777 w 19"/>
              <a:gd name="T13" fmla="*/ 2147483646 h 15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9" h="155">
                <a:moveTo>
                  <a:pt x="10" y="155"/>
                </a:moveTo>
                <a:cubicBezTo>
                  <a:pt x="5" y="155"/>
                  <a:pt x="0" y="151"/>
                  <a:pt x="0" y="145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5" y="0"/>
                  <a:pt x="10" y="0"/>
                </a:cubicBezTo>
                <a:cubicBezTo>
                  <a:pt x="15" y="0"/>
                  <a:pt x="19" y="5"/>
                  <a:pt x="19" y="10"/>
                </a:cubicBezTo>
                <a:cubicBezTo>
                  <a:pt x="19" y="145"/>
                  <a:pt x="19" y="145"/>
                  <a:pt x="19" y="145"/>
                </a:cubicBezTo>
                <a:cubicBezTo>
                  <a:pt x="19" y="151"/>
                  <a:pt x="15" y="155"/>
                  <a:pt x="10" y="15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Freeform 13">
            <a:extLst>
              <a:ext uri="{FF2B5EF4-FFF2-40B4-BE49-F238E27FC236}">
                <a16:creationId xmlns:a16="http://schemas.microsoft.com/office/drawing/2014/main" id="{DE9A2926-7F17-6945-A1E6-55DA43D08B8F}"/>
              </a:ext>
            </a:extLst>
          </p:cNvPr>
          <p:cNvSpPr>
            <a:spLocks/>
          </p:cNvSpPr>
          <p:nvPr/>
        </p:nvSpPr>
        <p:spPr bwMode="auto">
          <a:xfrm>
            <a:off x="3044736" y="5589487"/>
            <a:ext cx="1353310" cy="189632"/>
          </a:xfrm>
          <a:custGeom>
            <a:avLst/>
            <a:gdLst>
              <a:gd name="T0" fmla="*/ 0 w 300"/>
              <a:gd name="T1" fmla="*/ 417748130 h 42"/>
              <a:gd name="T2" fmla="*/ 416895566 w 300"/>
              <a:gd name="T3" fmla="*/ 835491801 h 42"/>
              <a:gd name="T4" fmla="*/ 2147483646 w 300"/>
              <a:gd name="T5" fmla="*/ 835491801 h 42"/>
              <a:gd name="T6" fmla="*/ 2147483646 w 300"/>
              <a:gd name="T7" fmla="*/ 417748130 h 42"/>
              <a:gd name="T8" fmla="*/ 2147483646 w 300"/>
              <a:gd name="T9" fmla="*/ 417748130 h 42"/>
              <a:gd name="T10" fmla="*/ 2147483646 w 300"/>
              <a:gd name="T11" fmla="*/ 0 h 42"/>
              <a:gd name="T12" fmla="*/ 416895566 w 300"/>
              <a:gd name="T13" fmla="*/ 0 h 42"/>
              <a:gd name="T14" fmla="*/ 0 w 300"/>
              <a:gd name="T15" fmla="*/ 417748130 h 4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300" h="42">
                <a:moveTo>
                  <a:pt x="0" y="21"/>
                </a:moveTo>
                <a:cubicBezTo>
                  <a:pt x="0" y="33"/>
                  <a:pt x="9" y="42"/>
                  <a:pt x="21" y="42"/>
                </a:cubicBezTo>
                <a:cubicBezTo>
                  <a:pt x="279" y="42"/>
                  <a:pt x="279" y="42"/>
                  <a:pt x="279" y="42"/>
                </a:cubicBezTo>
                <a:cubicBezTo>
                  <a:pt x="291" y="42"/>
                  <a:pt x="300" y="33"/>
                  <a:pt x="300" y="21"/>
                </a:cubicBezTo>
                <a:cubicBezTo>
                  <a:pt x="300" y="21"/>
                  <a:pt x="300" y="21"/>
                  <a:pt x="300" y="21"/>
                </a:cubicBezTo>
                <a:cubicBezTo>
                  <a:pt x="300" y="9"/>
                  <a:pt x="291" y="0"/>
                  <a:pt x="279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9" y="0"/>
                  <a:pt x="0" y="9"/>
                  <a:pt x="0" y="2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2" name="Freeform 14">
            <a:extLst>
              <a:ext uri="{FF2B5EF4-FFF2-40B4-BE49-F238E27FC236}">
                <a16:creationId xmlns:a16="http://schemas.microsoft.com/office/drawing/2014/main" id="{13FF1E89-CDAD-F04B-A5D4-75D921F56E42}"/>
              </a:ext>
            </a:extLst>
          </p:cNvPr>
          <p:cNvSpPr>
            <a:spLocks/>
          </p:cNvSpPr>
          <p:nvPr/>
        </p:nvSpPr>
        <p:spPr bwMode="auto">
          <a:xfrm>
            <a:off x="3081703" y="5873936"/>
            <a:ext cx="1285805" cy="194452"/>
          </a:xfrm>
          <a:custGeom>
            <a:avLst/>
            <a:gdLst>
              <a:gd name="T0" fmla="*/ 0 w 285"/>
              <a:gd name="T1" fmla="*/ 419062360 h 43"/>
              <a:gd name="T2" fmla="*/ 417001158 w 285"/>
              <a:gd name="T3" fmla="*/ 858079432 h 43"/>
              <a:gd name="T4" fmla="*/ 2147483646 w 285"/>
              <a:gd name="T5" fmla="*/ 858079432 h 43"/>
              <a:gd name="T6" fmla="*/ 2147483646 w 285"/>
              <a:gd name="T7" fmla="*/ 419062360 h 43"/>
              <a:gd name="T8" fmla="*/ 2147483646 w 285"/>
              <a:gd name="T9" fmla="*/ 419062360 h 43"/>
              <a:gd name="T10" fmla="*/ 2147483646 w 285"/>
              <a:gd name="T11" fmla="*/ 0 h 43"/>
              <a:gd name="T12" fmla="*/ 417001158 w 285"/>
              <a:gd name="T13" fmla="*/ 0 h 43"/>
              <a:gd name="T14" fmla="*/ 0 w 285"/>
              <a:gd name="T15" fmla="*/ 419062360 h 4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85" h="43">
                <a:moveTo>
                  <a:pt x="0" y="21"/>
                </a:moveTo>
                <a:cubicBezTo>
                  <a:pt x="0" y="33"/>
                  <a:pt x="9" y="43"/>
                  <a:pt x="21" y="43"/>
                </a:cubicBezTo>
                <a:cubicBezTo>
                  <a:pt x="263" y="43"/>
                  <a:pt x="263" y="43"/>
                  <a:pt x="263" y="43"/>
                </a:cubicBezTo>
                <a:cubicBezTo>
                  <a:pt x="275" y="43"/>
                  <a:pt x="285" y="33"/>
                  <a:pt x="285" y="21"/>
                </a:cubicBezTo>
                <a:cubicBezTo>
                  <a:pt x="285" y="21"/>
                  <a:pt x="285" y="21"/>
                  <a:pt x="285" y="21"/>
                </a:cubicBezTo>
                <a:cubicBezTo>
                  <a:pt x="285" y="10"/>
                  <a:pt x="275" y="0"/>
                  <a:pt x="263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9" y="0"/>
                  <a:pt x="0" y="10"/>
                  <a:pt x="0" y="2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Freeform 15">
            <a:extLst>
              <a:ext uri="{FF2B5EF4-FFF2-40B4-BE49-F238E27FC236}">
                <a16:creationId xmlns:a16="http://schemas.microsoft.com/office/drawing/2014/main" id="{7D711457-ABE0-E449-AAC8-B37B8D50DC7E}"/>
              </a:ext>
            </a:extLst>
          </p:cNvPr>
          <p:cNvSpPr>
            <a:spLocks/>
          </p:cNvSpPr>
          <p:nvPr/>
        </p:nvSpPr>
        <p:spPr bwMode="auto">
          <a:xfrm>
            <a:off x="3261715" y="6153564"/>
            <a:ext cx="924172" cy="194452"/>
          </a:xfrm>
          <a:custGeom>
            <a:avLst/>
            <a:gdLst>
              <a:gd name="T0" fmla="*/ 0 w 205"/>
              <a:gd name="T1" fmla="*/ 439017072 h 43"/>
              <a:gd name="T2" fmla="*/ 436190554 w 205"/>
              <a:gd name="T3" fmla="*/ 858079432 h 43"/>
              <a:gd name="T4" fmla="*/ 2147483646 w 205"/>
              <a:gd name="T5" fmla="*/ 858079432 h 43"/>
              <a:gd name="T6" fmla="*/ 2147483646 w 205"/>
              <a:gd name="T7" fmla="*/ 439017072 h 43"/>
              <a:gd name="T8" fmla="*/ 2147483646 w 205"/>
              <a:gd name="T9" fmla="*/ 439017072 h 43"/>
              <a:gd name="T10" fmla="*/ 2147483646 w 205"/>
              <a:gd name="T11" fmla="*/ 0 h 43"/>
              <a:gd name="T12" fmla="*/ 436190554 w 205"/>
              <a:gd name="T13" fmla="*/ 0 h 43"/>
              <a:gd name="T14" fmla="*/ 0 w 205"/>
              <a:gd name="T15" fmla="*/ 439017072 h 4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05" h="43">
                <a:moveTo>
                  <a:pt x="0" y="22"/>
                </a:moveTo>
                <a:cubicBezTo>
                  <a:pt x="0" y="34"/>
                  <a:pt x="10" y="43"/>
                  <a:pt x="22" y="43"/>
                </a:cubicBezTo>
                <a:cubicBezTo>
                  <a:pt x="183" y="43"/>
                  <a:pt x="183" y="43"/>
                  <a:pt x="183" y="43"/>
                </a:cubicBezTo>
                <a:cubicBezTo>
                  <a:pt x="195" y="43"/>
                  <a:pt x="205" y="34"/>
                  <a:pt x="205" y="22"/>
                </a:cubicBezTo>
                <a:cubicBezTo>
                  <a:pt x="205" y="22"/>
                  <a:pt x="205" y="22"/>
                  <a:pt x="205" y="22"/>
                </a:cubicBezTo>
                <a:cubicBezTo>
                  <a:pt x="205" y="10"/>
                  <a:pt x="195" y="0"/>
                  <a:pt x="183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10"/>
                  <a:pt x="0" y="2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Rectangle 18">
            <a:extLst>
              <a:ext uri="{FF2B5EF4-FFF2-40B4-BE49-F238E27FC236}">
                <a16:creationId xmlns:a16="http://schemas.microsoft.com/office/drawing/2014/main" id="{C927B25A-87BA-8D43-88FE-2A16364487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73938" y="1912090"/>
            <a:ext cx="4109174" cy="2339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3800" b="1" dirty="0">
                <a:solidFill>
                  <a:srgbClr val="000000"/>
                </a:solidFill>
                <a:latin typeface="Montserrat ExtraBold" panose="02000505000000020004" pitchFamily="2" charset="77"/>
              </a:rPr>
              <a:t>“To have a great idea, have a lot of them.”</a:t>
            </a:r>
            <a:endParaRPr lang="en-US" altLang="en-US" sz="3800" b="1" dirty="0">
              <a:latin typeface="Montserrat ExtraBold" panose="02000505000000020004" pitchFamily="2" charset="77"/>
            </a:endParaRPr>
          </a:p>
        </p:txBody>
      </p:sp>
      <p:sp>
        <p:nvSpPr>
          <p:cNvPr id="18" name="Rectangle 15">
            <a:extLst>
              <a:ext uri="{FF2B5EF4-FFF2-40B4-BE49-F238E27FC236}">
                <a16:creationId xmlns:a16="http://schemas.microsoft.com/office/drawing/2014/main" id="{FCF39A23-E5FF-3346-9FE5-5D41A2BDD2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19862" y="4564981"/>
            <a:ext cx="381732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2000" dirty="0">
                <a:latin typeface="Montserrat" panose="02000505000000020004" pitchFamily="2" charset="0"/>
              </a:rPr>
              <a:t>Thomas A. Edison</a:t>
            </a:r>
            <a:endParaRPr lang="en-US" altLang="en-US" sz="2000" dirty="0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2CDB1BB-8815-624C-B6B4-818C91E5CF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954912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5" fill="hold">
                          <p:stCondLst>
                            <p:cond delay="indefinite"/>
                          </p:stCondLst>
                          <p:childTnLst>
                            <p:par>
                              <p:cTn id="6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7" presetID="2" presetClass="entr" presetSubtype="2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9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0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7" grpId="0"/>
          <p:bldP spid="1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5" fill="hold">
                          <p:stCondLst>
                            <p:cond delay="indefinite"/>
                          </p:stCondLst>
                          <p:childTnLst>
                            <p:par>
                              <p:cTn id="6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7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7" grpId="0"/>
          <p:bldP spid="18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9434468-A27C-1742-A145-4176A78293FB}"/>
              </a:ext>
            </a:extLst>
          </p:cNvPr>
          <p:cNvSpPr/>
          <p:nvPr/>
        </p:nvSpPr>
        <p:spPr>
          <a:xfrm>
            <a:off x="2669776" y="391280"/>
            <a:ext cx="6852448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500" b="1" dirty="0">
                <a:latin typeface="Montserrat" panose="02000505000000020004" pitchFamily="2" charset="77"/>
              </a:rPr>
              <a:t>WORKING FROM HOME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2B8BB72-40D1-6A4F-B498-9217D61225BB}"/>
              </a:ext>
            </a:extLst>
          </p:cNvPr>
          <p:cNvSpPr/>
          <p:nvPr/>
        </p:nvSpPr>
        <p:spPr>
          <a:xfrm>
            <a:off x="2517648" y="1136040"/>
            <a:ext cx="715670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 consectetur adipiscing elit sed </a:t>
            </a:r>
            <a:r>
              <a:rPr lang="en-US" sz="22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2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tempor </a:t>
            </a:r>
            <a:r>
              <a:rPr lang="en-US" sz="22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2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2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endParaRPr lang="en-US" sz="2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F4DBE06-2370-8B41-80D7-6FB6C49046B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82424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50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8305EE9-A2EB-AC45-BBAC-40447F8F3DFE}"/>
              </a:ext>
            </a:extLst>
          </p:cNvPr>
          <p:cNvSpPr/>
          <p:nvPr/>
        </p:nvSpPr>
        <p:spPr>
          <a:xfrm>
            <a:off x="6766560" y="1623688"/>
            <a:ext cx="4094757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300" b="1" dirty="0">
                <a:latin typeface="Montserrat" panose="02000505000000020004" pitchFamily="2" charset="77"/>
              </a:rPr>
              <a:t>OUR STARTUP  SOLVES NEXT PROBLEMS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0D19104-E43D-604B-A4DF-FE657AC8CED8}"/>
              </a:ext>
            </a:extLst>
          </p:cNvPr>
          <p:cNvSpPr/>
          <p:nvPr/>
        </p:nvSpPr>
        <p:spPr>
          <a:xfrm>
            <a:off x="7528560" y="3922130"/>
            <a:ext cx="332683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400" b="1" dirty="0"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First Problem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7C2FCB6-2BA8-BA4A-ACA6-8000076ED66A}"/>
              </a:ext>
            </a:extLst>
          </p:cNvPr>
          <p:cNvSpPr/>
          <p:nvPr/>
        </p:nvSpPr>
        <p:spPr>
          <a:xfrm>
            <a:off x="7528560" y="4491090"/>
            <a:ext cx="332683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400" b="1" dirty="0"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Second Problem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1500FEE-A20B-824A-AD00-B1613832D5E0}"/>
              </a:ext>
            </a:extLst>
          </p:cNvPr>
          <p:cNvSpPr/>
          <p:nvPr/>
        </p:nvSpPr>
        <p:spPr>
          <a:xfrm>
            <a:off x="7528560" y="5049890"/>
            <a:ext cx="332683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400" b="1" dirty="0"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Third Problem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40428F4-7E32-C64E-94F1-B043F97DC01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344389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 p14:presetBounceEnd="5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 p14:presetBounceEnd="5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  <p:bldP spid="6" grpId="0"/>
          <p:bldP spid="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  <p:bldP spid="6" grpId="0"/>
          <p:bldP spid="8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BE6D1C0-9160-0743-BD89-7C070C9C3931}"/>
              </a:ext>
            </a:extLst>
          </p:cNvPr>
          <p:cNvSpPr/>
          <p:nvPr/>
        </p:nvSpPr>
        <p:spPr>
          <a:xfrm>
            <a:off x="7358456" y="3368219"/>
            <a:ext cx="386347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5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 consectetur adipiscing elit sed do </a:t>
            </a:r>
            <a:r>
              <a:rPr lang="en-US" sz="25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25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5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endParaRPr lang="en-US" sz="25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23674E-0409-B74E-ACBA-B26790BB5374}"/>
              </a:ext>
            </a:extLst>
          </p:cNvPr>
          <p:cNvSpPr txBox="1"/>
          <p:nvPr/>
        </p:nvSpPr>
        <p:spPr>
          <a:xfrm>
            <a:off x="7302783" y="1858566"/>
            <a:ext cx="397481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A" sz="3300" b="1" dirty="0">
                <a:latin typeface="Montserrat" panose="02000505000000020004" pitchFamily="2" charset="77"/>
              </a:rPr>
              <a:t>WE SET UP A SALES FUNNEL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3063B81-1EE4-5646-82F5-753F2562FD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508309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8B7289D-AF49-CA4F-B13A-67CF73B396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29515" y="2564625"/>
            <a:ext cx="23428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1" u="none" strike="noStrike" cap="none" normalizeH="0" baseline="0" dirty="0">
                <a:ln>
                  <a:noFill/>
                </a:ln>
                <a:solidFill>
                  <a:srgbClr val="0F0F0F"/>
                </a:solidFill>
                <a:effectLst/>
                <a:latin typeface="Open Sans" panose="020B0606030504020204" pitchFamily="34" charset="0"/>
              </a:rPr>
              <a:t>Title A – 50%</a:t>
            </a:r>
            <a:endParaRPr kumimoji="0" lang="en-US" altLang="en-US" sz="2400" b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30F773F-FB14-064E-B67B-9203DCF04C76}"/>
              </a:ext>
            </a:extLst>
          </p:cNvPr>
          <p:cNvSpPr/>
          <p:nvPr/>
        </p:nvSpPr>
        <p:spPr>
          <a:xfrm>
            <a:off x="7829884" y="2922639"/>
            <a:ext cx="35010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 consectetur adiiscing elit sed do eimod tempor incdunt</a:t>
            </a:r>
            <a:endParaRPr lang="en-US" sz="1200" dirty="0">
              <a:latin typeface="Open Sans" panose="020B0606030504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EB7F89A-F1FE-1145-9029-38FC7AE180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29516" y="3836827"/>
            <a:ext cx="20870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400" b="1" dirty="0">
                <a:solidFill>
                  <a:srgbClr val="0F0F0F"/>
                </a:solidFill>
                <a:latin typeface="Open Sans" panose="020B0606030504020204" pitchFamily="34" charset="0"/>
              </a:rPr>
              <a:t>Title B – 30%</a:t>
            </a:r>
            <a:endParaRPr kumimoji="0" lang="en-US" altLang="en-US" sz="2400" b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70D7D9F-7B56-6C4E-98FA-93B43593C371}"/>
              </a:ext>
            </a:extLst>
          </p:cNvPr>
          <p:cNvSpPr/>
          <p:nvPr/>
        </p:nvSpPr>
        <p:spPr>
          <a:xfrm>
            <a:off x="7829884" y="4194841"/>
            <a:ext cx="3373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 consectetur adipiscing elit sed do eiusmod tempor</a:t>
            </a:r>
            <a:endParaRPr lang="en-US" sz="1200" dirty="0">
              <a:latin typeface="Open Sans" panose="020B0606030504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496F34E-0524-E547-8527-7F128EFE51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29516" y="5060590"/>
            <a:ext cx="20870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400" b="1" dirty="0">
                <a:solidFill>
                  <a:srgbClr val="0F0F0F"/>
                </a:solidFill>
                <a:latin typeface="Open Sans" panose="020B0606030504020204" pitchFamily="34" charset="0"/>
              </a:rPr>
              <a:t>Title C – 20%</a:t>
            </a:r>
            <a:endParaRPr kumimoji="0" lang="en-US" altLang="en-US" sz="2400" b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BEF0100-4FBE-EC42-8CEE-AA5903626138}"/>
              </a:ext>
            </a:extLst>
          </p:cNvPr>
          <p:cNvSpPr/>
          <p:nvPr/>
        </p:nvSpPr>
        <p:spPr>
          <a:xfrm>
            <a:off x="7829884" y="5418604"/>
            <a:ext cx="35242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 consectetur adipiscing elit sed do eiusmod tempor dunt</a:t>
            </a:r>
            <a:endParaRPr lang="en-US" sz="1200" dirty="0">
              <a:latin typeface="Open Sans" panose="020B0606030504020204" pitchFamily="34" charset="0"/>
            </a:endParaRPr>
          </a:p>
        </p:txBody>
      </p:sp>
      <p:sp>
        <p:nvSpPr>
          <p:cNvPr id="9" name="Google Shape;4588;p98">
            <a:extLst>
              <a:ext uri="{FF2B5EF4-FFF2-40B4-BE49-F238E27FC236}">
                <a16:creationId xmlns:a16="http://schemas.microsoft.com/office/drawing/2014/main" id="{D70840F9-CE87-1A47-87AB-AD401CB9DB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2275" y="977731"/>
            <a:ext cx="3732677" cy="1111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SzPts val="4500"/>
              <a:buFont typeface="Montserrat" panose="02000505000000020004" pitchFamily="2" charset="0"/>
              <a:buNone/>
            </a:pPr>
            <a:r>
              <a:rPr lang="en-US" altLang="en-US" sz="3500" b="1" dirty="0">
                <a:latin typeface="Montserrat" panose="02000505000000020004" pitchFamily="2" charset="0"/>
                <a:sym typeface="Montserrat" panose="02000505000000020004" pitchFamily="2" charset="0"/>
              </a:rPr>
              <a:t>OUR MARKET</a:t>
            </a:r>
          </a:p>
          <a:p>
            <a:pPr eaLnBrk="1" hangingPunct="1">
              <a:buSzPts val="4500"/>
              <a:buFont typeface="Montserrat" panose="02000505000000020004" pitchFamily="2" charset="0"/>
              <a:buNone/>
            </a:pPr>
            <a:r>
              <a:rPr lang="en-US" altLang="en-US" sz="3500" b="1" dirty="0">
                <a:latin typeface="Montserrat" panose="02000505000000020004" pitchFamily="2" charset="0"/>
                <a:sym typeface="Montserrat" panose="02000505000000020004" pitchFamily="2" charset="0"/>
              </a:rPr>
              <a:t>STRUCTURE</a:t>
            </a:r>
            <a:endParaRPr lang="en-US" altLang="en-US" sz="3500" b="1" dirty="0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B644F6C-632B-1444-8370-CE5824F05B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46270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 p14:presetBounceEnd="50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2" presetClass="entr" presetSubtype="2" fill="hold" grpId="0" nodeType="clickEffect" p14:presetBounceEnd="50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2" presetClass="entr" presetSubtype="2" fill="hold" grpId="0" nodeType="clickEffect" p14:presetBounceEnd="50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3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4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  <p:bldP spid="5" grpId="0"/>
          <p:bldP spid="6" grpId="0"/>
          <p:bldP spid="7" grpId="0"/>
          <p:bldP spid="8" grpId="0"/>
          <p:bldP spid="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2" presetClass="entr" presetSubtype="2" fill="hold" grpId="0" nodeType="click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2" presetClass="entr" presetSubtype="2" fill="hold" grpId="0" nodeType="click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  <p:bldP spid="5" grpId="0"/>
          <p:bldP spid="6" grpId="0"/>
          <p:bldP spid="7" grpId="0"/>
          <p:bldP spid="8" grpId="0"/>
          <p:bldP spid="9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BC5CB40-E6E8-2741-A00F-43B923CDC09B}"/>
              </a:ext>
            </a:extLst>
          </p:cNvPr>
          <p:cNvSpPr/>
          <p:nvPr/>
        </p:nvSpPr>
        <p:spPr>
          <a:xfrm>
            <a:off x="9246054" y="2424938"/>
            <a:ext cx="23519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latin typeface="Montserrat" panose="02000505000000020004" pitchFamily="2" charset="77"/>
              </a:rPr>
              <a:t>MALE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1F9CC96-37D0-CB4F-A3A8-83C0F60B3027}"/>
              </a:ext>
            </a:extLst>
          </p:cNvPr>
          <p:cNvSpPr/>
          <p:nvPr/>
        </p:nvSpPr>
        <p:spPr>
          <a:xfrm>
            <a:off x="9239216" y="3294290"/>
            <a:ext cx="2247561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 consectetur adipiscing elit sed do </a:t>
            </a:r>
            <a:r>
              <a:rPr lang="en-US" sz="17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17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7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endParaRPr lang="en-US" sz="17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B10627-4B63-7B46-A846-92C4AEEE7F9D}"/>
              </a:ext>
            </a:extLst>
          </p:cNvPr>
          <p:cNvSpPr/>
          <p:nvPr/>
        </p:nvSpPr>
        <p:spPr>
          <a:xfrm>
            <a:off x="594012" y="2424938"/>
            <a:ext cx="23519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600" b="1" dirty="0">
                <a:latin typeface="Montserrat" panose="02000505000000020004" pitchFamily="2" charset="77"/>
              </a:rPr>
              <a:t>FEMALE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F756B45-3288-3C46-8AC8-CBEB10DC361B}"/>
              </a:ext>
            </a:extLst>
          </p:cNvPr>
          <p:cNvSpPr/>
          <p:nvPr/>
        </p:nvSpPr>
        <p:spPr>
          <a:xfrm>
            <a:off x="687463" y="3294290"/>
            <a:ext cx="2247561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7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 consectetur adipiscing elit sed do </a:t>
            </a:r>
            <a:r>
              <a:rPr lang="en-US" sz="17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17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7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endParaRPr lang="en-US" sz="17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5E46F44-1722-A648-A07C-A453BFA1FD3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D6BE9C-28EB-6249-8C7B-6DDC598FC7A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438481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  <p:bldP spid="7" grpId="0"/>
          <p:bldP spid="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  <p:bldP spid="7" grpId="0"/>
          <p:bldP spid="8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BC19B53-6D23-D44A-BE00-1675FA4EBB9A}"/>
              </a:ext>
            </a:extLst>
          </p:cNvPr>
          <p:cNvSpPr txBox="1"/>
          <p:nvPr/>
        </p:nvSpPr>
        <p:spPr>
          <a:xfrm>
            <a:off x="7439417" y="2459504"/>
            <a:ext cx="397481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A" sz="3000" b="1" dirty="0">
                <a:latin typeface="Montserrat" panose="02000505000000020004" pitchFamily="2" charset="77"/>
              </a:rPr>
              <a:t>WE ARE ALMOST DONE.</a:t>
            </a:r>
          </a:p>
          <a:p>
            <a:r>
              <a:rPr lang="en-UA" sz="3000" b="1" dirty="0">
                <a:latin typeface="Montserrat" panose="02000505000000020004" pitchFamily="2" charset="77"/>
              </a:rPr>
              <a:t>ALL WE NEED IS</a:t>
            </a:r>
          </a:p>
          <a:p>
            <a:r>
              <a:rPr lang="en-UA" sz="3000" b="1" dirty="0">
                <a:solidFill>
                  <a:srgbClr val="ED0000"/>
                </a:solidFill>
                <a:latin typeface="Montserrat" panose="02000505000000020004" pitchFamily="2" charset="77"/>
              </a:rPr>
              <a:t>YOUR TEXT HERE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D79839B-1D31-7D48-B749-11B52CD48D0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BD62D27-2FA1-0442-887C-C529AF7E9C6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68763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C7A2CB14-0DA9-1749-B0F5-2C902AFB1EDE}"/>
              </a:ext>
            </a:extLst>
          </p:cNvPr>
          <p:cNvGrpSpPr/>
          <p:nvPr/>
        </p:nvGrpSpPr>
        <p:grpSpPr>
          <a:xfrm>
            <a:off x="2683395" y="5637005"/>
            <a:ext cx="1422013" cy="797037"/>
            <a:chOff x="5341928" y="5848577"/>
            <a:chExt cx="1422013" cy="797037"/>
          </a:xfrm>
          <a:solidFill>
            <a:schemeClr val="tx1"/>
          </a:solidFill>
        </p:grpSpPr>
        <p:sp>
          <p:nvSpPr>
            <p:cNvPr id="11" name="Freeform 13">
              <a:extLst>
                <a:ext uri="{FF2B5EF4-FFF2-40B4-BE49-F238E27FC236}">
                  <a16:creationId xmlns:a16="http://schemas.microsoft.com/office/drawing/2014/main" id="{29DC689C-E4F1-094E-B9D0-39B27278BEC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1928" y="5848577"/>
              <a:ext cx="1422013" cy="199259"/>
            </a:xfrm>
            <a:custGeom>
              <a:avLst/>
              <a:gdLst>
                <a:gd name="T0" fmla="*/ 0 w 300"/>
                <a:gd name="T1" fmla="*/ 417748130 h 42"/>
                <a:gd name="T2" fmla="*/ 416895566 w 300"/>
                <a:gd name="T3" fmla="*/ 835491801 h 42"/>
                <a:gd name="T4" fmla="*/ 2147483646 w 300"/>
                <a:gd name="T5" fmla="*/ 835491801 h 42"/>
                <a:gd name="T6" fmla="*/ 2147483646 w 300"/>
                <a:gd name="T7" fmla="*/ 417748130 h 42"/>
                <a:gd name="T8" fmla="*/ 2147483646 w 300"/>
                <a:gd name="T9" fmla="*/ 417748130 h 42"/>
                <a:gd name="T10" fmla="*/ 2147483646 w 300"/>
                <a:gd name="T11" fmla="*/ 0 h 42"/>
                <a:gd name="T12" fmla="*/ 416895566 w 300"/>
                <a:gd name="T13" fmla="*/ 0 h 42"/>
                <a:gd name="T14" fmla="*/ 0 w 300"/>
                <a:gd name="T15" fmla="*/ 417748130 h 4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00" h="42">
                  <a:moveTo>
                    <a:pt x="0" y="21"/>
                  </a:moveTo>
                  <a:cubicBezTo>
                    <a:pt x="0" y="33"/>
                    <a:pt x="9" y="42"/>
                    <a:pt x="21" y="42"/>
                  </a:cubicBezTo>
                  <a:cubicBezTo>
                    <a:pt x="279" y="42"/>
                    <a:pt x="279" y="42"/>
                    <a:pt x="279" y="42"/>
                  </a:cubicBezTo>
                  <a:cubicBezTo>
                    <a:pt x="291" y="42"/>
                    <a:pt x="300" y="33"/>
                    <a:pt x="300" y="21"/>
                  </a:cubicBezTo>
                  <a:cubicBezTo>
                    <a:pt x="300" y="21"/>
                    <a:pt x="300" y="21"/>
                    <a:pt x="300" y="21"/>
                  </a:cubicBezTo>
                  <a:cubicBezTo>
                    <a:pt x="300" y="9"/>
                    <a:pt x="291" y="0"/>
                    <a:pt x="279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9"/>
                    <a:pt x="0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" name="Freeform 14">
              <a:extLst>
                <a:ext uri="{FF2B5EF4-FFF2-40B4-BE49-F238E27FC236}">
                  <a16:creationId xmlns:a16="http://schemas.microsoft.com/office/drawing/2014/main" id="{F92C2A99-A29D-9548-90B7-6927B18CAE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0772" y="6147466"/>
              <a:ext cx="1351081" cy="204324"/>
            </a:xfrm>
            <a:custGeom>
              <a:avLst/>
              <a:gdLst>
                <a:gd name="T0" fmla="*/ 0 w 285"/>
                <a:gd name="T1" fmla="*/ 419062360 h 43"/>
                <a:gd name="T2" fmla="*/ 417001158 w 285"/>
                <a:gd name="T3" fmla="*/ 858079432 h 43"/>
                <a:gd name="T4" fmla="*/ 2147483646 w 285"/>
                <a:gd name="T5" fmla="*/ 858079432 h 43"/>
                <a:gd name="T6" fmla="*/ 2147483646 w 285"/>
                <a:gd name="T7" fmla="*/ 419062360 h 43"/>
                <a:gd name="T8" fmla="*/ 2147483646 w 285"/>
                <a:gd name="T9" fmla="*/ 419062360 h 43"/>
                <a:gd name="T10" fmla="*/ 2147483646 w 285"/>
                <a:gd name="T11" fmla="*/ 0 h 43"/>
                <a:gd name="T12" fmla="*/ 417001158 w 285"/>
                <a:gd name="T13" fmla="*/ 0 h 43"/>
                <a:gd name="T14" fmla="*/ 0 w 285"/>
                <a:gd name="T15" fmla="*/ 419062360 h 4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85" h="43">
                  <a:moveTo>
                    <a:pt x="0" y="21"/>
                  </a:moveTo>
                  <a:cubicBezTo>
                    <a:pt x="0" y="33"/>
                    <a:pt x="9" y="43"/>
                    <a:pt x="21" y="43"/>
                  </a:cubicBezTo>
                  <a:cubicBezTo>
                    <a:pt x="263" y="43"/>
                    <a:pt x="263" y="43"/>
                    <a:pt x="263" y="43"/>
                  </a:cubicBezTo>
                  <a:cubicBezTo>
                    <a:pt x="275" y="43"/>
                    <a:pt x="285" y="33"/>
                    <a:pt x="285" y="21"/>
                  </a:cubicBezTo>
                  <a:cubicBezTo>
                    <a:pt x="285" y="21"/>
                    <a:pt x="285" y="21"/>
                    <a:pt x="285" y="21"/>
                  </a:cubicBezTo>
                  <a:cubicBezTo>
                    <a:pt x="285" y="10"/>
                    <a:pt x="275" y="0"/>
                    <a:pt x="263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10"/>
                    <a:pt x="0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15">
              <a:extLst>
                <a:ext uri="{FF2B5EF4-FFF2-40B4-BE49-F238E27FC236}">
                  <a16:creationId xmlns:a16="http://schemas.microsoft.com/office/drawing/2014/main" id="{7ACF67F2-96D5-DA4F-A8EC-E8D54E98F5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9923" y="6441290"/>
              <a:ext cx="971089" cy="204324"/>
            </a:xfrm>
            <a:custGeom>
              <a:avLst/>
              <a:gdLst>
                <a:gd name="T0" fmla="*/ 0 w 205"/>
                <a:gd name="T1" fmla="*/ 439017072 h 43"/>
                <a:gd name="T2" fmla="*/ 436190554 w 205"/>
                <a:gd name="T3" fmla="*/ 858079432 h 43"/>
                <a:gd name="T4" fmla="*/ 2147483646 w 205"/>
                <a:gd name="T5" fmla="*/ 858079432 h 43"/>
                <a:gd name="T6" fmla="*/ 2147483646 w 205"/>
                <a:gd name="T7" fmla="*/ 439017072 h 43"/>
                <a:gd name="T8" fmla="*/ 2147483646 w 205"/>
                <a:gd name="T9" fmla="*/ 439017072 h 43"/>
                <a:gd name="T10" fmla="*/ 2147483646 w 205"/>
                <a:gd name="T11" fmla="*/ 0 h 43"/>
                <a:gd name="T12" fmla="*/ 436190554 w 205"/>
                <a:gd name="T13" fmla="*/ 0 h 43"/>
                <a:gd name="T14" fmla="*/ 0 w 205"/>
                <a:gd name="T15" fmla="*/ 439017072 h 4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05" h="43">
                  <a:moveTo>
                    <a:pt x="0" y="22"/>
                  </a:moveTo>
                  <a:cubicBezTo>
                    <a:pt x="0" y="34"/>
                    <a:pt x="10" y="43"/>
                    <a:pt x="22" y="43"/>
                  </a:cubicBezTo>
                  <a:cubicBezTo>
                    <a:pt x="183" y="43"/>
                    <a:pt x="183" y="43"/>
                    <a:pt x="183" y="43"/>
                  </a:cubicBezTo>
                  <a:cubicBezTo>
                    <a:pt x="195" y="43"/>
                    <a:pt x="205" y="34"/>
                    <a:pt x="205" y="22"/>
                  </a:cubicBezTo>
                  <a:cubicBezTo>
                    <a:pt x="205" y="22"/>
                    <a:pt x="205" y="22"/>
                    <a:pt x="205" y="22"/>
                  </a:cubicBezTo>
                  <a:cubicBezTo>
                    <a:pt x="205" y="10"/>
                    <a:pt x="195" y="0"/>
                    <a:pt x="18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3" name="Rectangle 16">
            <a:extLst>
              <a:ext uri="{FF2B5EF4-FFF2-40B4-BE49-F238E27FC236}">
                <a16:creationId xmlns:a16="http://schemas.microsoft.com/office/drawing/2014/main" id="{5376262D-2A13-144D-BAE0-8DA967F202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5687" y="1795180"/>
            <a:ext cx="3366770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4000" b="1" dirty="0">
                <a:solidFill>
                  <a:srgbClr val="000000"/>
                </a:solidFill>
                <a:latin typeface="Montserrat" panose="02000505000000020004" pitchFamily="2" charset="0"/>
              </a:rPr>
              <a:t>AWESOME</a:t>
            </a:r>
          </a:p>
          <a:p>
            <a:pPr algn="ctr"/>
            <a:r>
              <a:rPr lang="en-US" altLang="en-US" sz="4000" b="1" dirty="0">
                <a:solidFill>
                  <a:srgbClr val="000000"/>
                </a:solidFill>
                <a:latin typeface="Montserrat" panose="02000505000000020004" pitchFamily="2" charset="0"/>
              </a:rPr>
              <a:t>TITLE</a:t>
            </a:r>
            <a:endParaRPr lang="en-US" altLang="en-US" sz="4000" dirty="0"/>
          </a:p>
        </p:txBody>
      </p:sp>
      <p:sp>
        <p:nvSpPr>
          <p:cNvPr id="25" name="TextBox 47">
            <a:extLst>
              <a:ext uri="{FF2B5EF4-FFF2-40B4-BE49-F238E27FC236}">
                <a16:creationId xmlns:a16="http://schemas.microsoft.com/office/drawing/2014/main" id="{3FB86E0E-52F9-8240-940A-CCA1DE3BD6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1136" y="3431605"/>
            <a:ext cx="3535874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2000" dirty="0">
                <a:latin typeface="Open Sans" panose="020B0606030504020204" pitchFamily="34" charset="0"/>
                <a:cs typeface="Open Sans" panose="020B0606030504020204" pitchFamily="34" charset="0"/>
              </a:rPr>
              <a:t>Lorem ipsum dolor </a:t>
            </a:r>
            <a:r>
              <a:rPr lang="en-US" altLang="en-US" sz="2000" dirty="0" err="1">
                <a:latin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altLang="en-US" sz="2000" dirty="0">
                <a:latin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altLang="en-US" sz="2000" dirty="0" err="1">
                <a:latin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altLang="en-US" sz="2000" dirty="0">
                <a:latin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S" sz="2000" dirty="0" err="1">
                <a:latin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altLang="en-US" sz="2000" dirty="0">
                <a:latin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S" sz="2000" dirty="0" err="1">
                <a:latin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altLang="en-US" sz="2000" dirty="0">
                <a:latin typeface="Open Sans" panose="020B0606030504020204" pitchFamily="34" charset="0"/>
                <a:cs typeface="Open Sans" panose="020B0606030504020204" pitchFamily="34" charset="0"/>
              </a:rPr>
              <a:t> sed do </a:t>
            </a:r>
            <a:r>
              <a:rPr lang="en-US" altLang="en-US" sz="2000" dirty="0" err="1">
                <a:latin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altLang="en-US" sz="2000" dirty="0">
                <a:latin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S" sz="2000" dirty="0" err="1">
                <a:latin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altLang="en-US" sz="2000" dirty="0">
                <a:latin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S" sz="2000" dirty="0" err="1">
                <a:latin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altLang="en-US" sz="2000" dirty="0">
                <a:latin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S" sz="2000" dirty="0" err="1">
                <a:latin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altLang="en-US" sz="2000" dirty="0">
                <a:latin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S" sz="2000" dirty="0" err="1">
                <a:latin typeface="Open Sans" panose="020B0606030504020204" pitchFamily="34" charset="0"/>
                <a:cs typeface="Open Sans" panose="020B0606030504020204" pitchFamily="34" charset="0"/>
              </a:rPr>
              <a:t>labore</a:t>
            </a:r>
            <a:r>
              <a:rPr lang="en-US" altLang="en-US" sz="2000" dirty="0">
                <a:latin typeface="Open Sans" panose="020B0606030504020204" pitchFamily="34" charset="0"/>
                <a:cs typeface="Open Sans" panose="020B0606030504020204" pitchFamily="34" charset="0"/>
              </a:rPr>
              <a:t> et dolore magna </a:t>
            </a:r>
            <a:r>
              <a:rPr lang="en-US" altLang="en-US" sz="2000" dirty="0" err="1">
                <a:latin typeface="Open Sans" panose="020B0606030504020204" pitchFamily="34" charset="0"/>
                <a:cs typeface="Open Sans" panose="020B0606030504020204" pitchFamily="34" charset="0"/>
              </a:rPr>
              <a:t>aliqua</a:t>
            </a:r>
            <a:r>
              <a:rPr lang="en-US" altLang="en-US" sz="2000" dirty="0">
                <a:latin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1BAF8059-BC71-0942-A669-3E09B0F8C1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476658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50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 p14:presetBounceEnd="50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2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25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7C9C3A8-A627-2A4E-B32C-01A075863B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2467" y="1176998"/>
            <a:ext cx="2518693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500" b="1" u="none" strike="noStrike" cap="none" normalizeH="0" baseline="0" dirty="0">
                <a:ln>
                  <a:noFill/>
                </a:ln>
                <a:solidFill>
                  <a:srgbClr val="0F0F0F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Title A</a:t>
            </a:r>
            <a:endParaRPr kumimoji="0" lang="en-US" altLang="en-US" sz="2500" b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45CF5C8-6232-9944-8D2E-6DEF43638313}"/>
              </a:ext>
            </a:extLst>
          </p:cNvPr>
          <p:cNvSpPr/>
          <p:nvPr/>
        </p:nvSpPr>
        <p:spPr>
          <a:xfrm>
            <a:off x="1504419" y="1581691"/>
            <a:ext cx="3020505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amet consectetng elit sed do eiusmod tempor incididunt ut </a:t>
            </a:r>
            <a:r>
              <a:rPr lang="en-US" sz="13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labore</a:t>
            </a:r>
            <a:r>
              <a:rPr lang="en-US" sz="13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</a:t>
            </a:r>
            <a:endParaRPr lang="en-US" sz="1300" dirty="0">
              <a:latin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9449710-81A6-1248-871B-45EC7BE5BE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2467" y="2888017"/>
            <a:ext cx="2518693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500" b="1" u="none" strike="noStrike" cap="none" normalizeH="0" baseline="0" dirty="0">
                <a:ln>
                  <a:noFill/>
                </a:ln>
                <a:solidFill>
                  <a:srgbClr val="0F0F0F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Title B</a:t>
            </a:r>
            <a:endParaRPr kumimoji="0" lang="en-US" altLang="en-US" sz="2500" b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49A5408-40F1-1D48-A57F-F3750CF4D4EE}"/>
              </a:ext>
            </a:extLst>
          </p:cNvPr>
          <p:cNvSpPr/>
          <p:nvPr/>
        </p:nvSpPr>
        <p:spPr>
          <a:xfrm>
            <a:off x="1506435" y="3292710"/>
            <a:ext cx="3240912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 consectetur adipis cing elit sed do eiusmod </a:t>
            </a:r>
            <a:r>
              <a:rPr lang="en-US" sz="13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13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3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dunt</a:t>
            </a:r>
            <a:r>
              <a:rPr lang="en-US" sz="13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3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labore</a:t>
            </a:r>
            <a:endParaRPr lang="en-US" sz="1300" dirty="0">
              <a:latin typeface="Open Sans" panose="020B0606030504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2586082-301B-A643-B956-84C1F1CB5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2467" y="4583813"/>
            <a:ext cx="2518693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500" b="1" u="none" strike="noStrike" cap="none" normalizeH="0" baseline="0" dirty="0">
                <a:ln>
                  <a:noFill/>
                </a:ln>
                <a:solidFill>
                  <a:srgbClr val="0F0F0F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Title C</a:t>
            </a:r>
            <a:endParaRPr kumimoji="0" lang="en-US" altLang="en-US" sz="2500" b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33F5953-407C-6748-B796-F34FD5283AAD}"/>
              </a:ext>
            </a:extLst>
          </p:cNvPr>
          <p:cNvSpPr/>
          <p:nvPr/>
        </p:nvSpPr>
        <p:spPr>
          <a:xfrm>
            <a:off x="1513704" y="4988506"/>
            <a:ext cx="3048291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cons fdectetur adipiscing elit sed do eiusmod tempor </a:t>
            </a:r>
            <a:r>
              <a:rPr lang="en-US" sz="13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iunt</a:t>
            </a:r>
            <a:r>
              <a:rPr lang="en-US" sz="13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3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labore</a:t>
            </a:r>
            <a:r>
              <a:rPr lang="en-US" sz="13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</a:t>
            </a:r>
            <a:endParaRPr lang="en-US" sz="1300" dirty="0">
              <a:latin typeface="Open Sans" panose="020B0606030504020204" pitchFamily="34" charset="0"/>
            </a:endParaRP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91C96FA-C25D-DB4E-8F51-F54D5FDD129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80D798-AB00-9440-BEB2-F184C640FB1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B4FB68B-C78E-4842-8A63-A780C63B9A6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637649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7" grpId="0"/>
          <p:bldP spid="8" grpId="0"/>
          <p:bldP spid="9" grpId="0"/>
          <p:bldP spid="10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7" grpId="0"/>
          <p:bldP spid="8" grpId="0"/>
          <p:bldP spid="9" grpId="0"/>
          <p:bldP spid="10" grpId="0"/>
          <p:bldP spid="12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61DEF43-9CBC-5445-AAD8-FFD38AC2FF4C}"/>
              </a:ext>
            </a:extLst>
          </p:cNvPr>
          <p:cNvSpPr/>
          <p:nvPr/>
        </p:nvSpPr>
        <p:spPr>
          <a:xfrm>
            <a:off x="1171752" y="1536174"/>
            <a:ext cx="376615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latin typeface="Montserrat" panose="02000505000000020004" pitchFamily="2" charset="77"/>
              </a:rPr>
              <a:t>YOU</a:t>
            </a:r>
            <a:endParaRPr lang="ru-RU" sz="4000" b="1" dirty="0">
              <a:latin typeface="Montserrat" panose="02000505000000020004" pitchFamily="2" charset="77"/>
            </a:endParaRPr>
          </a:p>
          <a:p>
            <a:r>
              <a:rPr lang="en-US" sz="4000" b="1" dirty="0">
                <a:latin typeface="Montserrat" panose="02000505000000020004" pitchFamily="2" charset="77"/>
              </a:rPr>
              <a:t>CAN</a:t>
            </a:r>
            <a:br>
              <a:rPr lang="en-US" sz="4000" b="1" dirty="0">
                <a:latin typeface="Montserrat" panose="02000505000000020004" pitchFamily="2" charset="77"/>
              </a:rPr>
            </a:br>
            <a:r>
              <a:rPr lang="en-US" sz="4000" b="1" dirty="0">
                <a:latin typeface="Montserrat" panose="02000505000000020004" pitchFamily="2" charset="77"/>
              </a:rPr>
              <a:t>WRITE</a:t>
            </a:r>
            <a:br>
              <a:rPr lang="en-US" sz="4000" b="1" dirty="0">
                <a:latin typeface="Montserrat" panose="02000505000000020004" pitchFamily="2" charset="77"/>
              </a:rPr>
            </a:br>
            <a:r>
              <a:rPr lang="en-US" sz="4000" b="1" dirty="0">
                <a:latin typeface="Montserrat" panose="02000505000000020004" pitchFamily="2" charset="77"/>
              </a:rPr>
              <a:t>SOMETHING</a:t>
            </a:r>
            <a:br>
              <a:rPr lang="en-US" sz="4000" b="1" dirty="0">
                <a:latin typeface="Montserrat" panose="02000505000000020004" pitchFamily="2" charset="77"/>
              </a:rPr>
            </a:br>
            <a:r>
              <a:rPr lang="en-US" sz="4000" b="1" dirty="0">
                <a:latin typeface="Montserrat" panose="02000505000000020004" pitchFamily="2" charset="77"/>
              </a:rPr>
              <a:t>INCREDIBLE</a:t>
            </a:r>
            <a:br>
              <a:rPr lang="en-US" sz="4000" b="1" dirty="0">
                <a:latin typeface="Montserrat" panose="02000505000000020004" pitchFamily="2" charset="77"/>
              </a:rPr>
            </a:br>
            <a:r>
              <a:rPr lang="en-US" sz="4000" b="1" dirty="0">
                <a:latin typeface="Montserrat" panose="02000505000000020004" pitchFamily="2" charset="77"/>
              </a:rPr>
              <a:t>HERE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DF59E6A-9F10-134F-9DD3-55D953539D0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258164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A1355BD-CE41-B648-9E86-E4AC7A45792F}"/>
              </a:ext>
            </a:extLst>
          </p:cNvPr>
          <p:cNvSpPr/>
          <p:nvPr/>
        </p:nvSpPr>
        <p:spPr>
          <a:xfrm>
            <a:off x="7200974" y="1735448"/>
            <a:ext cx="386354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600" b="1" dirty="0">
                <a:latin typeface="Montserrat" panose="02000505000000020004" pitchFamily="2" charset="77"/>
              </a:rPr>
              <a:t>AWESOME TITLE HERE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6174C33-230C-DC44-B597-CDA66856A2B0}"/>
              </a:ext>
            </a:extLst>
          </p:cNvPr>
          <p:cNvSpPr/>
          <p:nvPr/>
        </p:nvSpPr>
        <p:spPr>
          <a:xfrm>
            <a:off x="7194136" y="3251570"/>
            <a:ext cx="386445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 consectetur adipiscing elit sed do eiusmod tempor incididunt ut </a:t>
            </a:r>
            <a:r>
              <a:rPr lang="en-US" sz="2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labore</a:t>
            </a:r>
            <a:r>
              <a:rPr lang="en-U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68AF4CB-63BD-754F-A4FE-4124E42933D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158744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5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1">
            <a:extLst>
              <a:ext uri="{FF2B5EF4-FFF2-40B4-BE49-F238E27FC236}">
                <a16:creationId xmlns:a16="http://schemas.microsoft.com/office/drawing/2014/main" id="{5555FDF7-9631-F14B-926C-270105917E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93090" y="1750043"/>
            <a:ext cx="3935158" cy="2785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3500" b="1" dirty="0">
                <a:latin typeface="Montserrat" panose="02000505000000020004" pitchFamily="2" charset="0"/>
              </a:rPr>
              <a:t>“</a:t>
            </a:r>
            <a:r>
              <a:rPr lang="en-GB" sz="3500" b="1" dirty="0">
                <a:latin typeface="Montserrat ExtraBold" panose="02000505000000020004" pitchFamily="2" charset="77"/>
              </a:rPr>
              <a:t>Creative thinking inspires ideas. Ideas inspire change.</a:t>
            </a:r>
            <a:r>
              <a:rPr lang="en-US" altLang="en-US" sz="3500" b="1" dirty="0">
                <a:latin typeface="Montserrat" panose="02000505000000020004" pitchFamily="2" charset="0"/>
              </a:rPr>
              <a:t>”</a:t>
            </a:r>
          </a:p>
        </p:txBody>
      </p:sp>
      <p:sp>
        <p:nvSpPr>
          <p:cNvPr id="4" name="Rectangle 15">
            <a:extLst>
              <a:ext uri="{FF2B5EF4-FFF2-40B4-BE49-F238E27FC236}">
                <a16:creationId xmlns:a16="http://schemas.microsoft.com/office/drawing/2014/main" id="{0CB6D4E9-8BB9-224A-A450-D56E6CDCE3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7954" y="4815569"/>
            <a:ext cx="3825430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defRPr/>
            </a:pPr>
            <a:r>
              <a:rPr lang="en-US" altLang="en-US" sz="1900" dirty="0">
                <a:solidFill>
                  <a:schemeClr val="bg1">
                    <a:lumMod val="50000"/>
                  </a:schemeClr>
                </a:solidFill>
                <a:latin typeface="Montserrat" panose="02000505000000020004" pitchFamily="2" charset="0"/>
              </a:rPr>
              <a:t>Barbara </a:t>
            </a:r>
            <a:r>
              <a:rPr lang="en-US" altLang="en-US" sz="1900" dirty="0" err="1">
                <a:solidFill>
                  <a:schemeClr val="bg1">
                    <a:lumMod val="50000"/>
                  </a:schemeClr>
                </a:solidFill>
                <a:latin typeface="Montserrat" panose="02000505000000020004" pitchFamily="2" charset="0"/>
              </a:rPr>
              <a:t>Januszkiewicz</a:t>
            </a:r>
            <a:endParaRPr lang="en-US" altLang="en-US" sz="1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5614853-9F66-F548-9EED-7313749C3E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810917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1E80967-AA95-4D4A-A7EC-9ABA15C53670}"/>
              </a:ext>
            </a:extLst>
          </p:cNvPr>
          <p:cNvSpPr/>
          <p:nvPr/>
        </p:nvSpPr>
        <p:spPr>
          <a:xfrm>
            <a:off x="1153464" y="1674674"/>
            <a:ext cx="3766155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700" b="1" dirty="0">
                <a:latin typeface="Montserrat" panose="02000505000000020004" pitchFamily="2" charset="77"/>
              </a:rPr>
              <a:t>YOU</a:t>
            </a:r>
            <a:endParaRPr lang="ru-RU" sz="3700" b="1" dirty="0">
              <a:latin typeface="Montserrat" panose="02000505000000020004" pitchFamily="2" charset="77"/>
            </a:endParaRPr>
          </a:p>
          <a:p>
            <a:r>
              <a:rPr lang="en-US" sz="3700" b="1" dirty="0">
                <a:latin typeface="Montserrat" panose="02000505000000020004" pitchFamily="2" charset="77"/>
              </a:rPr>
              <a:t>CAN</a:t>
            </a:r>
            <a:br>
              <a:rPr lang="en-US" sz="3700" b="1" dirty="0">
                <a:latin typeface="Montserrat" panose="02000505000000020004" pitchFamily="2" charset="77"/>
              </a:rPr>
            </a:br>
            <a:r>
              <a:rPr lang="en-US" sz="3700" b="1" dirty="0">
                <a:latin typeface="Montserrat" panose="02000505000000020004" pitchFamily="2" charset="77"/>
              </a:rPr>
              <a:t>WRITE</a:t>
            </a:r>
            <a:br>
              <a:rPr lang="en-US" sz="3700" b="1" dirty="0">
                <a:latin typeface="Montserrat" panose="02000505000000020004" pitchFamily="2" charset="77"/>
              </a:rPr>
            </a:br>
            <a:r>
              <a:rPr lang="en-US" sz="3700" b="1" dirty="0">
                <a:latin typeface="Montserrat" panose="02000505000000020004" pitchFamily="2" charset="77"/>
              </a:rPr>
              <a:t>SOMETHING</a:t>
            </a:r>
            <a:br>
              <a:rPr lang="en-US" sz="3700" b="1" dirty="0">
                <a:latin typeface="Montserrat" panose="02000505000000020004" pitchFamily="2" charset="77"/>
              </a:rPr>
            </a:br>
            <a:r>
              <a:rPr lang="en-US" sz="3700" b="1" dirty="0">
                <a:latin typeface="Montserrat" panose="02000505000000020004" pitchFamily="2" charset="77"/>
              </a:rPr>
              <a:t>INCREDIBLE</a:t>
            </a:r>
            <a:br>
              <a:rPr lang="en-US" sz="3700" b="1" dirty="0">
                <a:latin typeface="Montserrat" panose="02000505000000020004" pitchFamily="2" charset="77"/>
              </a:rPr>
            </a:br>
            <a:r>
              <a:rPr lang="en-US" sz="3700" b="1" dirty="0">
                <a:latin typeface="Montserrat" panose="02000505000000020004" pitchFamily="2" charset="77"/>
              </a:rPr>
              <a:t>HERE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B44AD23-F1A4-7348-8FDB-72D5759F1B6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996044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CFA00F9-0FE8-6E4B-A551-2604EEDB864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Google Shape;671;p25">
            <a:extLst>
              <a:ext uri="{FF2B5EF4-FFF2-40B4-BE49-F238E27FC236}">
                <a16:creationId xmlns:a16="http://schemas.microsoft.com/office/drawing/2014/main" id="{E04D50F1-D8F6-7743-A5A9-2AD8EC2375B2}"/>
              </a:ext>
            </a:extLst>
          </p:cNvPr>
          <p:cNvSpPr/>
          <p:nvPr/>
        </p:nvSpPr>
        <p:spPr>
          <a:xfrm>
            <a:off x="4456112" y="2926474"/>
            <a:ext cx="1735138" cy="2246478"/>
          </a:xfrm>
          <a:custGeom>
            <a:avLst/>
            <a:gdLst/>
            <a:ahLst/>
            <a:cxnLst/>
            <a:rect l="l" t="t" r="r" b="b"/>
            <a:pathLst>
              <a:path w="320" h="414" extrusionOk="0">
                <a:moveTo>
                  <a:pt x="302" y="0"/>
                </a:moveTo>
                <a:cubicBezTo>
                  <a:pt x="293" y="0"/>
                  <a:pt x="285" y="8"/>
                  <a:pt x="285" y="18"/>
                </a:cubicBezTo>
                <a:cubicBezTo>
                  <a:pt x="22" y="144"/>
                  <a:pt x="22" y="144"/>
                  <a:pt x="22" y="144"/>
                </a:cubicBezTo>
                <a:cubicBezTo>
                  <a:pt x="19" y="145"/>
                  <a:pt x="18" y="148"/>
                  <a:pt x="18" y="151"/>
                </a:cubicBezTo>
                <a:cubicBezTo>
                  <a:pt x="18" y="313"/>
                  <a:pt x="18" y="313"/>
                  <a:pt x="18" y="313"/>
                </a:cubicBezTo>
                <a:cubicBezTo>
                  <a:pt x="11" y="316"/>
                  <a:pt x="7" y="323"/>
                  <a:pt x="7" y="330"/>
                </a:cubicBezTo>
                <a:cubicBezTo>
                  <a:pt x="7" y="337"/>
                  <a:pt x="10" y="343"/>
                  <a:pt x="15" y="346"/>
                </a:cubicBezTo>
                <a:cubicBezTo>
                  <a:pt x="0" y="409"/>
                  <a:pt x="0" y="409"/>
                  <a:pt x="0" y="409"/>
                </a:cubicBezTo>
                <a:cubicBezTo>
                  <a:pt x="0" y="409"/>
                  <a:pt x="10" y="414"/>
                  <a:pt x="28" y="414"/>
                </a:cubicBezTo>
                <a:cubicBezTo>
                  <a:pt x="42" y="414"/>
                  <a:pt x="55" y="409"/>
                  <a:pt x="55" y="409"/>
                </a:cubicBezTo>
                <a:cubicBezTo>
                  <a:pt x="37" y="346"/>
                  <a:pt x="37" y="346"/>
                  <a:pt x="37" y="346"/>
                </a:cubicBezTo>
                <a:cubicBezTo>
                  <a:pt x="42" y="342"/>
                  <a:pt x="45" y="337"/>
                  <a:pt x="45" y="330"/>
                </a:cubicBezTo>
                <a:cubicBezTo>
                  <a:pt x="45" y="323"/>
                  <a:pt x="40" y="316"/>
                  <a:pt x="34" y="313"/>
                </a:cubicBezTo>
                <a:cubicBezTo>
                  <a:pt x="34" y="156"/>
                  <a:pt x="34" y="156"/>
                  <a:pt x="34" y="156"/>
                </a:cubicBezTo>
                <a:cubicBezTo>
                  <a:pt x="292" y="32"/>
                  <a:pt x="292" y="32"/>
                  <a:pt x="292" y="32"/>
                </a:cubicBezTo>
                <a:cubicBezTo>
                  <a:pt x="295" y="34"/>
                  <a:pt x="298" y="36"/>
                  <a:pt x="302" y="36"/>
                </a:cubicBezTo>
                <a:cubicBezTo>
                  <a:pt x="312" y="36"/>
                  <a:pt x="320" y="28"/>
                  <a:pt x="320" y="18"/>
                </a:cubicBezTo>
                <a:cubicBezTo>
                  <a:pt x="320" y="8"/>
                  <a:pt x="312" y="0"/>
                  <a:pt x="30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4588;p98">
            <a:extLst>
              <a:ext uri="{FF2B5EF4-FFF2-40B4-BE49-F238E27FC236}">
                <a16:creationId xmlns:a16="http://schemas.microsoft.com/office/drawing/2014/main" id="{9BED7B22-78BB-A042-90C9-86A705B517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58219" y="581071"/>
            <a:ext cx="7675562" cy="500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>
              <a:buSzPts val="4500"/>
              <a:buFont typeface="Montserrat" panose="02000505000000020004" pitchFamily="2" charset="0"/>
              <a:buNone/>
            </a:pPr>
            <a:r>
              <a:rPr lang="en-US" altLang="en-US" sz="3300" b="1" dirty="0">
                <a:latin typeface="Montserrat" panose="02000505000000020004" pitchFamily="2" charset="0"/>
                <a:sym typeface="Montserrat" panose="02000505000000020004" pitchFamily="2" charset="0"/>
              </a:rPr>
              <a:t>EDUCATION MATTERS</a:t>
            </a:r>
            <a:endParaRPr lang="en-US" altLang="en-US" sz="3300" b="1" dirty="0"/>
          </a:p>
        </p:txBody>
      </p:sp>
    </p:spTree>
    <p:extLst>
      <p:ext uri="{BB962C8B-B14F-4D97-AF65-F5344CB8AC3E}">
        <p14:creationId xmlns:p14="http://schemas.microsoft.com/office/powerpoint/2010/main" val="636165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1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1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13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4588;p98">
            <a:extLst>
              <a:ext uri="{FF2B5EF4-FFF2-40B4-BE49-F238E27FC236}">
                <a16:creationId xmlns:a16="http://schemas.microsoft.com/office/drawing/2014/main" id="{7D1BC8B9-6839-EE44-932D-2D6B27D9AD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58219" y="297292"/>
            <a:ext cx="7675562" cy="500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>
              <a:buSzPts val="4500"/>
              <a:buFont typeface="Montserrat" panose="02000505000000020004" pitchFamily="2" charset="0"/>
              <a:buNone/>
            </a:pPr>
            <a:r>
              <a:rPr lang="en-US" altLang="en-US" sz="3300" b="1" dirty="0">
                <a:latin typeface="Montserrat" panose="02000505000000020004" pitchFamily="2" charset="0"/>
                <a:sym typeface="Montserrat" panose="02000505000000020004" pitchFamily="2" charset="0"/>
              </a:rPr>
              <a:t>SOMETHING ABOUT TRAVEL</a:t>
            </a:r>
            <a:endParaRPr lang="en-US" altLang="en-US" sz="3300" b="1" dirty="0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EF7A15F-E9C5-B24D-86DA-DEC1B53D86E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120230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</p:bldLst>
      </p:timing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1797</TotalTime>
  <Words>285</Words>
  <Application>Microsoft Office PowerPoint</Application>
  <PresentationFormat>Widescreen</PresentationFormat>
  <Paragraphs>44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Calibri</vt:lpstr>
      <vt:lpstr>Open Sans</vt:lpstr>
      <vt:lpstr>Open Sans Semibold</vt:lpstr>
      <vt:lpstr>Arial</vt:lpstr>
      <vt:lpstr>Montserrat ExtraBold</vt:lpstr>
      <vt:lpstr>Montserrat</vt:lpstr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Вадим</dc:creator>
  <cp:lastModifiedBy>MUHAMMAD SALMAN</cp:lastModifiedBy>
  <cp:revision>123</cp:revision>
  <dcterms:modified xsi:type="dcterms:W3CDTF">2023-02-14T18:12:01Z</dcterms:modified>
</cp:coreProperties>
</file>